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1"/>
  </p:sldMasterIdLst>
  <p:notesMasterIdLst>
    <p:notesMasterId r:id="rId29"/>
  </p:notesMasterIdLst>
  <p:handoutMasterIdLst>
    <p:handoutMasterId r:id="rId30"/>
  </p:handoutMasterIdLst>
  <p:sldIdLst>
    <p:sldId id="256" r:id="rId2"/>
    <p:sldId id="264" r:id="rId3"/>
    <p:sldId id="265" r:id="rId4"/>
    <p:sldId id="290" r:id="rId5"/>
    <p:sldId id="286" r:id="rId6"/>
    <p:sldId id="287" r:id="rId7"/>
    <p:sldId id="288" r:id="rId8"/>
    <p:sldId id="289" r:id="rId9"/>
    <p:sldId id="266" r:id="rId10"/>
    <p:sldId id="269" r:id="rId11"/>
    <p:sldId id="268" r:id="rId12"/>
    <p:sldId id="270" r:id="rId13"/>
    <p:sldId id="271" r:id="rId14"/>
    <p:sldId id="272" r:id="rId15"/>
    <p:sldId id="273" r:id="rId16"/>
    <p:sldId id="274" r:id="rId17"/>
    <p:sldId id="275" r:id="rId18"/>
    <p:sldId id="276" r:id="rId19"/>
    <p:sldId id="277" r:id="rId20"/>
    <p:sldId id="278" r:id="rId21"/>
    <p:sldId id="281" r:id="rId22"/>
    <p:sldId id="283" r:id="rId23"/>
    <p:sldId id="284" r:id="rId24"/>
    <p:sldId id="285" r:id="rId25"/>
    <p:sldId id="282" r:id="rId26"/>
    <p:sldId id="279" r:id="rId27"/>
    <p:sldId id="28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7" d="100"/>
          <a:sy n="67" d="100"/>
        </p:scale>
        <p:origin x="-140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501E0F-F07D-9442-867F-EF17D7077570}" type="datetimeFigureOut">
              <a:rPr kumimoji="1" lang="ja-JP" altLang="en-US" smtClean="0"/>
              <a:t>2014/12/04</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47C2925-7828-E74A-92D2-E89283D08C20}" type="slidenum">
              <a:rPr kumimoji="1" lang="ja-JP" altLang="en-US" smtClean="0"/>
              <a:t>‹#›</a:t>
            </a:fld>
            <a:endParaRPr kumimoji="1" lang="ja-JP" altLang="en-US"/>
          </a:p>
        </p:txBody>
      </p:sp>
    </p:spTree>
    <p:extLst>
      <p:ext uri="{BB962C8B-B14F-4D97-AF65-F5344CB8AC3E}">
        <p14:creationId xmlns:p14="http://schemas.microsoft.com/office/powerpoint/2010/main" val="1009014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341013-4DF8-F240-A35C-24D0765C506C}" type="datetimeFigureOut">
              <a:rPr kumimoji="1" lang="ja-JP" altLang="en-US" smtClean="0"/>
              <a:t>2014/12/04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92B914-0673-7E49-A054-FC186BDDAE0E}" type="slidenum">
              <a:rPr kumimoji="1" lang="ja-JP" altLang="en-US" smtClean="0"/>
              <a:t>‹#›</a:t>
            </a:fld>
            <a:endParaRPr kumimoji="1" lang="ja-JP" altLang="en-US"/>
          </a:p>
        </p:txBody>
      </p:sp>
    </p:spTree>
    <p:extLst>
      <p:ext uri="{BB962C8B-B14F-4D97-AF65-F5344CB8AC3E}">
        <p14:creationId xmlns:p14="http://schemas.microsoft.com/office/powerpoint/2010/main" val="319762530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592B914-0673-7E49-A054-FC186BDDAE0E}" type="slidenum">
              <a:rPr kumimoji="1" lang="ja-JP" altLang="en-US" smtClean="0"/>
              <a:t>1</a:t>
            </a:fld>
            <a:endParaRPr kumimoji="1" lang="ja-JP" altLang="en-US"/>
          </a:p>
        </p:txBody>
      </p:sp>
    </p:spTree>
    <p:extLst>
      <p:ext uri="{BB962C8B-B14F-4D97-AF65-F5344CB8AC3E}">
        <p14:creationId xmlns:p14="http://schemas.microsoft.com/office/powerpoint/2010/main" val="1560611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592B914-0673-7E49-A054-FC186BDDAE0E}" type="slidenum">
              <a:rPr kumimoji="1" lang="ja-JP" altLang="en-US" smtClean="0"/>
              <a:t>2</a:t>
            </a:fld>
            <a:endParaRPr kumimoji="1" lang="ja-JP" altLang="en-US"/>
          </a:p>
        </p:txBody>
      </p:sp>
    </p:spTree>
    <p:extLst>
      <p:ext uri="{BB962C8B-B14F-4D97-AF65-F5344CB8AC3E}">
        <p14:creationId xmlns:p14="http://schemas.microsoft.com/office/powerpoint/2010/main" val="4106292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592B914-0673-7E49-A054-FC186BDDAE0E}" type="slidenum">
              <a:rPr kumimoji="1" lang="ja-JP" altLang="en-US" smtClean="0"/>
              <a:t>24</a:t>
            </a:fld>
            <a:endParaRPr kumimoji="1" lang="ja-JP" altLang="en-US"/>
          </a:p>
        </p:txBody>
      </p:sp>
    </p:spTree>
    <p:extLst>
      <p:ext uri="{BB962C8B-B14F-4D97-AF65-F5344CB8AC3E}">
        <p14:creationId xmlns:p14="http://schemas.microsoft.com/office/powerpoint/2010/main" val="2131281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1" name="Rectangle 10"/>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Subtitle 2"/>
          <p:cNvSpPr>
            <a:spLocks noGrp="1"/>
          </p:cNvSpPr>
          <p:nvPr>
            <p:ph type="subTitle" idx="1"/>
          </p:nvPr>
        </p:nvSpPr>
        <p:spPr>
          <a:xfrm>
            <a:off x="3743323" y="3721473"/>
            <a:ext cx="5120640" cy="1581150"/>
          </a:xfrm>
        </p:spPr>
        <p:txBody>
          <a:bodyPr>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fld id="{6A153871-C636-0D48-B9E4-0F9BC0989728}" type="datetime4">
              <a:rPr lang="ja-JP" altLang="en-US" smtClean="0"/>
              <a:t>2014年 12月 4日 </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91475" y="6429375"/>
            <a:ext cx="876300" cy="292100"/>
          </a:xfrm>
        </p:spPr>
        <p:txBody>
          <a:bodyPr/>
          <a:lstStyle/>
          <a:p>
            <a:fld id="{5744759D-0EFF-4FB2-9CCE-04E00944F0FE}" type="slidenum">
              <a:rPr lang="en-US" smtClean="0"/>
              <a:pPr/>
              <a:t>‹#›</a:t>
            </a:fld>
            <a:endParaRPr lang="en-US" dirty="0"/>
          </a:p>
        </p:txBody>
      </p:sp>
      <p:sp>
        <p:nvSpPr>
          <p:cNvPr id="9"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Title 9"/>
          <p:cNvSpPr>
            <a:spLocks noGrp="1"/>
          </p:cNvSpPr>
          <p:nvPr>
            <p:ph type="title"/>
          </p:nvPr>
        </p:nvSpPr>
        <p:spPr>
          <a:xfrm>
            <a:off x="3739896" y="1417320"/>
            <a:ext cx="5120640" cy="2304288"/>
          </a:xfrm>
        </p:spPr>
        <p:txBody>
          <a:bodyPr>
            <a:normAutofit/>
          </a:bodyPr>
          <a:lstStyle>
            <a:lvl1pPr>
              <a:defRPr sz="4000" cap="all" baseline="0"/>
            </a:lvl1pPr>
          </a:lstStyle>
          <a:p>
            <a:r>
              <a:rPr lang="ja-JP" altLang="en-US" smtClean="0"/>
              <a:t>マスター タイトルの書式設定</a:t>
            </a:r>
            <a:endParaRPr lang="en-US" dirty="0"/>
          </a:p>
        </p:txBody>
      </p:sp>
      <p:sp>
        <p:nvSpPr>
          <p:cNvPr id="13"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BBF6EAFA-504E-7447-8F00-9B8CD42D9F72}" type="datetime4">
              <a:rPr lang="ja-JP" altLang="en-US" smtClean="0"/>
              <a:t>2014年 12月 4日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60992-D05B-4846-8E6E-CA034CB4F16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549AFD26-84DC-AF43-A0F0-9CB77AB9E21B}" type="datetime4">
              <a:rPr lang="ja-JP" altLang="en-US" smtClean="0"/>
              <a:t>2014年 12月 4日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60992-D05B-4846-8E6E-CA034CB4F16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9" name="Freeform 8"/>
          <p:cNvSpPr>
            <a:spLocks noChangeAspect="1" noEditPoints="1"/>
          </p:cNvSpPr>
          <p:nvPr/>
        </p:nvSpPr>
        <p:spPr bwMode="auto">
          <a:xfrm>
            <a:off x="5489634" y="0"/>
            <a:ext cx="3393768" cy="6858000"/>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p:txBody>
          <a:bodyPr/>
          <a:lstStyle/>
          <a:p>
            <a:fld id="{F85E32E2-D862-A946-B6EF-4289B2C97E15}" type="datetime4">
              <a:rPr lang="ja-JP" altLang="en-US" smtClean="0"/>
              <a:t>2014年 12月 4日 </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44759D-0EFF-4FB2-9CCE-04E00944F0FE}" type="slidenum">
              <a:rPr lang="en-US" smtClean="0"/>
              <a:pPr/>
              <a:t>‹#›</a:t>
            </a:fld>
            <a:endParaRPr lang="en-US"/>
          </a:p>
        </p:txBody>
      </p:sp>
      <p:sp>
        <p:nvSpPr>
          <p:cNvPr id="25" name="Title Placeholder 1"/>
          <p:cNvSpPr>
            <a:spLocks noGrp="1"/>
          </p:cNvSpPr>
          <p:nvPr>
            <p:ph type="title"/>
          </p:nvPr>
        </p:nvSpPr>
        <p:spPr>
          <a:xfrm>
            <a:off x="276225" y="228600"/>
            <a:ext cx="8591550" cy="1066801"/>
          </a:xfrm>
          <a:prstGeom prst="rect">
            <a:avLst/>
          </a:prstGeom>
        </p:spPr>
        <p:txBody>
          <a:bodyPr vert="horz" lIns="91440" tIns="45720" rIns="91440" bIns="45720" rtlCol="0" anchor="b" anchorCtr="0">
            <a:normAutofit/>
          </a:bodyPr>
          <a:lstStyle/>
          <a:p>
            <a:r>
              <a:rPr lang="ja-JP" altLang="en-US" smtClean="0"/>
              <a:t>マスター タイトルの書式設定</a:t>
            </a:r>
            <a:endParaRPr lang="en-US" dirty="0"/>
          </a:p>
        </p:txBody>
      </p:sp>
      <p:sp>
        <p:nvSpPr>
          <p:cNvPr id="31" name="Content Placeholder 30"/>
          <p:cNvSpPr>
            <a:spLocks noGrp="1"/>
          </p:cNvSpPr>
          <p:nvPr>
            <p:ph sz="quarter" idx="13"/>
          </p:nvPr>
        </p:nvSpPr>
        <p:spPr>
          <a:xfrm>
            <a:off x="274320" y="1298448"/>
            <a:ext cx="8595360" cy="4937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9" name="Rectangle 8"/>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defRPr>
                <a:solidFill>
                  <a:schemeClr val="bg2"/>
                </a:solidFill>
              </a:defRPr>
            </a:lvl1pPr>
          </a:lstStyle>
          <a:p>
            <a:fld id="{34348F81-9D07-3040-8856-A758EEFA4BB0}" type="datetime4">
              <a:rPr lang="ja-JP" altLang="en-US" smtClean="0"/>
              <a:t>2014年 12月 4日 </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44759D-0EFF-4FB2-9CCE-04E00944F0FE}" type="slidenum">
              <a:rPr lang="en-US" smtClean="0"/>
              <a:pPr/>
              <a:t>‹#›</a:t>
            </a:fld>
            <a:endParaRPr lang="en-US"/>
          </a:p>
        </p:txBody>
      </p:sp>
      <p:sp>
        <p:nvSpPr>
          <p:cNvPr id="15" name="Subtitle 2"/>
          <p:cNvSpPr>
            <a:spLocks noGrp="1"/>
          </p:cNvSpPr>
          <p:nvPr>
            <p:ph type="subTitle" idx="1"/>
          </p:nvPr>
        </p:nvSpPr>
        <p:spPr>
          <a:xfrm>
            <a:off x="3743324" y="1400174"/>
            <a:ext cx="5120640" cy="1476375"/>
          </a:xfrm>
        </p:spPr>
        <p:txBody>
          <a:bodyPr anchor="b" anchorCtr="0">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10" name="Freeform 7"/>
          <p:cNvSpPr>
            <a:spLocks noChangeAspect="1" noEditPoints="1"/>
          </p:cNvSpPr>
          <p:nvPr/>
        </p:nvSpPr>
        <p:spPr bwMode="auto">
          <a:xfrm>
            <a:off x="34289" y="136641"/>
            <a:ext cx="3326149" cy="6721359"/>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Title 11"/>
          <p:cNvSpPr>
            <a:spLocks noGrp="1"/>
          </p:cNvSpPr>
          <p:nvPr>
            <p:ph type="title"/>
          </p:nvPr>
        </p:nvSpPr>
        <p:spPr>
          <a:xfrm>
            <a:off x="3733800" y="2895599"/>
            <a:ext cx="5129543" cy="2667001"/>
          </a:xfrm>
        </p:spPr>
        <p:txBody>
          <a:bodyPr anchor="t">
            <a:normAutofit/>
          </a:bodyPr>
          <a:lstStyle>
            <a:lvl1pPr>
              <a:defRPr kumimoji="0" lang="en-US" sz="4000" b="0" i="0" u="none" strike="noStrike" kern="1200" cap="all" spc="0" normalizeH="0" baseline="0" noProof="0" dirty="0" smtClean="0">
                <a:ln>
                  <a:noFill/>
                </a:ln>
                <a:solidFill>
                  <a:schemeClr val="tx2"/>
                </a:solidFill>
                <a:effectLst/>
                <a:uLnTx/>
                <a:uFillTx/>
                <a:latin typeface="+mj-lt"/>
                <a:ea typeface="+mj-ea"/>
                <a:cs typeface="Tunga" pitchFamily="2"/>
              </a:defRPr>
            </a:lvl1pPr>
          </a:lstStyle>
          <a:p>
            <a:r>
              <a:rPr lang="ja-JP" altLang="en-US" smtClean="0"/>
              <a:t>マスター タイトルの書式設定</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3DF5CC2-03EA-E940-9FF3-421015491A97}" type="datetime4">
              <a:rPr lang="ja-JP" altLang="en-US" smtClean="0"/>
              <a:t>2014年 12月 4日 </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44759D-0EFF-4FB2-9CCE-04E00944F0FE}" type="slidenum">
              <a:rPr lang="en-US" smtClean="0"/>
              <a:pPr/>
              <a:t>‹#›</a:t>
            </a:fld>
            <a:endParaRPr lang="en-US"/>
          </a:p>
        </p:txBody>
      </p:sp>
      <p:sp>
        <p:nvSpPr>
          <p:cNvPr id="9"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ja-JP" altLang="en-US" smtClean="0"/>
              <a:t>マスター タイトルの書式設定</a:t>
            </a:r>
            <a:endParaRPr lang="en-US" dirty="0"/>
          </a:p>
        </p:txBody>
      </p:sp>
      <p:sp>
        <p:nvSpPr>
          <p:cNvPr id="12" name="Content Placeholder 11"/>
          <p:cNvSpPr>
            <a:spLocks noGrp="1"/>
          </p:cNvSpPr>
          <p:nvPr>
            <p:ph sz="quarter" idx="13"/>
          </p:nvPr>
        </p:nvSpPr>
        <p:spPr>
          <a:xfrm>
            <a:off x="27622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3" name="Content Placeholder 11"/>
          <p:cNvSpPr>
            <a:spLocks noGrp="1"/>
          </p:cNvSpPr>
          <p:nvPr>
            <p:ph sz="quarter" idx="14"/>
          </p:nvPr>
        </p:nvSpPr>
        <p:spPr>
          <a:xfrm>
            <a:off x="461581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694C5D72-2F1F-A64E-94B1-05832AFA18F7}" type="datetime4">
              <a:rPr lang="ja-JP" altLang="en-US" smtClean="0"/>
              <a:t>2014年 12月 4日 </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744759D-0EFF-4FB2-9CCE-04E00944F0FE}" type="slidenum">
              <a:rPr lang="en-US" smtClean="0"/>
              <a:pPr/>
              <a:t>‹#›</a:t>
            </a:fld>
            <a:endParaRPr lang="en-US"/>
          </a:p>
        </p:txBody>
      </p:sp>
      <p:sp>
        <p:nvSpPr>
          <p:cNvPr id="1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ja-JP" altLang="en-US" smtClean="0"/>
              <a:t>マスター タイトルの書式設定</a:t>
            </a:r>
            <a:endParaRPr lang="en-US" dirty="0"/>
          </a:p>
        </p:txBody>
      </p:sp>
      <p:sp>
        <p:nvSpPr>
          <p:cNvPr id="14" name="Content Placeholder 11"/>
          <p:cNvSpPr>
            <a:spLocks noGrp="1"/>
          </p:cNvSpPr>
          <p:nvPr>
            <p:ph sz="quarter" idx="13"/>
          </p:nvPr>
        </p:nvSpPr>
        <p:spPr>
          <a:xfrm>
            <a:off x="27622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5" name="Content Placeholder 11"/>
          <p:cNvSpPr>
            <a:spLocks noGrp="1"/>
          </p:cNvSpPr>
          <p:nvPr>
            <p:ph sz="quarter" idx="14"/>
          </p:nvPr>
        </p:nvSpPr>
        <p:spPr>
          <a:xfrm>
            <a:off x="461581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0" name="Text Placeholder 3"/>
          <p:cNvSpPr>
            <a:spLocks noGrp="1"/>
          </p:cNvSpPr>
          <p:nvPr>
            <p:ph type="body" sz="half" idx="2"/>
          </p:nvPr>
        </p:nvSpPr>
        <p:spPr>
          <a:xfrm>
            <a:off x="276225" y="1298448"/>
            <a:ext cx="4248150" cy="509587"/>
          </a:xfrm>
        </p:spPr>
        <p:txBody>
          <a:bodyPr anchor="ctr">
            <a:normAutofit/>
          </a:bodyPr>
          <a:lstStyle>
            <a:lvl1pPr marL="0" indent="0" algn="l">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1" name="Text Placeholder 3"/>
          <p:cNvSpPr>
            <a:spLocks noGrp="1"/>
          </p:cNvSpPr>
          <p:nvPr>
            <p:ph type="body" sz="half" idx="15"/>
          </p:nvPr>
        </p:nvSpPr>
        <p:spPr>
          <a:xfrm>
            <a:off x="4615815" y="1298448"/>
            <a:ext cx="4248150" cy="509587"/>
          </a:xfrm>
        </p:spPr>
        <p:txBody>
          <a:bodyPr anchor="ctr">
            <a:normAutofit/>
          </a:bodyPr>
          <a:lstStyle>
            <a:lvl1pPr marL="0" indent="0">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2"/>
                </a:solidFill>
              </a:defRPr>
            </a:lvl1pPr>
          </a:lstStyle>
          <a:p>
            <a:fld id="{FDF4B9A6-D2C2-4441-B439-BC2AA79A036E}" type="datetime4">
              <a:rPr lang="ja-JP" altLang="en-US" smtClean="0"/>
              <a:t>2014年 12月 4日 </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44759D-0EFF-4FB2-9CCE-04E00944F0FE}" type="slidenum">
              <a:rPr lang="en-US" smtClean="0"/>
              <a:pPr/>
              <a:t>‹#›</a:t>
            </a:fld>
            <a:endParaRPr lang="en-US"/>
          </a:p>
        </p:txBody>
      </p:sp>
      <p:sp>
        <p:nvSpPr>
          <p:cNvPr id="17"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ja-JP" altLang="en-US" smtClean="0"/>
              <a:t>マスター タイトルの書式設定</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4D597F-9AD8-8F46-BA73-5015D393F7BB}" type="datetime4">
              <a:rPr lang="ja-JP" altLang="en-US" smtClean="0"/>
              <a:t>2014年 12月 4日 </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744759D-0EFF-4FB2-9CCE-04E00944F0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lvl1pPr>
              <a:defRPr>
                <a:solidFill>
                  <a:schemeClr val="bg2"/>
                </a:solidFill>
              </a:defRPr>
            </a:lvl1pPr>
          </a:lstStyle>
          <a:p>
            <a:fld id="{A1424B3A-81E8-A943-B142-C790317CD3F3}" type="datetime4">
              <a:rPr lang="ja-JP" altLang="en-US" smtClean="0"/>
              <a:t>2014年 12月 4日 </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44759D-0EFF-4FB2-9CCE-04E00944F0FE}" type="slidenum">
              <a:rPr lang="en-US" smtClean="0"/>
              <a:pPr/>
              <a:t>‹#›</a:t>
            </a:fld>
            <a:endParaRPr lang="en-US"/>
          </a:p>
        </p:txBody>
      </p:sp>
      <p:sp>
        <p:nvSpPr>
          <p:cNvPr id="9" name="Title Placeholder 1"/>
          <p:cNvSpPr>
            <a:spLocks noGrp="1"/>
          </p:cNvSpPr>
          <p:nvPr>
            <p:ph type="title"/>
          </p:nvPr>
        </p:nvSpPr>
        <p:spPr>
          <a:xfrm>
            <a:off x="276225" y="228601"/>
            <a:ext cx="2834640" cy="1298448"/>
          </a:xfrm>
          <a:prstGeom prst="rect">
            <a:avLst/>
          </a:prstGeom>
        </p:spPr>
        <p:txBody>
          <a:bodyPr vert="horz" lIns="91440" tIns="45720" rIns="91440" bIns="45720" rtlCol="0" anchor="b" anchorCtr="0">
            <a:normAutofit/>
          </a:bodyPr>
          <a:lstStyle>
            <a:lvl1pPr>
              <a:defRPr sz="2400">
                <a:solidFill>
                  <a:schemeClr val="bg2"/>
                </a:solidFill>
              </a:defRPr>
            </a:lvl1pPr>
          </a:lstStyle>
          <a:p>
            <a:r>
              <a:rPr lang="ja-JP" altLang="en-US" smtClean="0"/>
              <a:t>マスター タイトルの書式設定</a:t>
            </a:r>
            <a:endParaRPr lang="en-US" dirty="0"/>
          </a:p>
        </p:txBody>
      </p:sp>
      <p:sp>
        <p:nvSpPr>
          <p:cNvPr id="10" name="Content Placeholder 11"/>
          <p:cNvSpPr>
            <a:spLocks noGrp="1"/>
          </p:cNvSpPr>
          <p:nvPr>
            <p:ph sz="quarter" idx="14"/>
          </p:nvPr>
        </p:nvSpPr>
        <p:spPr>
          <a:xfrm>
            <a:off x="3775935" y="533400"/>
            <a:ext cx="5063266" cy="5702808"/>
          </a:xfrm>
        </p:spPr>
        <p:txBody>
          <a:bodyPr>
            <a:normAutofit/>
          </a:bodyPr>
          <a:lstStyle>
            <a:lvl1pPr>
              <a:defRPr sz="2000"/>
            </a:lvl1pPr>
            <a:lvl2pPr>
              <a:defRPr sz="1800"/>
            </a:lvl2pPr>
            <a:lvl3pPr>
              <a:defRPr sz="1600"/>
            </a:lvl3pPr>
            <a:lvl4pPr>
              <a:defRPr sz="1600"/>
            </a:lvl4pPr>
            <a:lvl5pPr>
              <a:defRPr sz="16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1" name="Text Placeholder 3"/>
          <p:cNvSpPr>
            <a:spLocks noGrp="1"/>
          </p:cNvSpPr>
          <p:nvPr>
            <p:ph type="body" sz="half" idx="2"/>
          </p:nvPr>
        </p:nvSpPr>
        <p:spPr>
          <a:xfrm>
            <a:off x="276224" y="1539240"/>
            <a:ext cx="2834640" cy="4709160"/>
          </a:xfrm>
        </p:spPr>
        <p:txBody>
          <a:bodyPr>
            <a:normAutofit/>
          </a:bodyPr>
          <a:lstStyle>
            <a:lvl1pPr marL="0" indent="0">
              <a:buNone/>
              <a:defRPr lang="en-US" sz="1600" b="0" i="0" kern="1200" cap="none" spc="30" baseline="0" dirty="0" smtClean="0">
                <a:solidFill>
                  <a:schemeClr val="bg2"/>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600"/>
              </a:spcBef>
              <a:spcAft>
                <a:spcPts val="0"/>
              </a:spcAft>
              <a:buClr>
                <a:schemeClr val="accent1"/>
              </a:buClr>
              <a:buFont typeface="Arial" pitchFamily="34" charset="0"/>
              <a:buNone/>
            </a:pPr>
            <a:r>
              <a:rPr lang="ja-JP" altLang="en-US" smtClean="0"/>
              <a:t>マスター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13" name="Rectangle 12"/>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3409950" y="0"/>
            <a:ext cx="5734050" cy="685800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5" name="Date Placeholder 4"/>
          <p:cNvSpPr>
            <a:spLocks noGrp="1"/>
          </p:cNvSpPr>
          <p:nvPr>
            <p:ph type="dt" sz="half" idx="10"/>
          </p:nvPr>
        </p:nvSpPr>
        <p:spPr/>
        <p:txBody>
          <a:bodyPr/>
          <a:lstStyle>
            <a:lvl1pPr>
              <a:defRPr>
                <a:solidFill>
                  <a:schemeClr val="bg2"/>
                </a:solidFill>
              </a:defRPr>
            </a:lvl1pPr>
          </a:lstStyle>
          <a:p>
            <a:fld id="{75F91F0B-8098-2B43-9CAD-38201B30894E}" type="datetime4">
              <a:rPr lang="ja-JP" altLang="en-US" smtClean="0"/>
              <a:t>2014年 12月 4日 </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44759D-0EFF-4FB2-9CCE-04E00944F0FE}" type="slidenum">
              <a:rPr lang="en-US" smtClean="0"/>
              <a:pPr/>
              <a:t>‹#›</a:t>
            </a:fld>
            <a:endParaRPr lang="en-US"/>
          </a:p>
        </p:txBody>
      </p:sp>
      <p:sp>
        <p:nvSpPr>
          <p:cNvPr id="21" name="Title Placeholder 1"/>
          <p:cNvSpPr>
            <a:spLocks noGrp="1"/>
          </p:cNvSpPr>
          <p:nvPr>
            <p:ph type="title"/>
          </p:nvPr>
        </p:nvSpPr>
        <p:spPr>
          <a:xfrm>
            <a:off x="276224" y="228600"/>
            <a:ext cx="2834640" cy="1295399"/>
          </a:xfrm>
          <a:prstGeom prst="rect">
            <a:avLst/>
          </a:prstGeom>
        </p:spPr>
        <p:txBody>
          <a:bodyPr vert="horz" lIns="91440" tIns="45720" rIns="91440" bIns="45720" rtlCol="0" anchor="b" anchorCtr="0">
            <a:normAutofit/>
          </a:bodyPr>
          <a:lstStyle>
            <a:lvl1pPr>
              <a:defRPr sz="2400">
                <a:solidFill>
                  <a:schemeClr val="bg2"/>
                </a:solidFill>
              </a:defRPr>
            </a:lvl1pPr>
          </a:lstStyle>
          <a:p>
            <a:r>
              <a:rPr lang="ja-JP" altLang="en-US" smtClean="0"/>
              <a:t>マスター タイトルの書式設定</a:t>
            </a:r>
            <a:endParaRPr lang="en-US" dirty="0"/>
          </a:p>
        </p:txBody>
      </p:sp>
      <p:sp>
        <p:nvSpPr>
          <p:cNvPr id="25" name="Text Placeholder 24"/>
          <p:cNvSpPr>
            <a:spLocks noGrp="1"/>
          </p:cNvSpPr>
          <p:nvPr>
            <p:ph type="body" sz="quarter" idx="13"/>
          </p:nvPr>
        </p:nvSpPr>
        <p:spPr>
          <a:xfrm>
            <a:off x="274320" y="1536192"/>
            <a:ext cx="2834640" cy="4712208"/>
          </a:xfrm>
        </p:spPr>
        <p:txBody>
          <a:bodyPr>
            <a:normAutofit/>
          </a:bodyPr>
          <a:lstStyle>
            <a:lvl1pPr marL="0" indent="0">
              <a:buNone/>
              <a:defRPr sz="1600">
                <a:solidFill>
                  <a:schemeClr val="bg2"/>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ja-JP" altLang="en-US" smtClean="0"/>
              <a:t>マスター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276225" y="1295400"/>
            <a:ext cx="8591550" cy="4933949"/>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276225" y="6429375"/>
            <a:ext cx="2133600" cy="292100"/>
          </a:xfrm>
          <a:prstGeom prst="rect">
            <a:avLst/>
          </a:prstGeom>
        </p:spPr>
        <p:txBody>
          <a:bodyPr vert="horz" lIns="91440" tIns="45720" rIns="91440" bIns="45720" rtlCol="0" anchor="ctr">
            <a:normAutofit/>
          </a:bodyPr>
          <a:lstStyle>
            <a:lvl1pPr algn="l">
              <a:defRPr sz="1050" b="1">
                <a:solidFill>
                  <a:schemeClr val="tx2"/>
                </a:solidFill>
              </a:defRPr>
            </a:lvl1pPr>
          </a:lstStyle>
          <a:p>
            <a:fld id="{4515F5F9-D36E-9D45-8CF1-15C13CCF8C93}" type="datetime4">
              <a:rPr lang="ja-JP" altLang="en-US" smtClean="0"/>
              <a:t>2014年 12月 4日 </a:t>
            </a:fld>
            <a:endParaRPr lang="en-US"/>
          </a:p>
        </p:txBody>
      </p:sp>
      <p:sp>
        <p:nvSpPr>
          <p:cNvPr id="5" name="Footer Placeholder 4"/>
          <p:cNvSpPr>
            <a:spLocks noGrp="1"/>
          </p:cNvSpPr>
          <p:nvPr>
            <p:ph type="ftr" sz="quarter" idx="3"/>
          </p:nvPr>
        </p:nvSpPr>
        <p:spPr>
          <a:xfrm>
            <a:off x="3743324" y="6429375"/>
            <a:ext cx="4086225" cy="292100"/>
          </a:xfrm>
          <a:prstGeom prst="rect">
            <a:avLst/>
          </a:prstGeom>
        </p:spPr>
        <p:txBody>
          <a:bodyPr vert="horz" lIns="91440" tIns="45720" rIns="91440" bIns="45720" rtlCol="0" anchor="ctr">
            <a:normAutofit/>
          </a:bodyPr>
          <a:lstStyle>
            <a:lvl1pPr algn="l">
              <a:defRPr sz="1050" b="1">
                <a:solidFill>
                  <a:schemeClr val="tx2"/>
                </a:solidFill>
              </a:defRPr>
            </a:lvl1pPr>
          </a:lstStyle>
          <a:p>
            <a:endParaRPr lang="en-US" dirty="0"/>
          </a:p>
        </p:txBody>
      </p:sp>
      <p:sp>
        <p:nvSpPr>
          <p:cNvPr id="6" name="Slide Number Placeholder 5"/>
          <p:cNvSpPr>
            <a:spLocks noGrp="1"/>
          </p:cNvSpPr>
          <p:nvPr>
            <p:ph type="sldNum" sz="quarter" idx="4"/>
          </p:nvPr>
        </p:nvSpPr>
        <p:spPr>
          <a:xfrm>
            <a:off x="7991475" y="6429375"/>
            <a:ext cx="876300" cy="292100"/>
          </a:xfrm>
          <a:prstGeom prst="rect">
            <a:avLst/>
          </a:prstGeom>
        </p:spPr>
        <p:txBody>
          <a:bodyPr vert="horz" lIns="91440" tIns="45720" rIns="91440" bIns="45720" rtlCol="0" anchor="ctr">
            <a:normAutofit/>
          </a:bodyPr>
          <a:lstStyle>
            <a:lvl1pPr algn="r">
              <a:defRPr sz="1600" b="1">
                <a:solidFill>
                  <a:schemeClr val="tx2"/>
                </a:solidFill>
              </a:defRPr>
            </a:lvl1pPr>
          </a:lstStyle>
          <a:p>
            <a:fld id="{5744759D-0EFF-4FB2-9CCE-04E00944F0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Lst>
  <p:hf hdr="0" ftr="0" dt="0"/>
  <p:txStyles>
    <p:titleStyle>
      <a:lvl1pPr algn="l" defTabSz="914400" rtl="0" eaLnBrk="1" latinLnBrk="0" hangingPunct="1">
        <a:spcBef>
          <a:spcPts val="400"/>
        </a:spcBef>
        <a:buNone/>
        <a:defRPr kumimoji="1" sz="3600" b="0" kern="1200" cap="none" spc="0" baseline="0">
          <a:solidFill>
            <a:schemeClr val="tx2"/>
          </a:solidFill>
          <a:latin typeface="ヒラギノ角ゴ Pro W3"/>
          <a:ea typeface="ヒラギノ角ゴ Pro W3"/>
          <a:cs typeface="ヒラギノ角ゴ Pro W3"/>
        </a:defRPr>
      </a:lvl1pPr>
    </p:titleStyle>
    <p:bodyStyle>
      <a:lvl1pPr marL="342000" indent="-342000" algn="l" defTabSz="914400" rtl="0" eaLnBrk="1" latinLnBrk="0" hangingPunct="1">
        <a:spcBef>
          <a:spcPts val="600"/>
        </a:spcBef>
        <a:spcAft>
          <a:spcPts val="0"/>
        </a:spcAft>
        <a:buClr>
          <a:schemeClr val="accent1"/>
        </a:buClr>
        <a:buFont typeface="Wingdings" charset="2"/>
        <a:buChar char="v"/>
        <a:defRPr kumimoji="1" sz="2200" b="0" i="0" kern="1200" cap="none" spc="30" baseline="0">
          <a:solidFill>
            <a:schemeClr val="tx2"/>
          </a:solidFill>
          <a:latin typeface="ヒラギノ角ゴ Pro W3"/>
          <a:ea typeface="ヒラギノ角ゴ Pro W3"/>
          <a:cs typeface="ヒラギノ角ゴ Pro W3"/>
        </a:defRPr>
      </a:lvl1pPr>
      <a:lvl2pPr marL="514800" indent="-342000" algn="l" defTabSz="914400" rtl="0" eaLnBrk="1" latinLnBrk="0" hangingPunct="1">
        <a:spcBef>
          <a:spcPts val="600"/>
        </a:spcBef>
        <a:buClr>
          <a:schemeClr val="accent1"/>
        </a:buClr>
        <a:buFont typeface="Wingdings" charset="2"/>
        <a:buChar char="v"/>
        <a:defRPr kumimoji="1" sz="2000" kern="1200">
          <a:solidFill>
            <a:schemeClr val="tx2"/>
          </a:solidFill>
          <a:latin typeface="ヒラギノ角ゴ Pro W3"/>
          <a:ea typeface="ヒラギノ角ゴ Pro W3"/>
          <a:cs typeface="ヒラギノ角ゴ Pro W3"/>
        </a:defRPr>
      </a:lvl2pPr>
      <a:lvl3pPr marL="687600" indent="-342000" algn="l" defTabSz="914400" rtl="0" eaLnBrk="1" latinLnBrk="0" hangingPunct="1">
        <a:spcBef>
          <a:spcPts val="600"/>
        </a:spcBef>
        <a:buClr>
          <a:schemeClr val="accent1"/>
        </a:buClr>
        <a:buFont typeface="Wingdings" charset="2"/>
        <a:buChar char="v"/>
        <a:defRPr kumimoji="1" sz="1800" kern="1200">
          <a:solidFill>
            <a:schemeClr val="tx2"/>
          </a:solidFill>
          <a:latin typeface="ヒラギノ角ゴ Pro W3"/>
          <a:ea typeface="ヒラギノ角ゴ Pro W3"/>
          <a:cs typeface="ヒラギノ角ゴ Pro W3"/>
        </a:defRPr>
      </a:lvl3pPr>
      <a:lvl4pPr marL="860400" indent="-342000" algn="l" defTabSz="914400" rtl="0" eaLnBrk="1" latinLnBrk="0" hangingPunct="1">
        <a:spcBef>
          <a:spcPts val="600"/>
        </a:spcBef>
        <a:buClr>
          <a:schemeClr val="accent1"/>
        </a:buClr>
        <a:buFont typeface="Wingdings" charset="2"/>
        <a:buChar char="v"/>
        <a:defRPr kumimoji="1" sz="1600" kern="1200">
          <a:solidFill>
            <a:schemeClr val="tx2"/>
          </a:solidFill>
          <a:latin typeface="ヒラギノ角ゴ Pro W3"/>
          <a:ea typeface="ヒラギノ角ゴ Pro W3"/>
          <a:cs typeface="ヒラギノ角ゴ Pro W3"/>
        </a:defRPr>
      </a:lvl4pPr>
      <a:lvl5pPr marL="1033200" indent="-342000" algn="l" defTabSz="914400" rtl="0" eaLnBrk="1" latinLnBrk="0" hangingPunct="1">
        <a:spcBef>
          <a:spcPts val="600"/>
        </a:spcBef>
        <a:buClr>
          <a:schemeClr val="accent1"/>
        </a:buClr>
        <a:buFont typeface="Wingdings" charset="2"/>
        <a:buChar char="v"/>
        <a:defRPr kumimoji="1" sz="1600" kern="1200" baseline="0">
          <a:solidFill>
            <a:schemeClr val="tx2"/>
          </a:solidFill>
          <a:latin typeface="ヒラギノ角ゴ Pro W3"/>
          <a:ea typeface="ヒラギノ角ゴ Pro W3"/>
          <a:cs typeface="ヒラギノ角ゴ Pro W3"/>
        </a:defRPr>
      </a:lvl5pPr>
      <a:lvl6pPr marL="1051560" indent="-173736" algn="l" defTabSz="914400" rtl="0" eaLnBrk="1" latinLnBrk="0" hangingPunct="1">
        <a:spcBef>
          <a:spcPct val="20000"/>
        </a:spcBef>
        <a:buClr>
          <a:schemeClr val="accent1"/>
        </a:buClr>
        <a:buFont typeface="Arial" pitchFamily="34" charset="0"/>
        <a:buChar char="•"/>
        <a:defRPr kumimoji="1"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kumimoji="1"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kumimoji="1"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kumimoji="1" sz="1400" kern="120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ippei-takahashi/recruit_study_20141024%E3%81%8B%E3%82%89node%E3%81%AE%E3%83%97%E3%83%AD%E3%82%B8%E3%82%A7%E3%82%AF%E3%83%88%E3%82%92%E9%81%A9%E5%BD%93%E3%81%AA%E3%83%95%E3%82%A9%E3%83%AB%E3%83%80%E3%81%AB%E3%82%B3%E3%83%94%E3%83%BC"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300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sfiddle.net/" TargetMode="Externa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hyperlink" Target="https://rawgithub.com/tweeeety/logFiddle/master/execLogFiddle.j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en-US" altLang="en-US" dirty="0" err="1" smtClean="0"/>
              <a:t>PAAK勉強</a:t>
            </a:r>
            <a:r>
              <a:rPr lang="en-US" altLang="en-US" dirty="0" err="1" smtClean="0"/>
              <a:t>会</a:t>
            </a:r>
            <a:r>
              <a:rPr lang="en-US" altLang="en-US" dirty="0"/>
              <a:t/>
            </a:r>
            <a:br>
              <a:rPr lang="en-US" altLang="en-US" dirty="0"/>
            </a:br>
            <a:r>
              <a:rPr lang="en-US" altLang="en-US" dirty="0" err="1" smtClean="0"/>
              <a:t>JS</a:t>
            </a:r>
            <a:r>
              <a:rPr lang="en-US" altLang="en-US" dirty="0" err="1" smtClean="0"/>
              <a:t>掲示板</a:t>
            </a:r>
            <a:r>
              <a:rPr lang="ja-JP" altLang="en-US" dirty="0" smtClean="0"/>
              <a:t>編</a:t>
            </a:r>
            <a:endParaRPr kumimoji="1" lang="ja-JP" altLang="en-US" dirty="0"/>
          </a:p>
        </p:txBody>
      </p:sp>
      <p:sp>
        <p:nvSpPr>
          <p:cNvPr id="4" name="スライド番号プレースホルダー 3"/>
          <p:cNvSpPr>
            <a:spLocks noGrp="1"/>
          </p:cNvSpPr>
          <p:nvPr>
            <p:ph type="sldNum" sz="quarter" idx="12"/>
          </p:nvPr>
        </p:nvSpPr>
        <p:spPr/>
        <p:txBody>
          <a:bodyPr>
            <a:normAutofit fontScale="92500" lnSpcReduction="20000"/>
          </a:bodyPr>
          <a:lstStyle/>
          <a:p>
            <a:fld id="{5744759D-0EFF-4FB2-9CCE-04E00944F0FE}" type="slidenum">
              <a:rPr lang="en-US" smtClean="0"/>
              <a:pPr/>
              <a:t>1</a:t>
            </a:fld>
            <a:endParaRPr lang="en-US" dirty="0"/>
          </a:p>
        </p:txBody>
      </p:sp>
      <p:sp>
        <p:nvSpPr>
          <p:cNvPr id="5" name="サブタイトル 4"/>
          <p:cNvSpPr>
            <a:spLocks noGrp="1"/>
          </p:cNvSpPr>
          <p:nvPr>
            <p:ph type="subTitle" idx="1"/>
          </p:nvPr>
        </p:nvSpPr>
        <p:spPr/>
        <p:txBody>
          <a:bodyPr/>
          <a:lstStyle/>
          <a:p>
            <a:r>
              <a:rPr kumimoji="1" lang="ja-JP" altLang="en-US" dirty="0" smtClean="0"/>
              <a:t>髙橋一平</a:t>
            </a:r>
            <a:endParaRPr kumimoji="1" lang="en-US" altLang="ja-JP" dirty="0" smtClean="0"/>
          </a:p>
          <a:p>
            <a:r>
              <a:rPr lang="en-US" altLang="ja-JP" dirty="0" smtClean="0"/>
              <a:t>2014/10/24</a:t>
            </a:r>
            <a:endParaRPr kumimoji="1" lang="ja-JP" altLang="en-US" dirty="0"/>
          </a:p>
        </p:txBody>
      </p:sp>
    </p:spTree>
    <p:extLst>
      <p:ext uri="{BB962C8B-B14F-4D97-AF65-F5344CB8AC3E}">
        <p14:creationId xmlns:p14="http://schemas.microsoft.com/office/powerpoint/2010/main" val="21237273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ormAutofit fontScale="92500" lnSpcReduction="20000"/>
          </a:bodyPr>
          <a:lstStyle/>
          <a:p>
            <a:fld id="{5744759D-0EFF-4FB2-9CCE-04E00944F0FE}" type="slidenum">
              <a:rPr lang="en-US" smtClean="0"/>
              <a:pPr/>
              <a:t>10</a:t>
            </a:fld>
            <a:endParaRPr lang="en-US"/>
          </a:p>
        </p:txBody>
      </p:sp>
      <p:sp>
        <p:nvSpPr>
          <p:cNvPr id="3" name="タイトル 2"/>
          <p:cNvSpPr>
            <a:spLocks noGrp="1"/>
          </p:cNvSpPr>
          <p:nvPr>
            <p:ph type="title"/>
          </p:nvPr>
        </p:nvSpPr>
        <p:spPr/>
        <p:txBody>
          <a:bodyPr/>
          <a:lstStyle/>
          <a:p>
            <a:r>
              <a:rPr kumimoji="1" lang="en-US" altLang="ja-JP" dirty="0" smtClean="0"/>
              <a:t>Web</a:t>
            </a:r>
            <a:r>
              <a:rPr kumimoji="1" lang="ja-JP" altLang="en-US" dirty="0" smtClean="0"/>
              <a:t>アプリを取得</a:t>
            </a:r>
            <a:endParaRPr kumimoji="1" lang="ja-JP" altLang="en-US" dirty="0"/>
          </a:p>
        </p:txBody>
      </p:sp>
      <p:sp>
        <p:nvSpPr>
          <p:cNvPr id="4" name="コンテンツ プレースホルダー 3"/>
          <p:cNvSpPr>
            <a:spLocks noGrp="1"/>
          </p:cNvSpPr>
          <p:nvPr>
            <p:ph sz="quarter" idx="13"/>
          </p:nvPr>
        </p:nvSpPr>
        <p:spPr/>
        <p:txBody>
          <a:bodyPr/>
          <a:lstStyle/>
          <a:p>
            <a:r>
              <a:rPr lang="en-US" altLang="ja-JP" dirty="0" smtClean="0">
                <a:solidFill>
                  <a:schemeClr val="tx1"/>
                </a:solidFill>
                <a:hlinkClick r:id="rId2"/>
              </a:rPr>
              <a:t>https</a:t>
            </a:r>
            <a:r>
              <a:rPr lang="en-US" altLang="ja-JP" dirty="0">
                <a:solidFill>
                  <a:schemeClr val="tx1"/>
                </a:solidFill>
                <a:hlinkClick r:id="rId2"/>
              </a:rPr>
              <a:t>://github.com/ippei-takahashi/</a:t>
            </a:r>
            <a:r>
              <a:rPr lang="en-US" altLang="ja-JP" dirty="0" smtClean="0">
                <a:solidFill>
                  <a:schemeClr val="tx1"/>
                </a:solidFill>
                <a:hlinkClick r:id="rId2"/>
              </a:rPr>
              <a:t>recruit_study_20141024</a:t>
            </a:r>
            <a:r>
              <a:rPr lang="ja-JP" altLang="en-US" dirty="0" smtClean="0">
                <a:solidFill>
                  <a:schemeClr val="tx1"/>
                </a:solidFill>
                <a:hlinkClick r:id="rId2"/>
              </a:rPr>
              <a:t>から</a:t>
            </a:r>
            <a:r>
              <a:rPr lang="en-US" altLang="ja-JP" dirty="0" smtClean="0">
                <a:solidFill>
                  <a:schemeClr val="tx1"/>
                </a:solidFill>
                <a:hlinkClick r:id="rId2"/>
              </a:rPr>
              <a:t>node</a:t>
            </a:r>
            <a:r>
              <a:rPr lang="ja-JP" altLang="en-US" dirty="0" smtClean="0">
                <a:solidFill>
                  <a:schemeClr val="tx1"/>
                </a:solidFill>
                <a:hlinkClick r:id="rId2"/>
              </a:rPr>
              <a:t>のプロジェクトを適当なフォルダにコピー</a:t>
            </a:r>
            <a:endParaRPr lang="en-US" altLang="ja-JP" dirty="0" smtClean="0">
              <a:solidFill>
                <a:schemeClr val="tx1"/>
              </a:solidFill>
            </a:endParaRPr>
          </a:p>
          <a:p>
            <a:r>
              <a:rPr kumimoji="1" lang="ja-JP" altLang="en-US" dirty="0" smtClean="0"/>
              <a:t>コンソールから，プロジェクトのフォルダに移動</a:t>
            </a:r>
            <a:endParaRPr kumimoji="1" lang="ja-JP" altLang="en-US" dirty="0"/>
          </a:p>
        </p:txBody>
      </p:sp>
    </p:spTree>
    <p:extLst>
      <p:ext uri="{BB962C8B-B14F-4D97-AF65-F5344CB8AC3E}">
        <p14:creationId xmlns:p14="http://schemas.microsoft.com/office/powerpoint/2010/main" val="801554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ormAutofit fontScale="92500" lnSpcReduction="20000"/>
          </a:bodyPr>
          <a:lstStyle/>
          <a:p>
            <a:fld id="{5744759D-0EFF-4FB2-9CCE-04E00944F0FE}" type="slidenum">
              <a:rPr lang="en-US" smtClean="0"/>
              <a:pPr/>
              <a:t>11</a:t>
            </a:fld>
            <a:endParaRPr lang="en-US"/>
          </a:p>
        </p:txBody>
      </p:sp>
      <p:sp>
        <p:nvSpPr>
          <p:cNvPr id="3" name="タイトル 2"/>
          <p:cNvSpPr>
            <a:spLocks noGrp="1"/>
          </p:cNvSpPr>
          <p:nvPr>
            <p:ph type="title"/>
          </p:nvPr>
        </p:nvSpPr>
        <p:spPr/>
        <p:txBody>
          <a:bodyPr/>
          <a:lstStyle/>
          <a:p>
            <a:r>
              <a:rPr kumimoji="1" lang="ja-JP" altLang="en-US" dirty="0" smtClean="0"/>
              <a:t>動かしてみる</a:t>
            </a:r>
            <a:endParaRPr kumimoji="1" lang="ja-JP" altLang="en-US" dirty="0"/>
          </a:p>
        </p:txBody>
      </p:sp>
      <p:sp>
        <p:nvSpPr>
          <p:cNvPr id="4" name="コンテンツ プレースホルダー 3"/>
          <p:cNvSpPr>
            <a:spLocks noGrp="1"/>
          </p:cNvSpPr>
          <p:nvPr>
            <p:ph sz="quarter" idx="13"/>
          </p:nvPr>
        </p:nvSpPr>
        <p:spPr/>
        <p:txBody>
          <a:bodyPr/>
          <a:lstStyle/>
          <a:p>
            <a:r>
              <a:rPr kumimoji="1" lang="en-US" altLang="ja-JP" dirty="0" err="1" smtClean="0"/>
              <a:t>npm</a:t>
            </a:r>
            <a:r>
              <a:rPr kumimoji="1" lang="en-US" altLang="ja-JP" dirty="0" smtClean="0"/>
              <a:t> install </a:t>
            </a:r>
            <a:r>
              <a:rPr kumimoji="1" lang="ja-JP" altLang="en-US" dirty="0" smtClean="0"/>
              <a:t>で必要モジュールをインストール</a:t>
            </a:r>
            <a:endParaRPr kumimoji="1" lang="en-US" altLang="ja-JP" dirty="0" smtClean="0"/>
          </a:p>
          <a:p>
            <a:r>
              <a:rPr kumimoji="1" lang="en-US" altLang="ja-JP" dirty="0" smtClean="0"/>
              <a:t>node </a:t>
            </a:r>
            <a:r>
              <a:rPr kumimoji="1" lang="en-US" altLang="ja-JP" dirty="0" err="1" smtClean="0"/>
              <a:t>app.js</a:t>
            </a:r>
            <a:r>
              <a:rPr kumimoji="1" lang="en-US" altLang="ja-JP" dirty="0" smtClean="0"/>
              <a:t> </a:t>
            </a:r>
            <a:r>
              <a:rPr kumimoji="1" lang="ja-JP" altLang="en-US" dirty="0" smtClean="0"/>
              <a:t>で起動</a:t>
            </a:r>
            <a:endParaRPr kumimoji="1" lang="en-US" altLang="ja-JP" dirty="0" smtClean="0"/>
          </a:p>
          <a:p>
            <a:r>
              <a:rPr kumimoji="1" lang="ja-JP" altLang="en-US" dirty="0" smtClean="0"/>
              <a:t>ブラウザで</a:t>
            </a:r>
            <a:r>
              <a:rPr kumimoji="1" lang="en-US" altLang="ja-JP" dirty="0" smtClean="0"/>
              <a:t> </a:t>
            </a:r>
            <a:r>
              <a:rPr kumimoji="1" lang="en-US" altLang="ja-JP" dirty="0" smtClean="0">
                <a:hlinkClick r:id="rId2"/>
              </a:rPr>
              <a:t>http://localhost:3000</a:t>
            </a:r>
            <a:r>
              <a:rPr kumimoji="1" lang="en-US" altLang="ja-JP" dirty="0" smtClean="0"/>
              <a:t> </a:t>
            </a:r>
            <a:r>
              <a:rPr kumimoji="1" lang="ja-JP" altLang="en-US" dirty="0" smtClean="0"/>
              <a:t>にアクセスし，</a:t>
            </a:r>
            <a:r>
              <a:rPr kumimoji="1" lang="en-US" altLang="ja-JP" dirty="0" smtClean="0"/>
              <a:t>Hello World! </a:t>
            </a:r>
            <a:r>
              <a:rPr lang="ja-JP" altLang="en-US" dirty="0" smtClean="0"/>
              <a:t>と表示されれば成功</a:t>
            </a:r>
            <a:endParaRPr kumimoji="1" lang="ja-JP" altLang="en-US" dirty="0"/>
          </a:p>
        </p:txBody>
      </p:sp>
    </p:spTree>
    <p:extLst>
      <p:ext uri="{BB962C8B-B14F-4D97-AF65-F5344CB8AC3E}">
        <p14:creationId xmlns:p14="http://schemas.microsoft.com/office/powerpoint/2010/main" val="2924921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ormAutofit fontScale="92500" lnSpcReduction="20000"/>
          </a:bodyPr>
          <a:lstStyle/>
          <a:p>
            <a:fld id="{5744759D-0EFF-4FB2-9CCE-04E00944F0FE}" type="slidenum">
              <a:rPr lang="en-US" smtClean="0"/>
              <a:pPr/>
              <a:t>12</a:t>
            </a:fld>
            <a:endParaRPr lang="en-US"/>
          </a:p>
        </p:txBody>
      </p:sp>
      <p:sp>
        <p:nvSpPr>
          <p:cNvPr id="3" name="タイトル 2"/>
          <p:cNvSpPr>
            <a:spLocks noGrp="1"/>
          </p:cNvSpPr>
          <p:nvPr>
            <p:ph type="title"/>
          </p:nvPr>
        </p:nvSpPr>
        <p:spPr/>
        <p:txBody>
          <a:bodyPr/>
          <a:lstStyle/>
          <a:p>
            <a:r>
              <a:rPr kumimoji="1" lang="ja-JP" altLang="en-US" dirty="0" smtClean="0"/>
              <a:t>ソースコードの解説</a:t>
            </a:r>
            <a:endParaRPr kumimoji="1" lang="ja-JP" altLang="en-US" dirty="0"/>
          </a:p>
        </p:txBody>
      </p:sp>
      <p:sp>
        <p:nvSpPr>
          <p:cNvPr id="4" name="コンテンツ プレースホルダー 3"/>
          <p:cNvSpPr>
            <a:spLocks noGrp="1"/>
          </p:cNvSpPr>
          <p:nvPr>
            <p:ph sz="quarter" idx="13"/>
          </p:nvPr>
        </p:nvSpPr>
        <p:spPr/>
        <p:txBody>
          <a:bodyPr>
            <a:normAutofit lnSpcReduction="10000"/>
          </a:bodyPr>
          <a:lstStyle/>
          <a:p>
            <a:r>
              <a:rPr lang="ja-JP" altLang="en-US" dirty="0"/>
              <a:t>今回，</a:t>
            </a:r>
            <a:r>
              <a:rPr lang="en-US" altLang="ja-JP" dirty="0">
                <a:solidFill>
                  <a:srgbClr val="FF0000"/>
                </a:solidFill>
              </a:rPr>
              <a:t>Express</a:t>
            </a:r>
            <a:r>
              <a:rPr lang="en-US" altLang="ja-JP" dirty="0"/>
              <a:t> </a:t>
            </a:r>
            <a:r>
              <a:rPr lang="ja-JP" altLang="en-US" dirty="0"/>
              <a:t>というフレームワークを</a:t>
            </a:r>
            <a:r>
              <a:rPr lang="ja-JP" altLang="en-US" dirty="0" smtClean="0"/>
              <a:t>利用</a:t>
            </a:r>
            <a:endParaRPr kumimoji="1" lang="en-US" altLang="ja-JP" dirty="0" smtClean="0"/>
          </a:p>
          <a:p>
            <a:r>
              <a:rPr kumimoji="1" lang="ja-JP" altLang="en-US" dirty="0" smtClean="0"/>
              <a:t>適当なテキストエディタ</a:t>
            </a:r>
            <a:r>
              <a:rPr kumimoji="1" lang="en-US" altLang="ja-JP" dirty="0" smtClean="0"/>
              <a:t>(Sublime Text</a:t>
            </a:r>
            <a:r>
              <a:rPr kumimoji="1" lang="ja-JP" altLang="en-US" dirty="0" smtClean="0"/>
              <a:t>がオススメ</a:t>
            </a:r>
            <a:r>
              <a:rPr kumimoji="1" lang="en-US" altLang="ja-JP" dirty="0" smtClean="0"/>
              <a:t>)</a:t>
            </a:r>
            <a:r>
              <a:rPr kumimoji="1" lang="ja-JP" altLang="en-US" dirty="0" smtClean="0"/>
              <a:t>で，</a:t>
            </a:r>
            <a:r>
              <a:rPr kumimoji="1" lang="en-US" altLang="ja-JP" dirty="0" err="1" smtClean="0"/>
              <a:t>routes.js</a:t>
            </a:r>
            <a:r>
              <a:rPr kumimoji="1" lang="ja-JP" altLang="en-US" dirty="0" smtClean="0"/>
              <a:t>を開く</a:t>
            </a:r>
            <a:endParaRPr kumimoji="1" lang="en-US" altLang="ja-JP" dirty="0" smtClean="0"/>
          </a:p>
          <a:p>
            <a:endParaRPr kumimoji="1" lang="en-US" altLang="ja-JP" dirty="0" smtClean="0"/>
          </a:p>
          <a:p>
            <a:pPr marL="0" indent="0">
              <a:buNone/>
            </a:pPr>
            <a:r>
              <a:rPr lang="en-US" altLang="ja-JP" dirty="0" err="1" smtClean="0"/>
              <a:t>app.get</a:t>
            </a:r>
            <a:r>
              <a:rPr lang="en-US" altLang="ja-JP" dirty="0" smtClean="0"/>
              <a:t>(</a:t>
            </a:r>
            <a:r>
              <a:rPr lang="en-US" altLang="ja-JP" dirty="0" smtClean="0">
                <a:solidFill>
                  <a:srgbClr val="FF0000"/>
                </a:solidFill>
              </a:rPr>
              <a:t>"/"</a:t>
            </a:r>
            <a:r>
              <a:rPr lang="en-US" altLang="ja-JP" dirty="0" smtClean="0"/>
              <a:t>, function(request, response) {</a:t>
            </a:r>
          </a:p>
          <a:p>
            <a:pPr marL="0" indent="0">
              <a:buNone/>
            </a:pPr>
            <a:r>
              <a:rPr lang="en-US" altLang="ja-JP" dirty="0"/>
              <a:t> </a:t>
            </a:r>
            <a:r>
              <a:rPr lang="en-US" altLang="ja-JP" dirty="0" smtClean="0"/>
              <a:t>   	</a:t>
            </a:r>
            <a:r>
              <a:rPr lang="en-US" altLang="ja-JP" dirty="0" err="1" smtClean="0"/>
              <a:t>response.redirect</a:t>
            </a:r>
            <a:r>
              <a:rPr lang="en-US" altLang="ja-JP" dirty="0" smtClean="0"/>
              <a:t>("/</a:t>
            </a:r>
            <a:r>
              <a:rPr lang="en-US" altLang="ja-JP" dirty="0" err="1" smtClean="0"/>
              <a:t>index.html</a:t>
            </a:r>
            <a:r>
              <a:rPr lang="en-US" altLang="ja-JP" dirty="0" smtClean="0"/>
              <a:t>");</a:t>
            </a:r>
          </a:p>
          <a:p>
            <a:pPr marL="0" indent="0">
              <a:buNone/>
            </a:pPr>
            <a:r>
              <a:rPr lang="en-US" altLang="ja-JP" dirty="0" smtClean="0"/>
              <a:t>});</a:t>
            </a:r>
          </a:p>
          <a:p>
            <a:pPr marL="0" indent="0">
              <a:buNone/>
            </a:pPr>
            <a:endParaRPr lang="en-US" altLang="ja-JP" dirty="0"/>
          </a:p>
          <a:p>
            <a:pPr marL="0" indent="0">
              <a:buNone/>
            </a:pPr>
            <a:r>
              <a:rPr lang="ja-JP" altLang="en-US" dirty="0" smtClean="0"/>
              <a:t>この部分で，</a:t>
            </a:r>
            <a:r>
              <a:rPr lang="en-US" altLang="ja-JP" dirty="0" smtClean="0"/>
              <a:t>localhost:3000</a:t>
            </a:r>
            <a:r>
              <a:rPr lang="en-US" altLang="ja-JP" dirty="0"/>
              <a:t> </a:t>
            </a:r>
            <a:r>
              <a:rPr lang="ja-JP" altLang="en-US" dirty="0" smtClean="0"/>
              <a:t>にアクセスしたとき，</a:t>
            </a:r>
            <a:endParaRPr lang="en-US" altLang="ja-JP" dirty="0" smtClean="0"/>
          </a:p>
          <a:p>
            <a:pPr marL="0" indent="0">
              <a:buNone/>
            </a:pPr>
            <a:r>
              <a:rPr lang="en-US" altLang="ja-JP" dirty="0" smtClean="0"/>
              <a:t>public/</a:t>
            </a:r>
            <a:r>
              <a:rPr lang="en-US" altLang="ja-JP" dirty="0" err="1" smtClean="0"/>
              <a:t>index.html</a:t>
            </a:r>
            <a:r>
              <a:rPr lang="ja-JP" altLang="en-US" dirty="0" smtClean="0"/>
              <a:t>の内容を表示するよう設定している</a:t>
            </a:r>
            <a:endParaRPr lang="en-US" altLang="ja-JP" dirty="0" smtClean="0"/>
          </a:p>
          <a:p>
            <a:pPr marL="0" indent="0">
              <a:buNone/>
            </a:pPr>
            <a:endParaRPr kumimoji="1" lang="en-US" altLang="ja-JP" dirty="0">
              <a:solidFill>
                <a:srgbClr val="FF0000"/>
              </a:solidFill>
            </a:endParaRPr>
          </a:p>
          <a:p>
            <a:pPr marL="0" indent="0">
              <a:buNone/>
            </a:pPr>
            <a:r>
              <a:rPr lang="en-US" altLang="ja-JP" dirty="0" smtClean="0">
                <a:solidFill>
                  <a:srgbClr val="FF0000"/>
                </a:solidFill>
              </a:rPr>
              <a:t> </a:t>
            </a:r>
            <a:r>
              <a:rPr kumimoji="1" lang="en-US" altLang="ja-JP" dirty="0" smtClean="0">
                <a:solidFill>
                  <a:srgbClr val="FF0000"/>
                </a:solidFill>
              </a:rPr>
              <a:t>“/” </a:t>
            </a:r>
            <a:r>
              <a:rPr kumimoji="1" lang="ja-JP" altLang="en-US" dirty="0" smtClean="0"/>
              <a:t>という部分がパスで，</a:t>
            </a:r>
            <a:r>
              <a:rPr kumimoji="1" lang="en-US" altLang="ja-JP" dirty="0" smtClean="0"/>
              <a:t> </a:t>
            </a:r>
            <a:r>
              <a:rPr kumimoji="1" lang="ja-JP" altLang="en-US" dirty="0" smtClean="0"/>
              <a:t>たとえばこれが</a:t>
            </a:r>
            <a:r>
              <a:rPr kumimoji="1" lang="en-US" altLang="ja-JP" dirty="0" smtClean="0"/>
              <a:t> ”/user” </a:t>
            </a:r>
            <a:r>
              <a:rPr kumimoji="1" lang="ja-JP" altLang="en-US" dirty="0" smtClean="0"/>
              <a:t>なら，</a:t>
            </a:r>
            <a:r>
              <a:rPr kumimoji="1" lang="en-US" altLang="ja-JP" dirty="0" smtClean="0"/>
              <a:t/>
            </a:r>
            <a:br>
              <a:rPr kumimoji="1" lang="en-US" altLang="ja-JP" dirty="0" smtClean="0"/>
            </a:br>
            <a:r>
              <a:rPr kumimoji="1" lang="en-US" altLang="ja-JP" dirty="0" smtClean="0"/>
              <a:t>localhost:3000/user </a:t>
            </a:r>
            <a:r>
              <a:rPr kumimoji="1" lang="ja-JP" altLang="en-US" dirty="0" smtClean="0"/>
              <a:t>にアクセスしたときの設定になる</a:t>
            </a:r>
            <a:endParaRPr kumimoji="1" lang="en-US" altLang="ja-JP" dirty="0" smtClean="0"/>
          </a:p>
        </p:txBody>
      </p:sp>
    </p:spTree>
    <p:extLst>
      <p:ext uri="{BB962C8B-B14F-4D97-AF65-F5344CB8AC3E}">
        <p14:creationId xmlns:p14="http://schemas.microsoft.com/office/powerpoint/2010/main" val="2465566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ormAutofit fontScale="92500" lnSpcReduction="20000"/>
          </a:bodyPr>
          <a:lstStyle/>
          <a:p>
            <a:fld id="{5744759D-0EFF-4FB2-9CCE-04E00944F0FE}" type="slidenum">
              <a:rPr lang="en-US" smtClean="0"/>
              <a:pPr/>
              <a:t>13</a:t>
            </a:fld>
            <a:endParaRPr lang="en-US"/>
          </a:p>
        </p:txBody>
      </p:sp>
      <p:sp>
        <p:nvSpPr>
          <p:cNvPr id="3" name="タイトル 2"/>
          <p:cNvSpPr>
            <a:spLocks noGrp="1"/>
          </p:cNvSpPr>
          <p:nvPr>
            <p:ph type="title"/>
          </p:nvPr>
        </p:nvSpPr>
        <p:spPr/>
        <p:txBody>
          <a:bodyPr/>
          <a:lstStyle/>
          <a:p>
            <a:r>
              <a:rPr kumimoji="1" lang="ja-JP" altLang="en-US" dirty="0" smtClean="0"/>
              <a:t>演習</a:t>
            </a:r>
            <a:endParaRPr kumimoji="1" lang="ja-JP" altLang="en-US" dirty="0"/>
          </a:p>
        </p:txBody>
      </p:sp>
      <p:sp>
        <p:nvSpPr>
          <p:cNvPr id="4" name="コンテンツ プレースホルダー 3"/>
          <p:cNvSpPr>
            <a:spLocks noGrp="1"/>
          </p:cNvSpPr>
          <p:nvPr>
            <p:ph sz="quarter" idx="13"/>
          </p:nvPr>
        </p:nvSpPr>
        <p:spPr/>
        <p:txBody>
          <a:bodyPr/>
          <a:lstStyle/>
          <a:p>
            <a:pPr marL="457200" indent="-457200">
              <a:buFont typeface="+mj-lt"/>
              <a:buAutoNum type="arabicPeriod"/>
            </a:pPr>
            <a:r>
              <a:rPr lang="en-US" altLang="ja-JP" dirty="0" smtClean="0"/>
              <a:t>localhost:3000 </a:t>
            </a:r>
            <a:r>
              <a:rPr lang="ja-JP" altLang="en-US" dirty="0" smtClean="0"/>
              <a:t>にアクセスしたときに，違う文字を表示する</a:t>
            </a:r>
            <a:endParaRPr lang="en-US" altLang="ja-JP" dirty="0" smtClean="0"/>
          </a:p>
          <a:p>
            <a:pPr marL="457200" indent="-457200">
              <a:buFont typeface="+mj-lt"/>
              <a:buAutoNum type="arabicPeriod"/>
            </a:pPr>
            <a:r>
              <a:rPr lang="en-US" altLang="ja-JP" dirty="0"/>
              <a:t>localhost:</a:t>
            </a:r>
            <a:r>
              <a:rPr lang="en-US" altLang="ja-JP" dirty="0" smtClean="0"/>
              <a:t>3000/index </a:t>
            </a:r>
            <a:r>
              <a:rPr lang="ja-JP" altLang="en-US" dirty="0" smtClean="0"/>
              <a:t>にアクセスしたときも，</a:t>
            </a:r>
            <a:r>
              <a:rPr lang="en-US" altLang="ja-JP" dirty="0" err="1" smtClean="0"/>
              <a:t>index.html</a:t>
            </a:r>
            <a:r>
              <a:rPr lang="ja-JP" altLang="en-US" dirty="0" smtClean="0"/>
              <a:t>を表示する</a:t>
            </a:r>
            <a:endParaRPr kumimoji="1" lang="ja-JP" altLang="en-US" dirty="0"/>
          </a:p>
        </p:txBody>
      </p:sp>
    </p:spTree>
    <p:extLst>
      <p:ext uri="{BB962C8B-B14F-4D97-AF65-F5344CB8AC3E}">
        <p14:creationId xmlns:p14="http://schemas.microsoft.com/office/powerpoint/2010/main" val="1965321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ormAutofit fontScale="92500" lnSpcReduction="20000"/>
          </a:bodyPr>
          <a:lstStyle/>
          <a:p>
            <a:fld id="{5744759D-0EFF-4FB2-9CCE-04E00944F0FE}" type="slidenum">
              <a:rPr lang="en-US" smtClean="0"/>
              <a:pPr/>
              <a:t>14</a:t>
            </a:fld>
            <a:endParaRPr lang="en-US"/>
          </a:p>
        </p:txBody>
      </p:sp>
      <p:sp>
        <p:nvSpPr>
          <p:cNvPr id="3" name="タイトル 2"/>
          <p:cNvSpPr>
            <a:spLocks noGrp="1"/>
          </p:cNvSpPr>
          <p:nvPr>
            <p:ph type="title"/>
          </p:nvPr>
        </p:nvSpPr>
        <p:spPr/>
        <p:txBody>
          <a:bodyPr/>
          <a:lstStyle/>
          <a:p>
            <a:r>
              <a:rPr kumimoji="1" lang="en-US" altLang="ja-JP" dirty="0" smtClean="0"/>
              <a:t>html</a:t>
            </a:r>
            <a:r>
              <a:rPr kumimoji="1" lang="ja-JP" altLang="en-US" dirty="0" smtClean="0"/>
              <a:t>以外のデータを送る</a:t>
            </a:r>
            <a:endParaRPr kumimoji="1" lang="ja-JP" altLang="en-US" dirty="0"/>
          </a:p>
        </p:txBody>
      </p:sp>
      <p:sp>
        <p:nvSpPr>
          <p:cNvPr id="4" name="コンテンツ プレースホルダー 3"/>
          <p:cNvSpPr>
            <a:spLocks noGrp="1"/>
          </p:cNvSpPr>
          <p:nvPr>
            <p:ph sz="quarter" idx="13"/>
          </p:nvPr>
        </p:nvSpPr>
        <p:spPr/>
        <p:txBody>
          <a:bodyPr/>
          <a:lstStyle/>
          <a:p>
            <a:r>
              <a:rPr lang="ja-JP" altLang="en-US" dirty="0" smtClean="0"/>
              <a:t>データのやり取りには，</a:t>
            </a:r>
            <a:r>
              <a:rPr lang="en-US" altLang="ja-JP" dirty="0" smtClean="0">
                <a:solidFill>
                  <a:srgbClr val="FF0000"/>
                </a:solidFill>
              </a:rPr>
              <a:t>JSON</a:t>
            </a:r>
            <a:r>
              <a:rPr lang="ja-JP" altLang="en-US" dirty="0" smtClean="0"/>
              <a:t>を用いるのが一般的</a:t>
            </a:r>
            <a:endParaRPr lang="en-US" altLang="ja-JP" dirty="0" smtClean="0"/>
          </a:p>
          <a:p>
            <a:pPr marL="172800" lvl="1" indent="0">
              <a:buNone/>
            </a:pPr>
            <a:r>
              <a:rPr kumimoji="1" lang="en-US" altLang="ja-JP" dirty="0" smtClean="0"/>
              <a:t>JSON</a:t>
            </a:r>
            <a:r>
              <a:rPr kumimoji="1" lang="ja-JP" altLang="en-US" dirty="0" smtClean="0"/>
              <a:t>の例</a:t>
            </a:r>
            <a:r>
              <a:rPr lang="en-US" altLang="ja-JP" dirty="0"/>
              <a:t>:</a:t>
            </a:r>
            <a:r>
              <a:rPr lang="en-US" altLang="ja-JP" dirty="0" smtClean="0"/>
              <a:t> </a:t>
            </a:r>
          </a:p>
          <a:p>
            <a:pPr marL="172800" lvl="1" indent="0">
              <a:buNone/>
            </a:pPr>
            <a:r>
              <a:rPr kumimoji="1" lang="en-US" altLang="ja-JP" dirty="0" smtClean="0"/>
              <a:t>{ </a:t>
            </a:r>
          </a:p>
          <a:p>
            <a:pPr marL="172800" lvl="1" indent="0">
              <a:buNone/>
            </a:pPr>
            <a:r>
              <a:rPr lang="en-US" altLang="ja-JP" dirty="0"/>
              <a:t> </a:t>
            </a:r>
            <a:r>
              <a:rPr lang="en-US" altLang="ja-JP" dirty="0" smtClean="0"/>
              <a:t>  </a:t>
            </a:r>
            <a:r>
              <a:rPr kumimoji="1" lang="en-US" altLang="ja-JP" dirty="0" smtClean="0"/>
              <a:t>“name”: “Taro”,</a:t>
            </a:r>
          </a:p>
          <a:p>
            <a:pPr marL="172800" lvl="1" indent="0">
              <a:buNone/>
            </a:pPr>
            <a:r>
              <a:rPr kumimoji="1" lang="en-US" altLang="ja-JP" dirty="0" smtClean="0"/>
              <a:t>   “age”: 20,</a:t>
            </a:r>
          </a:p>
          <a:p>
            <a:pPr marL="172800" lvl="1" indent="0">
              <a:buNone/>
            </a:pPr>
            <a:r>
              <a:rPr lang="en-US" altLang="ja-JP" dirty="0"/>
              <a:t> </a:t>
            </a:r>
            <a:r>
              <a:rPr lang="en-US" altLang="ja-JP" dirty="0" smtClean="0"/>
              <a:t>  “list”: [1, 2, 3]</a:t>
            </a:r>
          </a:p>
          <a:p>
            <a:pPr marL="172800" lvl="1" indent="0">
              <a:buNone/>
            </a:pPr>
            <a:r>
              <a:rPr kumimoji="1" lang="en-US" altLang="ja-JP" dirty="0" smtClean="0"/>
              <a:t> }</a:t>
            </a:r>
            <a:endParaRPr kumimoji="1" lang="en-US" altLang="ja-JP" dirty="0"/>
          </a:p>
          <a:p>
            <a:r>
              <a:rPr lang="en-US" altLang="ja-JP" dirty="0" err="1" smtClean="0"/>
              <a:t>Node.js</a:t>
            </a:r>
            <a:r>
              <a:rPr lang="ja-JP" altLang="en-US" dirty="0" smtClean="0"/>
              <a:t>では</a:t>
            </a:r>
            <a:r>
              <a:rPr lang="en-US" altLang="ja-JP" dirty="0" smtClean="0"/>
              <a:t>JSON</a:t>
            </a:r>
            <a:r>
              <a:rPr lang="ja-JP" altLang="en-US" dirty="0" smtClean="0"/>
              <a:t>を扱うのが簡単</a:t>
            </a:r>
            <a:endParaRPr kumimoji="1" lang="ja-JP" altLang="en-US" dirty="0"/>
          </a:p>
        </p:txBody>
      </p:sp>
    </p:spTree>
    <p:extLst>
      <p:ext uri="{BB962C8B-B14F-4D97-AF65-F5344CB8AC3E}">
        <p14:creationId xmlns:p14="http://schemas.microsoft.com/office/powerpoint/2010/main" val="432594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ormAutofit fontScale="92500" lnSpcReduction="20000"/>
          </a:bodyPr>
          <a:lstStyle/>
          <a:p>
            <a:fld id="{5744759D-0EFF-4FB2-9CCE-04E00944F0FE}" type="slidenum">
              <a:rPr lang="en-US" smtClean="0"/>
              <a:pPr/>
              <a:t>15</a:t>
            </a:fld>
            <a:endParaRPr lang="en-US"/>
          </a:p>
        </p:txBody>
      </p:sp>
      <p:sp>
        <p:nvSpPr>
          <p:cNvPr id="3" name="タイトル 2"/>
          <p:cNvSpPr>
            <a:spLocks noGrp="1"/>
          </p:cNvSpPr>
          <p:nvPr>
            <p:ph type="title"/>
          </p:nvPr>
        </p:nvSpPr>
        <p:spPr/>
        <p:txBody>
          <a:bodyPr/>
          <a:lstStyle/>
          <a:p>
            <a:r>
              <a:rPr kumimoji="1" lang="en-US" altLang="ja-JP" dirty="0" err="1" smtClean="0"/>
              <a:t>Node.js</a:t>
            </a:r>
            <a:r>
              <a:rPr kumimoji="1" lang="ja-JP" altLang="en-US" dirty="0" smtClean="0"/>
              <a:t>で</a:t>
            </a:r>
            <a:r>
              <a:rPr kumimoji="1" lang="en-US" altLang="ja-JP" dirty="0" smtClean="0"/>
              <a:t>JSON</a:t>
            </a:r>
            <a:r>
              <a:rPr kumimoji="1" lang="ja-JP" altLang="en-US" dirty="0" smtClean="0"/>
              <a:t>データを送るには</a:t>
            </a:r>
            <a:endParaRPr kumimoji="1" lang="ja-JP" altLang="en-US" dirty="0"/>
          </a:p>
        </p:txBody>
      </p:sp>
      <p:sp>
        <p:nvSpPr>
          <p:cNvPr id="4" name="コンテンツ プレースホルダー 3"/>
          <p:cNvSpPr>
            <a:spLocks noGrp="1"/>
          </p:cNvSpPr>
          <p:nvPr>
            <p:ph sz="quarter" idx="13"/>
          </p:nvPr>
        </p:nvSpPr>
        <p:spPr/>
        <p:txBody>
          <a:bodyPr>
            <a:normAutofit lnSpcReduction="10000"/>
          </a:bodyPr>
          <a:lstStyle/>
          <a:p>
            <a:r>
              <a:rPr lang="en-US" altLang="ja-JP" dirty="0" err="1" smtClean="0"/>
              <a:t>routes.js</a:t>
            </a:r>
            <a:r>
              <a:rPr lang="ja-JP" altLang="en-US" dirty="0" smtClean="0"/>
              <a:t>に以下を追記</a:t>
            </a:r>
            <a:endParaRPr kumimoji="1" lang="en-US" altLang="ja-JP" dirty="0" smtClean="0"/>
          </a:p>
          <a:p>
            <a:pPr marL="0" indent="0">
              <a:buNone/>
            </a:pPr>
            <a:endParaRPr kumimoji="1" lang="en-US" altLang="ja-JP" dirty="0" smtClean="0"/>
          </a:p>
          <a:p>
            <a:pPr marL="172800" lvl="1" indent="0">
              <a:buNone/>
            </a:pPr>
            <a:r>
              <a:rPr lang="en-US" altLang="ja-JP" dirty="0" err="1" smtClean="0"/>
              <a:t>app.get</a:t>
            </a:r>
            <a:r>
              <a:rPr lang="en-US" altLang="ja-JP" dirty="0"/>
              <a:t>("/</a:t>
            </a:r>
            <a:r>
              <a:rPr lang="en-US" altLang="ja-JP" dirty="0" err="1"/>
              <a:t>json</a:t>
            </a:r>
            <a:r>
              <a:rPr lang="en-US" altLang="ja-JP" dirty="0"/>
              <a:t>", function(request, response) {</a:t>
            </a:r>
          </a:p>
          <a:p>
            <a:pPr marL="172800" lvl="1" indent="0">
              <a:buNone/>
            </a:pPr>
            <a:r>
              <a:rPr lang="en-US" altLang="ja-JP" dirty="0"/>
              <a:t>		</a:t>
            </a:r>
            <a:r>
              <a:rPr lang="en-US" altLang="ja-JP" dirty="0" err="1"/>
              <a:t>response.send</a:t>
            </a:r>
            <a:r>
              <a:rPr lang="en-US" altLang="ja-JP" dirty="0"/>
              <a:t>({</a:t>
            </a:r>
          </a:p>
          <a:p>
            <a:pPr marL="172800" lvl="1" indent="0">
              <a:buNone/>
            </a:pPr>
            <a:r>
              <a:rPr lang="en-US" altLang="ja-JP" dirty="0"/>
              <a:t>			name: "Taro",</a:t>
            </a:r>
          </a:p>
          <a:p>
            <a:pPr marL="172800" lvl="1" indent="0">
              <a:buNone/>
            </a:pPr>
            <a:r>
              <a:rPr lang="en-US" altLang="ja-JP" dirty="0"/>
              <a:t>			age: 20,</a:t>
            </a:r>
          </a:p>
          <a:p>
            <a:pPr marL="172800" lvl="1" indent="0">
              <a:buNone/>
            </a:pPr>
            <a:r>
              <a:rPr lang="en-US" altLang="ja-JP" dirty="0"/>
              <a:t>			list: [1, 2, 3]</a:t>
            </a:r>
          </a:p>
          <a:p>
            <a:pPr marL="172800" lvl="1" indent="0">
              <a:buNone/>
            </a:pPr>
            <a:r>
              <a:rPr lang="en-US" altLang="ja-JP" dirty="0"/>
              <a:t>		});</a:t>
            </a:r>
          </a:p>
          <a:p>
            <a:pPr marL="172800" lvl="1" indent="0">
              <a:buNone/>
            </a:pPr>
            <a:r>
              <a:rPr lang="en-US" altLang="ja-JP" dirty="0" smtClean="0"/>
              <a:t>}</a:t>
            </a:r>
            <a:r>
              <a:rPr lang="en-US" altLang="ja-JP" dirty="0"/>
              <a:t>)</a:t>
            </a:r>
            <a:r>
              <a:rPr lang="en-US" altLang="ja-JP" dirty="0" smtClean="0"/>
              <a:t>;</a:t>
            </a:r>
          </a:p>
          <a:p>
            <a:pPr marL="172800" lvl="1" indent="0">
              <a:buNone/>
            </a:pPr>
            <a:endParaRPr kumimoji="1" lang="en-US" altLang="ja-JP" dirty="0"/>
          </a:p>
          <a:p>
            <a:pPr marL="172800" lvl="1" indent="0">
              <a:buNone/>
            </a:pPr>
            <a:r>
              <a:rPr kumimoji="1" lang="ja-JP" altLang="en-US" dirty="0" smtClean="0"/>
              <a:t>このように変更してサーバを再起動</a:t>
            </a:r>
            <a:endParaRPr kumimoji="1" lang="en-US" altLang="ja-JP" dirty="0" smtClean="0"/>
          </a:p>
          <a:p>
            <a:pPr marL="172800" lvl="1" indent="0">
              <a:buNone/>
            </a:pPr>
            <a:r>
              <a:rPr kumimoji="1" lang="en-US" altLang="ja-JP" dirty="0" smtClean="0"/>
              <a:t>(ctrl + c </a:t>
            </a:r>
            <a:r>
              <a:rPr kumimoji="1" lang="ja-JP" altLang="en-US" dirty="0" smtClean="0"/>
              <a:t>してからもう一度</a:t>
            </a:r>
            <a:r>
              <a:rPr kumimoji="1" lang="en-US" altLang="ja-JP" dirty="0" smtClean="0"/>
              <a:t> node </a:t>
            </a:r>
            <a:r>
              <a:rPr kumimoji="1" lang="en-US" altLang="ja-JP" dirty="0" err="1" smtClean="0"/>
              <a:t>app.js</a:t>
            </a:r>
            <a:r>
              <a:rPr kumimoji="1" lang="en-US" altLang="ja-JP" dirty="0" smtClean="0"/>
              <a:t>) </a:t>
            </a:r>
            <a:r>
              <a:rPr kumimoji="1" lang="ja-JP" altLang="en-US" dirty="0" smtClean="0"/>
              <a:t>すれば，</a:t>
            </a:r>
            <a:endParaRPr kumimoji="1" lang="en-US" altLang="ja-JP" dirty="0" smtClean="0"/>
          </a:p>
          <a:p>
            <a:pPr marL="172800" lvl="1" indent="0">
              <a:buNone/>
            </a:pPr>
            <a:r>
              <a:rPr kumimoji="1" lang="en-US" altLang="ja-JP" dirty="0" smtClean="0"/>
              <a:t>localhost:3000/</a:t>
            </a:r>
            <a:r>
              <a:rPr kumimoji="1" lang="en-US" altLang="ja-JP" dirty="0" err="1" smtClean="0"/>
              <a:t>json</a:t>
            </a:r>
            <a:r>
              <a:rPr lang="en-US" altLang="ja-JP" dirty="0"/>
              <a:t> </a:t>
            </a:r>
            <a:r>
              <a:rPr lang="ja-JP" altLang="en-US" dirty="0" smtClean="0"/>
              <a:t>にアクセスしたとき，</a:t>
            </a:r>
            <a:r>
              <a:rPr lang="en-US" altLang="ja-JP" dirty="0" err="1" smtClean="0"/>
              <a:t>json</a:t>
            </a:r>
            <a:r>
              <a:rPr lang="ja-JP" altLang="en-US" dirty="0" smtClean="0"/>
              <a:t>がブラウザ上に表示</a:t>
            </a:r>
            <a:endParaRPr kumimoji="1" lang="ja-JP" altLang="en-US" dirty="0"/>
          </a:p>
        </p:txBody>
      </p:sp>
    </p:spTree>
    <p:extLst>
      <p:ext uri="{BB962C8B-B14F-4D97-AF65-F5344CB8AC3E}">
        <p14:creationId xmlns:p14="http://schemas.microsoft.com/office/powerpoint/2010/main" val="1455059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ormAutofit fontScale="92500" lnSpcReduction="20000"/>
          </a:bodyPr>
          <a:lstStyle/>
          <a:p>
            <a:fld id="{5744759D-0EFF-4FB2-9CCE-04E00944F0FE}" type="slidenum">
              <a:rPr lang="en-US" smtClean="0"/>
              <a:pPr/>
              <a:t>16</a:t>
            </a:fld>
            <a:endParaRPr lang="en-US"/>
          </a:p>
        </p:txBody>
      </p:sp>
      <p:sp>
        <p:nvSpPr>
          <p:cNvPr id="3" name="タイトル 2"/>
          <p:cNvSpPr>
            <a:spLocks noGrp="1"/>
          </p:cNvSpPr>
          <p:nvPr>
            <p:ph type="title"/>
          </p:nvPr>
        </p:nvSpPr>
        <p:spPr/>
        <p:txBody>
          <a:bodyPr/>
          <a:lstStyle/>
          <a:p>
            <a:r>
              <a:rPr kumimoji="1" lang="ja-JP" altLang="en-US" dirty="0" smtClean="0"/>
              <a:t>クライアントからデータを受け取る</a:t>
            </a:r>
            <a:endParaRPr kumimoji="1" lang="ja-JP" altLang="en-US" dirty="0"/>
          </a:p>
        </p:txBody>
      </p:sp>
      <p:sp>
        <p:nvSpPr>
          <p:cNvPr id="4" name="コンテンツ プレースホルダー 3"/>
          <p:cNvSpPr>
            <a:spLocks noGrp="1"/>
          </p:cNvSpPr>
          <p:nvPr>
            <p:ph sz="quarter" idx="13"/>
          </p:nvPr>
        </p:nvSpPr>
        <p:spPr/>
        <p:txBody>
          <a:bodyPr>
            <a:normAutofit lnSpcReduction="10000"/>
          </a:bodyPr>
          <a:lstStyle/>
          <a:p>
            <a:r>
              <a:rPr kumimoji="1" lang="en-US" altLang="ja-JP" dirty="0" smtClean="0"/>
              <a:t>public/</a:t>
            </a:r>
            <a:r>
              <a:rPr kumimoji="1" lang="en-US" altLang="ja-JP" dirty="0" err="1" smtClean="0"/>
              <a:t>js</a:t>
            </a:r>
            <a:r>
              <a:rPr kumimoji="1" lang="en-US" altLang="ja-JP" dirty="0" smtClean="0"/>
              <a:t>/</a:t>
            </a:r>
            <a:r>
              <a:rPr kumimoji="1" lang="en-US" altLang="ja-JP" dirty="0" err="1" smtClean="0"/>
              <a:t>main.js</a:t>
            </a:r>
            <a:r>
              <a:rPr kumimoji="1" lang="ja-JP" altLang="en-US" dirty="0" smtClean="0"/>
              <a:t>を開き，以下を追記</a:t>
            </a:r>
            <a:endParaRPr kumimoji="1" lang="en-US" altLang="ja-JP" dirty="0" smtClean="0"/>
          </a:p>
          <a:p>
            <a:pPr marL="0" indent="0">
              <a:buNone/>
            </a:pPr>
            <a:endParaRPr kumimoji="1" lang="en-US" altLang="ja-JP" dirty="0" smtClean="0"/>
          </a:p>
          <a:p>
            <a:pPr marL="172800" lvl="1" indent="0">
              <a:buNone/>
            </a:pPr>
            <a:r>
              <a:rPr lang="en-US" altLang="ja-JP" dirty="0"/>
              <a:t>function power() {</a:t>
            </a:r>
          </a:p>
          <a:p>
            <a:pPr marL="172800" lvl="1" indent="0">
              <a:buNone/>
            </a:pPr>
            <a:r>
              <a:rPr lang="en-US" altLang="ja-JP" dirty="0"/>
              <a:t>	$.</a:t>
            </a:r>
            <a:r>
              <a:rPr lang="en-US" altLang="ja-JP" dirty="0" err="1"/>
              <a:t>ajax</a:t>
            </a:r>
            <a:r>
              <a:rPr lang="en-US" altLang="ja-JP" dirty="0"/>
              <a:t>({</a:t>
            </a:r>
          </a:p>
          <a:p>
            <a:pPr marL="172800" lvl="1" indent="0">
              <a:buNone/>
            </a:pPr>
            <a:r>
              <a:rPr lang="en-US" altLang="ja-JP" dirty="0"/>
              <a:t>	</a:t>
            </a:r>
            <a:r>
              <a:rPr lang="en-US" altLang="ja-JP" dirty="0" smtClean="0"/>
              <a:t>	</a:t>
            </a:r>
            <a:r>
              <a:rPr lang="en-US" altLang="ja-JP" dirty="0"/>
              <a:t>	</a:t>
            </a:r>
            <a:r>
              <a:rPr lang="en-US" altLang="ja-JP" dirty="0" err="1"/>
              <a:t>url</a:t>
            </a:r>
            <a:r>
              <a:rPr lang="en-US" altLang="ja-JP" dirty="0"/>
              <a:t>: "/power",</a:t>
            </a:r>
          </a:p>
          <a:p>
            <a:pPr marL="172800" lvl="1" indent="0">
              <a:buNone/>
            </a:pPr>
            <a:r>
              <a:rPr lang="en-US" altLang="ja-JP" dirty="0"/>
              <a:t>	</a:t>
            </a:r>
            <a:r>
              <a:rPr lang="en-US" altLang="ja-JP" dirty="0" smtClean="0"/>
              <a:t>	</a:t>
            </a:r>
            <a:r>
              <a:rPr lang="en-US" altLang="ja-JP" dirty="0"/>
              <a:t>	data: {</a:t>
            </a:r>
          </a:p>
          <a:p>
            <a:pPr marL="172800" lvl="1" indent="0">
              <a:buNone/>
            </a:pPr>
            <a:r>
              <a:rPr lang="en-US" altLang="ja-JP" dirty="0"/>
              <a:t>			</a:t>
            </a:r>
            <a:r>
              <a:rPr lang="en-US" altLang="ja-JP" dirty="0" smtClean="0"/>
              <a:t>		value</a:t>
            </a:r>
            <a:r>
              <a:rPr lang="en-US" altLang="ja-JP" dirty="0"/>
              <a:t>: 30</a:t>
            </a:r>
          </a:p>
          <a:p>
            <a:pPr marL="172800" lvl="1" indent="0">
              <a:buNone/>
            </a:pPr>
            <a:r>
              <a:rPr lang="en-US" altLang="ja-JP" dirty="0"/>
              <a:t>		</a:t>
            </a:r>
            <a:r>
              <a:rPr lang="en-US" altLang="ja-JP" dirty="0" smtClean="0"/>
              <a:t>	}</a:t>
            </a:r>
            <a:r>
              <a:rPr lang="en-US" altLang="ja-JP" dirty="0"/>
              <a:t>,</a:t>
            </a:r>
          </a:p>
          <a:p>
            <a:pPr marL="172800" lvl="1" indent="0">
              <a:buNone/>
            </a:pPr>
            <a:r>
              <a:rPr lang="en-US" altLang="ja-JP" dirty="0"/>
              <a:t>		</a:t>
            </a:r>
            <a:r>
              <a:rPr lang="en-US" altLang="ja-JP" dirty="0" smtClean="0"/>
              <a:t>	success</a:t>
            </a:r>
            <a:r>
              <a:rPr lang="en-US" altLang="ja-JP" dirty="0"/>
              <a:t>: function(data) { </a:t>
            </a:r>
          </a:p>
          <a:p>
            <a:pPr marL="172800" lvl="1" indent="0">
              <a:buNone/>
            </a:pPr>
            <a:r>
              <a:rPr lang="en-US" altLang="ja-JP" dirty="0"/>
              <a:t>			</a:t>
            </a:r>
            <a:r>
              <a:rPr lang="en-US" altLang="ja-JP" dirty="0" smtClean="0"/>
              <a:t>		$</a:t>
            </a:r>
            <a:r>
              <a:rPr lang="en-US" altLang="ja-JP" dirty="0"/>
              <a:t>("h1")</a:t>
            </a:r>
            <a:r>
              <a:rPr lang="en-US" altLang="ja-JP" dirty="0" smtClean="0"/>
              <a:t>.text(</a:t>
            </a:r>
            <a:r>
              <a:rPr lang="en-US" altLang="ja-JP" dirty="0" err="1"/>
              <a:t>data.value</a:t>
            </a:r>
            <a:r>
              <a:rPr lang="en-US" altLang="ja-JP" dirty="0"/>
              <a:t>);</a:t>
            </a:r>
          </a:p>
          <a:p>
            <a:pPr marL="172800" lvl="1" indent="0">
              <a:buNone/>
            </a:pPr>
            <a:r>
              <a:rPr lang="en-US" altLang="ja-JP" dirty="0"/>
              <a:t>		</a:t>
            </a:r>
            <a:r>
              <a:rPr lang="en-US" altLang="ja-JP" dirty="0" smtClean="0"/>
              <a:t>	}</a:t>
            </a:r>
            <a:endParaRPr lang="en-US" altLang="ja-JP" dirty="0"/>
          </a:p>
          <a:p>
            <a:pPr marL="172800" lvl="1" indent="0">
              <a:buNone/>
            </a:pPr>
            <a:r>
              <a:rPr lang="en-US" altLang="ja-JP" dirty="0"/>
              <a:t>	</a:t>
            </a:r>
            <a:r>
              <a:rPr lang="en-US" altLang="ja-JP" dirty="0" smtClean="0"/>
              <a:t>	}</a:t>
            </a:r>
            <a:r>
              <a:rPr lang="en-US" altLang="ja-JP" dirty="0"/>
              <a:t>);</a:t>
            </a:r>
          </a:p>
          <a:p>
            <a:pPr marL="172800" lvl="1" indent="0">
              <a:buNone/>
            </a:pPr>
            <a:r>
              <a:rPr lang="en-US" altLang="ja-JP" dirty="0"/>
              <a:t>}</a:t>
            </a:r>
            <a:endParaRPr kumimoji="1" lang="ja-JP" altLang="en-US" dirty="0"/>
          </a:p>
        </p:txBody>
      </p:sp>
    </p:spTree>
    <p:extLst>
      <p:ext uri="{BB962C8B-B14F-4D97-AF65-F5344CB8AC3E}">
        <p14:creationId xmlns:p14="http://schemas.microsoft.com/office/powerpoint/2010/main" val="3368577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ormAutofit fontScale="92500" lnSpcReduction="20000"/>
          </a:bodyPr>
          <a:lstStyle/>
          <a:p>
            <a:fld id="{5744759D-0EFF-4FB2-9CCE-04E00944F0FE}" type="slidenum">
              <a:rPr lang="en-US" smtClean="0"/>
              <a:pPr/>
              <a:t>17</a:t>
            </a:fld>
            <a:endParaRPr lang="en-US"/>
          </a:p>
        </p:txBody>
      </p:sp>
      <p:sp>
        <p:nvSpPr>
          <p:cNvPr id="3" name="タイトル 2"/>
          <p:cNvSpPr>
            <a:spLocks noGrp="1"/>
          </p:cNvSpPr>
          <p:nvPr>
            <p:ph type="title"/>
          </p:nvPr>
        </p:nvSpPr>
        <p:spPr/>
        <p:txBody>
          <a:bodyPr/>
          <a:lstStyle/>
          <a:p>
            <a:r>
              <a:rPr kumimoji="1" lang="en-US" altLang="ja-JP" dirty="0" smtClean="0"/>
              <a:t>html</a:t>
            </a:r>
            <a:r>
              <a:rPr kumimoji="1" lang="ja-JP" altLang="en-US" dirty="0" smtClean="0"/>
              <a:t>の書き換え</a:t>
            </a:r>
            <a:endParaRPr kumimoji="1" lang="ja-JP" altLang="en-US" dirty="0"/>
          </a:p>
        </p:txBody>
      </p:sp>
      <p:sp>
        <p:nvSpPr>
          <p:cNvPr id="4" name="コンテンツ プレースホルダー 3"/>
          <p:cNvSpPr>
            <a:spLocks noGrp="1"/>
          </p:cNvSpPr>
          <p:nvPr>
            <p:ph sz="quarter" idx="13"/>
          </p:nvPr>
        </p:nvSpPr>
        <p:spPr/>
        <p:txBody>
          <a:bodyPr/>
          <a:lstStyle/>
          <a:p>
            <a:r>
              <a:rPr kumimoji="1" lang="en-US" altLang="ja-JP" dirty="0" err="1" smtClean="0"/>
              <a:t>index.html</a:t>
            </a:r>
            <a:r>
              <a:rPr kumimoji="1" lang="ja-JP" altLang="en-US" dirty="0" smtClean="0"/>
              <a:t>を以下のように追記</a:t>
            </a:r>
            <a:endParaRPr kumimoji="1" lang="en-US" altLang="ja-JP" dirty="0" smtClean="0"/>
          </a:p>
          <a:p>
            <a:pPr marL="0" indent="0">
              <a:buNone/>
            </a:pPr>
            <a:endParaRPr lang="en-US" altLang="ja-JP" dirty="0" smtClean="0"/>
          </a:p>
          <a:p>
            <a:pPr marL="0" indent="0">
              <a:buNone/>
            </a:pPr>
            <a:r>
              <a:rPr lang="en-US" altLang="ja-JP" dirty="0"/>
              <a:t> </a:t>
            </a:r>
            <a:r>
              <a:rPr lang="en-US" altLang="ja-JP" dirty="0" smtClean="0"/>
              <a:t>&lt;</a:t>
            </a:r>
            <a:r>
              <a:rPr lang="en-US" altLang="ja-JP" dirty="0"/>
              <a:t>h1&gt;Hello World!&lt;/h1&gt;</a:t>
            </a:r>
          </a:p>
          <a:p>
            <a:pPr marL="0" indent="0">
              <a:buNone/>
            </a:pPr>
            <a:r>
              <a:rPr lang="en-US" altLang="ja-JP" dirty="0"/>
              <a:t> </a:t>
            </a:r>
            <a:r>
              <a:rPr lang="en-US" altLang="ja-JP" dirty="0" smtClean="0"/>
              <a:t>&lt;</a:t>
            </a:r>
            <a:r>
              <a:rPr lang="en-US" altLang="ja-JP" dirty="0"/>
              <a:t>input id="number" type="text" /&gt;</a:t>
            </a:r>
          </a:p>
          <a:p>
            <a:pPr marL="0" indent="0">
              <a:buNone/>
            </a:pPr>
            <a:r>
              <a:rPr lang="en-US" altLang="ja-JP" dirty="0"/>
              <a:t> </a:t>
            </a:r>
            <a:r>
              <a:rPr lang="en-US" altLang="ja-JP" dirty="0" smtClean="0"/>
              <a:t>&lt;</a:t>
            </a:r>
            <a:r>
              <a:rPr lang="en-US" altLang="ja-JP" dirty="0"/>
              <a:t>button </a:t>
            </a:r>
            <a:r>
              <a:rPr lang="en-US" altLang="ja-JP" dirty="0" err="1"/>
              <a:t>onclick</a:t>
            </a:r>
            <a:r>
              <a:rPr lang="en-US" altLang="ja-JP" dirty="0" smtClean="0"/>
              <a:t>=“power</a:t>
            </a:r>
            <a:r>
              <a:rPr lang="en-US" altLang="ja-JP" dirty="0"/>
              <a:t>(</a:t>
            </a:r>
            <a:r>
              <a:rPr lang="en-US" altLang="ja-JP" dirty="0" smtClean="0"/>
              <a:t>)”&gt;</a:t>
            </a:r>
            <a:r>
              <a:rPr lang="ja-JP" altLang="en-US" dirty="0" smtClean="0"/>
              <a:t>送信</a:t>
            </a:r>
            <a:r>
              <a:rPr lang="en-US" altLang="ja-JP" dirty="0" smtClean="0"/>
              <a:t>&lt;</a:t>
            </a:r>
            <a:r>
              <a:rPr lang="en-US" altLang="ja-JP" dirty="0"/>
              <a:t>/button</a:t>
            </a:r>
            <a:r>
              <a:rPr lang="en-US" altLang="ja-JP" dirty="0" smtClean="0"/>
              <a:t>&gt;</a:t>
            </a:r>
          </a:p>
          <a:p>
            <a:pPr marL="0" indent="0">
              <a:buNone/>
            </a:pPr>
            <a:endParaRPr lang="en-US" altLang="ja-JP" dirty="0"/>
          </a:p>
          <a:p>
            <a:pPr marL="0" indent="0">
              <a:buNone/>
            </a:pPr>
            <a:r>
              <a:rPr lang="ja-JP" altLang="en-US" dirty="0" smtClean="0"/>
              <a:t>このように書くことで，ボタンをクリックしたときに先ほど作った</a:t>
            </a:r>
            <a:r>
              <a:rPr lang="en-US" altLang="ja-JP" dirty="0" smtClean="0"/>
              <a:t> power </a:t>
            </a:r>
            <a:r>
              <a:rPr lang="ja-JP" altLang="en-US" dirty="0" smtClean="0"/>
              <a:t>関数が呼ばれ，サーバに対して</a:t>
            </a:r>
            <a:r>
              <a:rPr lang="en-US" altLang="ja-JP" dirty="0" smtClean="0"/>
              <a:t>JSON</a:t>
            </a:r>
          </a:p>
          <a:p>
            <a:pPr marL="172800" lvl="1" indent="0">
              <a:buNone/>
            </a:pPr>
            <a:r>
              <a:rPr lang="en-US" altLang="ja-JP" dirty="0"/>
              <a:t>{</a:t>
            </a:r>
          </a:p>
          <a:p>
            <a:pPr marL="172800" lvl="1" indent="0">
              <a:buNone/>
            </a:pPr>
            <a:r>
              <a:rPr lang="en-US" altLang="ja-JP" dirty="0" smtClean="0"/>
              <a:t>	value</a:t>
            </a:r>
            <a:r>
              <a:rPr lang="en-US" altLang="ja-JP" dirty="0"/>
              <a:t>: 30</a:t>
            </a:r>
          </a:p>
          <a:p>
            <a:pPr marL="172800" lvl="1" indent="0">
              <a:buNone/>
            </a:pPr>
            <a:r>
              <a:rPr lang="en-US" altLang="ja-JP" dirty="0" smtClean="0"/>
              <a:t>}</a:t>
            </a:r>
            <a:endParaRPr lang="en-US" altLang="ja-JP" dirty="0"/>
          </a:p>
          <a:p>
            <a:pPr marL="0" indent="0">
              <a:buNone/>
            </a:pPr>
            <a:r>
              <a:rPr lang="ja-JP" altLang="en-US" dirty="0" smtClean="0"/>
              <a:t>を送信する</a:t>
            </a:r>
            <a:endParaRPr lang="en-US" altLang="ja-JP" dirty="0" smtClean="0"/>
          </a:p>
          <a:p>
            <a:pPr marL="0" indent="0">
              <a:buNone/>
            </a:pPr>
            <a:endParaRPr kumimoji="1" lang="ja-JP" altLang="en-US" dirty="0"/>
          </a:p>
        </p:txBody>
      </p:sp>
    </p:spTree>
    <p:extLst>
      <p:ext uri="{BB962C8B-B14F-4D97-AF65-F5344CB8AC3E}">
        <p14:creationId xmlns:p14="http://schemas.microsoft.com/office/powerpoint/2010/main" val="2205659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ormAutofit fontScale="92500" lnSpcReduction="20000"/>
          </a:bodyPr>
          <a:lstStyle/>
          <a:p>
            <a:fld id="{5744759D-0EFF-4FB2-9CCE-04E00944F0FE}" type="slidenum">
              <a:rPr lang="en-US" smtClean="0"/>
              <a:pPr/>
              <a:t>18</a:t>
            </a:fld>
            <a:endParaRPr lang="en-US"/>
          </a:p>
        </p:txBody>
      </p:sp>
      <p:sp>
        <p:nvSpPr>
          <p:cNvPr id="3" name="タイトル 2"/>
          <p:cNvSpPr>
            <a:spLocks noGrp="1"/>
          </p:cNvSpPr>
          <p:nvPr>
            <p:ph type="title"/>
          </p:nvPr>
        </p:nvSpPr>
        <p:spPr/>
        <p:txBody>
          <a:bodyPr/>
          <a:lstStyle/>
          <a:p>
            <a:r>
              <a:rPr kumimoji="1" lang="ja-JP" altLang="en-US" dirty="0" smtClean="0"/>
              <a:t>サーバで受け取ったデータを処理</a:t>
            </a:r>
            <a:endParaRPr kumimoji="1" lang="ja-JP" altLang="en-US" dirty="0"/>
          </a:p>
        </p:txBody>
      </p:sp>
      <p:sp>
        <p:nvSpPr>
          <p:cNvPr id="4" name="コンテンツ プレースホルダー 3"/>
          <p:cNvSpPr>
            <a:spLocks noGrp="1"/>
          </p:cNvSpPr>
          <p:nvPr>
            <p:ph sz="quarter" idx="13"/>
          </p:nvPr>
        </p:nvSpPr>
        <p:spPr/>
        <p:txBody>
          <a:bodyPr>
            <a:normAutofit fontScale="92500" lnSpcReduction="10000"/>
          </a:bodyPr>
          <a:lstStyle/>
          <a:p>
            <a:r>
              <a:rPr kumimoji="1" lang="en-US" altLang="ja-JP" dirty="0" err="1" smtClean="0"/>
              <a:t>routes.js</a:t>
            </a:r>
            <a:r>
              <a:rPr kumimoji="1" lang="ja-JP" altLang="en-US" dirty="0" smtClean="0"/>
              <a:t>に以下を追記</a:t>
            </a:r>
            <a:endParaRPr kumimoji="1" lang="en-US" altLang="ja-JP" dirty="0" smtClean="0"/>
          </a:p>
          <a:p>
            <a:endParaRPr lang="en-US" altLang="ja-JP" dirty="0"/>
          </a:p>
          <a:p>
            <a:pPr marL="172800" lvl="1" indent="0">
              <a:buNone/>
            </a:pPr>
            <a:r>
              <a:rPr lang="en-US" altLang="ja-JP" dirty="0" err="1"/>
              <a:t>app.get</a:t>
            </a:r>
            <a:r>
              <a:rPr lang="en-US" altLang="ja-JP" dirty="0"/>
              <a:t>("</a:t>
            </a:r>
            <a:r>
              <a:rPr lang="en-US" altLang="ja-JP" dirty="0" smtClean="0"/>
              <a:t>/power"</a:t>
            </a:r>
            <a:r>
              <a:rPr lang="en-US" altLang="ja-JP" dirty="0"/>
              <a:t>, function(request, response) </a:t>
            </a:r>
            <a:r>
              <a:rPr lang="en-US" altLang="ja-JP" dirty="0" smtClean="0"/>
              <a:t>{</a:t>
            </a:r>
          </a:p>
          <a:p>
            <a:pPr marL="172800" lvl="1" indent="0">
              <a:buNone/>
            </a:pPr>
            <a:r>
              <a:rPr lang="en-US" altLang="ja-JP" dirty="0"/>
              <a:t>	</a:t>
            </a:r>
            <a:r>
              <a:rPr lang="en-US" altLang="ja-JP" dirty="0" err="1" smtClean="0"/>
              <a:t>var</a:t>
            </a:r>
            <a:r>
              <a:rPr lang="en-US" altLang="ja-JP" dirty="0"/>
              <a:t> </a:t>
            </a:r>
            <a:r>
              <a:rPr lang="en-US" altLang="ja-JP" dirty="0" smtClean="0"/>
              <a:t>x = </a:t>
            </a:r>
            <a:r>
              <a:rPr lang="en-US" altLang="ja-JP" dirty="0" err="1"/>
              <a:t>parseInt</a:t>
            </a:r>
            <a:r>
              <a:rPr lang="en-US" altLang="ja-JP" dirty="0" smtClean="0"/>
              <a:t>(</a:t>
            </a:r>
            <a:r>
              <a:rPr lang="en-US" altLang="ja-JP" dirty="0" err="1" smtClean="0"/>
              <a:t>request.query.value</a:t>
            </a:r>
            <a:r>
              <a:rPr lang="en-US" altLang="ja-JP" dirty="0" smtClean="0"/>
              <a:t>);</a:t>
            </a:r>
            <a:endParaRPr lang="en-US" altLang="ja-JP" dirty="0"/>
          </a:p>
          <a:p>
            <a:pPr marL="172800" lvl="1" indent="0">
              <a:buNone/>
            </a:pPr>
            <a:r>
              <a:rPr lang="en-US" altLang="ja-JP" dirty="0"/>
              <a:t>		</a:t>
            </a:r>
            <a:r>
              <a:rPr lang="en-US" altLang="ja-JP" dirty="0" err="1"/>
              <a:t>response.send</a:t>
            </a:r>
            <a:r>
              <a:rPr lang="en-US" altLang="ja-JP" dirty="0"/>
              <a:t>({</a:t>
            </a:r>
          </a:p>
          <a:p>
            <a:pPr marL="172800" lvl="1" indent="0">
              <a:buNone/>
            </a:pPr>
            <a:r>
              <a:rPr lang="en-US" altLang="ja-JP" dirty="0"/>
              <a:t>		</a:t>
            </a:r>
            <a:r>
              <a:rPr lang="en-US" altLang="ja-JP" dirty="0" smtClean="0"/>
              <a:t>	value: x * x</a:t>
            </a:r>
          </a:p>
          <a:p>
            <a:pPr marL="172800" lvl="1" indent="0">
              <a:buNone/>
            </a:pPr>
            <a:r>
              <a:rPr lang="en-US" altLang="ja-JP" dirty="0"/>
              <a:t>	</a:t>
            </a:r>
            <a:r>
              <a:rPr lang="en-US" altLang="ja-JP" dirty="0" smtClean="0"/>
              <a:t>}</a:t>
            </a:r>
            <a:r>
              <a:rPr lang="en-US" altLang="ja-JP" dirty="0"/>
              <a:t>);</a:t>
            </a:r>
          </a:p>
          <a:p>
            <a:pPr marL="172800" lvl="1" indent="0">
              <a:buNone/>
            </a:pPr>
            <a:r>
              <a:rPr lang="en-US" altLang="ja-JP" dirty="0"/>
              <a:t>})</a:t>
            </a:r>
            <a:r>
              <a:rPr lang="en-US" altLang="ja-JP" dirty="0" smtClean="0"/>
              <a:t>;</a:t>
            </a:r>
          </a:p>
          <a:p>
            <a:pPr marL="172800" lvl="1" indent="0">
              <a:buNone/>
            </a:pPr>
            <a:endParaRPr lang="en-US" altLang="ja-JP" dirty="0"/>
          </a:p>
          <a:p>
            <a:pPr marL="172800" lvl="1" indent="0">
              <a:buNone/>
            </a:pPr>
            <a:r>
              <a:rPr lang="ja-JP" altLang="en-US" dirty="0" smtClean="0"/>
              <a:t>このとき，</a:t>
            </a:r>
            <a:r>
              <a:rPr lang="en-US" altLang="ja-JP" dirty="0" err="1" smtClean="0"/>
              <a:t>request.query</a:t>
            </a:r>
            <a:r>
              <a:rPr lang="en-US" altLang="ja-JP" dirty="0" smtClean="0"/>
              <a:t> </a:t>
            </a:r>
            <a:r>
              <a:rPr lang="ja-JP" altLang="en-US" dirty="0" smtClean="0"/>
              <a:t>には，クライアントが送信した</a:t>
            </a:r>
            <a:r>
              <a:rPr lang="en-US" altLang="ja-JP" dirty="0" smtClean="0"/>
              <a:t>JSON</a:t>
            </a:r>
            <a:r>
              <a:rPr lang="ja-JP" altLang="en-US" dirty="0" smtClean="0"/>
              <a:t>が入っており，その中の</a:t>
            </a:r>
            <a:r>
              <a:rPr lang="en-US" altLang="ja-JP" dirty="0" smtClean="0"/>
              <a:t> value </a:t>
            </a:r>
            <a:r>
              <a:rPr lang="ja-JP" altLang="en-US" dirty="0" smtClean="0"/>
              <a:t>を取り出して，</a:t>
            </a:r>
            <a:r>
              <a:rPr lang="en-US" altLang="ja-JP" dirty="0" smtClean="0"/>
              <a:t>x</a:t>
            </a:r>
            <a:r>
              <a:rPr lang="ja-JP" altLang="en-US" dirty="0" smtClean="0"/>
              <a:t>に代入し，それを</a:t>
            </a:r>
            <a:r>
              <a:rPr lang="en-US" altLang="ja-JP" dirty="0" smtClean="0"/>
              <a:t>2</a:t>
            </a:r>
            <a:r>
              <a:rPr lang="ja-JP" altLang="en-US" dirty="0" smtClean="0"/>
              <a:t>乗した数を入れた</a:t>
            </a:r>
            <a:r>
              <a:rPr lang="en-US" altLang="ja-JP" dirty="0" smtClean="0"/>
              <a:t>JSON</a:t>
            </a:r>
            <a:r>
              <a:rPr lang="ja-JP" altLang="en-US" dirty="0" smtClean="0"/>
              <a:t>を，クライアントに返している</a:t>
            </a:r>
            <a:endParaRPr lang="en-US" altLang="ja-JP" dirty="0" smtClean="0"/>
          </a:p>
          <a:p>
            <a:pPr marL="172800" lvl="1" indent="0">
              <a:buNone/>
            </a:pPr>
            <a:endParaRPr lang="en-US" altLang="ja-JP" dirty="0"/>
          </a:p>
          <a:p>
            <a:pPr marL="172800" lvl="1" indent="0">
              <a:buNone/>
            </a:pPr>
            <a:r>
              <a:rPr lang="ja-JP" altLang="en-US" dirty="0" smtClean="0"/>
              <a:t>このあと，サーバを再起動して</a:t>
            </a:r>
            <a:r>
              <a:rPr lang="en-US" altLang="ja-JP" dirty="0" smtClean="0"/>
              <a:t> localhost:3000 </a:t>
            </a:r>
            <a:r>
              <a:rPr lang="ja-JP" altLang="en-US" dirty="0" smtClean="0"/>
              <a:t>にアクセスして送信ボタンを押したとき，</a:t>
            </a:r>
            <a:r>
              <a:rPr lang="en-US" altLang="ja-JP" dirty="0" smtClean="0"/>
              <a:t>Hello World!</a:t>
            </a:r>
            <a:r>
              <a:rPr lang="ja-JP" altLang="en-US" dirty="0" smtClean="0"/>
              <a:t>が</a:t>
            </a:r>
            <a:r>
              <a:rPr lang="en-US" altLang="ja-JP" dirty="0" smtClean="0"/>
              <a:t>900</a:t>
            </a:r>
            <a:r>
              <a:rPr lang="ja-JP" altLang="en-US" dirty="0" smtClean="0"/>
              <a:t>に変われば成功</a:t>
            </a:r>
            <a:endParaRPr lang="en-US" altLang="ja-JP" dirty="0"/>
          </a:p>
          <a:p>
            <a:pPr marL="0" indent="0">
              <a:buNone/>
            </a:pPr>
            <a:endParaRPr kumimoji="1" lang="ja-JP" altLang="en-US" dirty="0"/>
          </a:p>
        </p:txBody>
      </p:sp>
    </p:spTree>
    <p:extLst>
      <p:ext uri="{BB962C8B-B14F-4D97-AF65-F5344CB8AC3E}">
        <p14:creationId xmlns:p14="http://schemas.microsoft.com/office/powerpoint/2010/main" val="3505598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ormAutofit fontScale="92500" lnSpcReduction="20000"/>
          </a:bodyPr>
          <a:lstStyle/>
          <a:p>
            <a:fld id="{5744759D-0EFF-4FB2-9CCE-04E00944F0FE}" type="slidenum">
              <a:rPr lang="en-US" smtClean="0"/>
              <a:pPr/>
              <a:t>19</a:t>
            </a:fld>
            <a:endParaRPr lang="en-US"/>
          </a:p>
        </p:txBody>
      </p:sp>
      <p:sp>
        <p:nvSpPr>
          <p:cNvPr id="3" name="タイトル 2"/>
          <p:cNvSpPr>
            <a:spLocks noGrp="1"/>
          </p:cNvSpPr>
          <p:nvPr>
            <p:ph type="title"/>
          </p:nvPr>
        </p:nvSpPr>
        <p:spPr/>
        <p:txBody>
          <a:bodyPr/>
          <a:lstStyle/>
          <a:p>
            <a:r>
              <a:rPr kumimoji="1" lang="ja-JP" altLang="en-US" dirty="0" smtClean="0"/>
              <a:t>演習</a:t>
            </a:r>
            <a:endParaRPr kumimoji="1" lang="ja-JP" altLang="en-US" dirty="0"/>
          </a:p>
        </p:txBody>
      </p:sp>
      <p:sp>
        <p:nvSpPr>
          <p:cNvPr id="4" name="コンテンツ プレースホルダー 3"/>
          <p:cNvSpPr>
            <a:spLocks noGrp="1"/>
          </p:cNvSpPr>
          <p:nvPr>
            <p:ph sz="quarter" idx="13"/>
          </p:nvPr>
        </p:nvSpPr>
        <p:spPr/>
        <p:txBody>
          <a:bodyPr/>
          <a:lstStyle/>
          <a:p>
            <a:pPr marL="457200" indent="-457200">
              <a:buFont typeface="+mj-lt"/>
              <a:buAutoNum type="arabicPeriod"/>
            </a:pPr>
            <a:r>
              <a:rPr lang="en-US" altLang="ja-JP" dirty="0" smtClean="0"/>
              <a:t>30</a:t>
            </a:r>
            <a:r>
              <a:rPr lang="ja-JP" altLang="en-US" dirty="0" smtClean="0"/>
              <a:t>ではなく，インプットフォームに入れた値を送信するようにする</a:t>
            </a:r>
            <a:endParaRPr lang="en-US" altLang="ja-JP" dirty="0" smtClean="0"/>
          </a:p>
          <a:p>
            <a:pPr lvl="1"/>
            <a:r>
              <a:rPr lang="ja-JP" altLang="en-US" dirty="0" smtClean="0"/>
              <a:t>ヒント：</a:t>
            </a:r>
            <a:r>
              <a:rPr lang="en-US" altLang="ja-JP" dirty="0"/>
              <a:t>$(“#number”</a:t>
            </a:r>
            <a:r>
              <a:rPr lang="en-US" altLang="ja-JP" dirty="0" smtClean="0"/>
              <a:t>).</a:t>
            </a:r>
            <a:r>
              <a:rPr lang="en-US" altLang="ja-JP" dirty="0" err="1" smtClean="0"/>
              <a:t>val</a:t>
            </a:r>
            <a:r>
              <a:rPr lang="en-US" altLang="ja-JP" dirty="0" smtClean="0"/>
              <a:t>() </a:t>
            </a:r>
            <a:r>
              <a:rPr lang="ja-JP" altLang="en-US" dirty="0" smtClean="0"/>
              <a:t>で，値を取れる</a:t>
            </a:r>
            <a:endParaRPr lang="en-US" altLang="ja-JP" dirty="0" smtClean="0"/>
          </a:p>
          <a:p>
            <a:pPr marL="457200" indent="-457200">
              <a:buFont typeface="+mj-lt"/>
              <a:buAutoNum type="arabicPeriod"/>
            </a:pPr>
            <a:r>
              <a:rPr lang="ja-JP" altLang="en-US" dirty="0" smtClean="0"/>
              <a:t>（余力があれば）</a:t>
            </a:r>
            <a:r>
              <a:rPr lang="en-US" altLang="ja-JP" dirty="0" smtClean="0"/>
              <a:t>2</a:t>
            </a:r>
            <a:r>
              <a:rPr lang="ja-JP" altLang="en-US" dirty="0" smtClean="0"/>
              <a:t>乗だけではなく，任意の冪乗を可能にする</a:t>
            </a:r>
            <a:endParaRPr lang="en-US" altLang="ja-JP" dirty="0" smtClean="0"/>
          </a:p>
          <a:p>
            <a:pPr lvl="1"/>
            <a:r>
              <a:rPr kumimoji="1" lang="ja-JP" altLang="en-US" dirty="0" smtClean="0"/>
              <a:t>ヒント：</a:t>
            </a:r>
            <a:r>
              <a:rPr kumimoji="1" lang="en-US" altLang="ja-JP" dirty="0" err="1" smtClean="0"/>
              <a:t>Math.pow</a:t>
            </a:r>
            <a:r>
              <a:rPr kumimoji="1" lang="en-US" altLang="ja-JP" dirty="0" smtClean="0"/>
              <a:t>(3, 4)</a:t>
            </a:r>
            <a:r>
              <a:rPr kumimoji="1" lang="ja-JP" altLang="en-US" dirty="0" smtClean="0"/>
              <a:t>とすれば，</a:t>
            </a:r>
            <a:r>
              <a:rPr kumimoji="1" lang="en-US" altLang="ja-JP" dirty="0" smtClean="0"/>
              <a:t>3</a:t>
            </a:r>
            <a:r>
              <a:rPr kumimoji="1" lang="ja-JP" altLang="en-US" dirty="0" smtClean="0"/>
              <a:t>の</a:t>
            </a:r>
            <a:r>
              <a:rPr kumimoji="1" lang="en-US" altLang="ja-JP" dirty="0" smtClean="0"/>
              <a:t>4</a:t>
            </a:r>
            <a:r>
              <a:rPr kumimoji="1" lang="ja-JP" altLang="en-US" dirty="0" smtClean="0"/>
              <a:t>乗が計算できる</a:t>
            </a:r>
            <a:endParaRPr kumimoji="1" lang="ja-JP" altLang="en-US" dirty="0"/>
          </a:p>
        </p:txBody>
      </p:sp>
    </p:spTree>
    <p:extLst>
      <p:ext uri="{BB962C8B-B14F-4D97-AF65-F5344CB8AC3E}">
        <p14:creationId xmlns:p14="http://schemas.microsoft.com/office/powerpoint/2010/main" val="2996286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dirty="0" smtClean="0"/>
              <a:t>自己紹介</a:t>
            </a:r>
            <a:endParaRPr kumimoji="1" lang="ja-JP" altLang="en-US" dirty="0"/>
          </a:p>
        </p:txBody>
      </p:sp>
      <p:sp>
        <p:nvSpPr>
          <p:cNvPr id="3" name="コンテンツ プレースホルダー 2"/>
          <p:cNvSpPr>
            <a:spLocks noGrp="1"/>
          </p:cNvSpPr>
          <p:nvPr>
            <p:ph sz="quarter" idx="13"/>
          </p:nvPr>
        </p:nvSpPr>
        <p:spPr/>
        <p:txBody>
          <a:bodyPr/>
          <a:lstStyle/>
          <a:p>
            <a:r>
              <a:rPr lang="ja-JP" altLang="en-US" dirty="0" smtClean="0"/>
              <a:t>名前：髙橋一平（イッペンニン）</a:t>
            </a:r>
            <a:endParaRPr lang="en-US" altLang="ja-JP" dirty="0" smtClean="0"/>
          </a:p>
          <a:p>
            <a:r>
              <a:rPr lang="ja-JP" altLang="en-US" dirty="0" smtClean="0"/>
              <a:t>年齢：</a:t>
            </a:r>
            <a:r>
              <a:rPr lang="en-US" altLang="ja-JP" dirty="0" smtClean="0"/>
              <a:t>24</a:t>
            </a:r>
          </a:p>
          <a:p>
            <a:r>
              <a:rPr lang="ja-JP" altLang="en-US" dirty="0" smtClean="0"/>
              <a:t>配属：</a:t>
            </a:r>
            <a:r>
              <a:rPr lang="en-US" altLang="ja-JP" dirty="0" smtClean="0"/>
              <a:t>RHD Web</a:t>
            </a:r>
            <a:r>
              <a:rPr lang="ja-JP" altLang="en-US" dirty="0" smtClean="0"/>
              <a:t>総合コース</a:t>
            </a:r>
            <a:r>
              <a:rPr lang="en-US" altLang="ja-JP" dirty="0" smtClean="0"/>
              <a:t> </a:t>
            </a:r>
            <a:r>
              <a:rPr lang="ja-JP" altLang="en-US" dirty="0" smtClean="0"/>
              <a:t>内定者</a:t>
            </a:r>
            <a:endParaRPr lang="en-US" altLang="ja-JP" dirty="0" smtClean="0"/>
          </a:p>
          <a:p>
            <a:r>
              <a:rPr lang="ja-JP" altLang="en-US" dirty="0" smtClean="0"/>
              <a:t>趣味：ボルダリング，音ゲー</a:t>
            </a:r>
            <a:endParaRPr lang="en-US" altLang="ja-JP" dirty="0" smtClean="0"/>
          </a:p>
          <a:p>
            <a:r>
              <a:rPr lang="ja-JP" altLang="en-US" dirty="0" smtClean="0"/>
              <a:t>プログラミングをはじめたきっかけ：中学の自由研究に利用するため参加したプログラミング体験イベント</a:t>
            </a:r>
            <a:endParaRPr lang="en-US" altLang="ja-JP" dirty="0" smtClean="0"/>
          </a:p>
        </p:txBody>
      </p:sp>
      <p:sp>
        <p:nvSpPr>
          <p:cNvPr id="4" name="スライド番号プレースホルダー 3"/>
          <p:cNvSpPr>
            <a:spLocks noGrp="1"/>
          </p:cNvSpPr>
          <p:nvPr>
            <p:ph type="sldNum" sz="quarter" idx="12"/>
          </p:nvPr>
        </p:nvSpPr>
        <p:spPr/>
        <p:txBody>
          <a:bodyPr>
            <a:normAutofit fontScale="92500" lnSpcReduction="20000"/>
          </a:bodyPr>
          <a:lstStyle/>
          <a:p>
            <a:fld id="{5744759D-0EFF-4FB2-9CCE-04E00944F0FE}" type="slidenum">
              <a:rPr lang="en-US" smtClean="0"/>
              <a:pPr/>
              <a:t>2</a:t>
            </a:fld>
            <a:endParaRPr lang="en-US"/>
          </a:p>
        </p:txBody>
      </p:sp>
    </p:spTree>
    <p:extLst>
      <p:ext uri="{BB962C8B-B14F-4D97-AF65-F5344CB8AC3E}">
        <p14:creationId xmlns:p14="http://schemas.microsoft.com/office/powerpoint/2010/main" val="137800808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ormAutofit fontScale="92500" lnSpcReduction="20000"/>
          </a:bodyPr>
          <a:lstStyle/>
          <a:p>
            <a:fld id="{5744759D-0EFF-4FB2-9CCE-04E00944F0FE}" type="slidenum">
              <a:rPr lang="en-US" smtClean="0"/>
              <a:pPr/>
              <a:t>20</a:t>
            </a:fld>
            <a:endParaRPr lang="en-US"/>
          </a:p>
        </p:txBody>
      </p:sp>
      <p:sp>
        <p:nvSpPr>
          <p:cNvPr id="3" name="タイトル 2"/>
          <p:cNvSpPr>
            <a:spLocks noGrp="1"/>
          </p:cNvSpPr>
          <p:nvPr>
            <p:ph type="title"/>
          </p:nvPr>
        </p:nvSpPr>
        <p:spPr/>
        <p:txBody>
          <a:bodyPr/>
          <a:lstStyle/>
          <a:p>
            <a:r>
              <a:rPr lang="ja-JP" altLang="en-US" dirty="0" smtClean="0"/>
              <a:t>チャットを作るには</a:t>
            </a:r>
            <a:endParaRPr kumimoji="1" lang="ja-JP" altLang="en-US" dirty="0"/>
          </a:p>
        </p:txBody>
      </p:sp>
      <p:sp>
        <p:nvSpPr>
          <p:cNvPr id="4" name="コンテンツ プレースホルダー 3"/>
          <p:cNvSpPr>
            <a:spLocks noGrp="1"/>
          </p:cNvSpPr>
          <p:nvPr>
            <p:ph sz="quarter" idx="13"/>
          </p:nvPr>
        </p:nvSpPr>
        <p:spPr/>
        <p:txBody>
          <a:bodyPr/>
          <a:lstStyle/>
          <a:p>
            <a:r>
              <a:rPr kumimoji="1" lang="ja-JP" altLang="en-US" dirty="0" smtClean="0"/>
              <a:t>クライアントとサーバの双方向通信が必要</a:t>
            </a:r>
            <a:endParaRPr kumimoji="1" lang="en-US" altLang="ja-JP" dirty="0" smtClean="0"/>
          </a:p>
          <a:p>
            <a:pPr lvl="1"/>
            <a:r>
              <a:rPr lang="ja-JP" altLang="en-US" dirty="0" smtClean="0"/>
              <a:t>今までは，どれもクライアントからサーバに対してリクエストを送っていた</a:t>
            </a:r>
            <a:endParaRPr lang="en-US" altLang="ja-JP" dirty="0" smtClean="0"/>
          </a:p>
          <a:p>
            <a:pPr lvl="1"/>
            <a:r>
              <a:rPr kumimoji="1" lang="ja-JP" altLang="en-US" dirty="0" smtClean="0"/>
              <a:t>チャットの場合，メッセージを受け取ったときにサーバからクライアントにメッセージを送りたい</a:t>
            </a:r>
            <a:endParaRPr kumimoji="1" lang="en-US" altLang="ja-JP" dirty="0" smtClean="0"/>
          </a:p>
          <a:p>
            <a:r>
              <a:rPr lang="en-US" altLang="ja-JP" dirty="0" err="1" smtClean="0">
                <a:solidFill>
                  <a:srgbClr val="FF0000"/>
                </a:solidFill>
              </a:rPr>
              <a:t>WebSocket</a:t>
            </a:r>
            <a:endParaRPr lang="en-US" altLang="ja-JP" dirty="0" smtClean="0">
              <a:solidFill>
                <a:srgbClr val="FF0000"/>
              </a:solidFill>
            </a:endParaRPr>
          </a:p>
          <a:p>
            <a:pPr lvl="1"/>
            <a:r>
              <a:rPr lang="ja-JP" altLang="en-US" dirty="0" smtClean="0"/>
              <a:t>ブラウザとサーバで双方向通信を行うための規格</a:t>
            </a:r>
            <a:endParaRPr lang="en-US" altLang="ja-JP" dirty="0" smtClean="0"/>
          </a:p>
          <a:p>
            <a:pPr lvl="1"/>
            <a:r>
              <a:rPr lang="en-US" altLang="ja-JP" dirty="0" err="1" smtClean="0"/>
              <a:t>Node.js</a:t>
            </a:r>
            <a:r>
              <a:rPr lang="ja-JP" altLang="en-US" dirty="0" smtClean="0"/>
              <a:t>では，</a:t>
            </a:r>
            <a:r>
              <a:rPr lang="en-US" altLang="ja-JP" dirty="0" err="1" smtClean="0">
                <a:solidFill>
                  <a:srgbClr val="FF0000"/>
                </a:solidFill>
              </a:rPr>
              <a:t>Socket.IO</a:t>
            </a:r>
            <a:r>
              <a:rPr lang="ja-JP" altLang="en-US" dirty="0" smtClean="0"/>
              <a:t>というライブラリによりサポート</a:t>
            </a:r>
            <a:endParaRPr lang="en-US" altLang="ja-JP" dirty="0" smtClean="0"/>
          </a:p>
        </p:txBody>
      </p:sp>
    </p:spTree>
    <p:extLst>
      <p:ext uri="{BB962C8B-B14F-4D97-AF65-F5344CB8AC3E}">
        <p14:creationId xmlns:p14="http://schemas.microsoft.com/office/powerpoint/2010/main" val="1671907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ormAutofit fontScale="92500" lnSpcReduction="20000"/>
          </a:bodyPr>
          <a:lstStyle/>
          <a:p>
            <a:fld id="{5744759D-0EFF-4FB2-9CCE-04E00944F0FE}" type="slidenum">
              <a:rPr lang="en-US" smtClean="0"/>
              <a:pPr/>
              <a:t>21</a:t>
            </a:fld>
            <a:endParaRPr lang="en-US"/>
          </a:p>
        </p:txBody>
      </p:sp>
      <p:sp>
        <p:nvSpPr>
          <p:cNvPr id="3" name="タイトル 2"/>
          <p:cNvSpPr>
            <a:spLocks noGrp="1"/>
          </p:cNvSpPr>
          <p:nvPr>
            <p:ph type="title"/>
          </p:nvPr>
        </p:nvSpPr>
        <p:spPr/>
        <p:txBody>
          <a:bodyPr/>
          <a:lstStyle/>
          <a:p>
            <a:r>
              <a:rPr lang="en-US" altLang="ja-JP" dirty="0" err="1" smtClean="0"/>
              <a:t>Socket.IO</a:t>
            </a:r>
            <a:r>
              <a:rPr lang="ja-JP" altLang="en-US" dirty="0" smtClean="0"/>
              <a:t>のインストール</a:t>
            </a:r>
            <a:endParaRPr kumimoji="1" lang="ja-JP" altLang="en-US" dirty="0"/>
          </a:p>
        </p:txBody>
      </p:sp>
      <p:sp>
        <p:nvSpPr>
          <p:cNvPr id="4" name="コンテンツ プレースホルダー 3"/>
          <p:cNvSpPr>
            <a:spLocks noGrp="1"/>
          </p:cNvSpPr>
          <p:nvPr>
            <p:ph sz="quarter" idx="13"/>
          </p:nvPr>
        </p:nvSpPr>
        <p:spPr/>
        <p:txBody>
          <a:bodyPr/>
          <a:lstStyle/>
          <a:p>
            <a:r>
              <a:rPr kumimoji="1" lang="en-US" altLang="ja-JP" dirty="0" err="1" smtClean="0"/>
              <a:t>package.json</a:t>
            </a:r>
            <a:r>
              <a:rPr kumimoji="1" lang="ja-JP" altLang="en-US" dirty="0" smtClean="0"/>
              <a:t>を開き，以下のように追記</a:t>
            </a:r>
            <a:endParaRPr kumimoji="1" lang="en-US" altLang="ja-JP" dirty="0" smtClean="0"/>
          </a:p>
          <a:p>
            <a:pPr marL="0" indent="0">
              <a:buNone/>
            </a:pPr>
            <a:endParaRPr lang="pl-PL" altLang="ja-JP" dirty="0" smtClean="0"/>
          </a:p>
          <a:p>
            <a:pPr marL="0" indent="0">
              <a:buNone/>
            </a:pPr>
            <a:r>
              <a:rPr lang="pl-PL" altLang="ja-JP" dirty="0" smtClean="0"/>
              <a:t>"</a:t>
            </a:r>
            <a:r>
              <a:rPr lang="pl-PL" altLang="ja-JP" dirty="0" err="1"/>
              <a:t>dependencies</a:t>
            </a:r>
            <a:r>
              <a:rPr lang="pl-PL" altLang="ja-JP" dirty="0"/>
              <a:t>": {</a:t>
            </a:r>
          </a:p>
          <a:p>
            <a:pPr marL="0" indent="0">
              <a:buNone/>
            </a:pPr>
            <a:r>
              <a:rPr lang="pl-PL" altLang="ja-JP" dirty="0"/>
              <a:t>		"express": "3.2.x",</a:t>
            </a:r>
          </a:p>
          <a:p>
            <a:pPr marL="0" indent="0">
              <a:buNone/>
            </a:pPr>
            <a:r>
              <a:rPr lang="pl-PL" altLang="ja-JP" dirty="0"/>
              <a:t>		"</a:t>
            </a:r>
            <a:r>
              <a:rPr lang="pl-PL" altLang="ja-JP" dirty="0" err="1"/>
              <a:t>mongodb</a:t>
            </a:r>
            <a:r>
              <a:rPr lang="pl-PL" altLang="ja-JP" dirty="0"/>
              <a:t>": "1.3.x",</a:t>
            </a:r>
          </a:p>
          <a:p>
            <a:pPr marL="0" indent="0">
              <a:buNone/>
            </a:pPr>
            <a:r>
              <a:rPr lang="pl-PL" altLang="ja-JP" dirty="0"/>
              <a:t>		"</a:t>
            </a:r>
            <a:r>
              <a:rPr lang="pl-PL" altLang="ja-JP" dirty="0" err="1"/>
              <a:t>socket.io</a:t>
            </a:r>
            <a:r>
              <a:rPr lang="pl-PL" altLang="ja-JP" dirty="0"/>
              <a:t>": "1.0.</a:t>
            </a:r>
            <a:r>
              <a:rPr lang="pl-PL" altLang="ja-JP" dirty="0" smtClean="0"/>
              <a:t>x”</a:t>
            </a:r>
            <a:endParaRPr lang="pl-PL" altLang="ja-JP" dirty="0"/>
          </a:p>
          <a:p>
            <a:pPr marL="0" indent="0">
              <a:buNone/>
            </a:pPr>
            <a:r>
              <a:rPr lang="pl-PL" altLang="ja-JP" dirty="0" smtClean="0"/>
              <a:t>},</a:t>
            </a:r>
          </a:p>
          <a:p>
            <a:pPr marL="0" indent="0">
              <a:buNone/>
            </a:pPr>
            <a:endParaRPr kumimoji="1" lang="pl-PL" altLang="ja-JP" dirty="0"/>
          </a:p>
          <a:p>
            <a:pPr marL="0" indent="0">
              <a:buNone/>
            </a:pPr>
            <a:r>
              <a:rPr kumimoji="1" lang="ja-JP" altLang="en-US" dirty="0" smtClean="0"/>
              <a:t>その後コンソールで，</a:t>
            </a:r>
            <a:r>
              <a:rPr kumimoji="1" lang="en-US" altLang="ja-JP" dirty="0" err="1" smtClean="0"/>
              <a:t>npm</a:t>
            </a:r>
            <a:r>
              <a:rPr kumimoji="1" lang="en-US" altLang="ja-JP" dirty="0" smtClean="0"/>
              <a:t> install </a:t>
            </a:r>
            <a:r>
              <a:rPr kumimoji="1" lang="ja-JP" altLang="en-US" dirty="0" smtClean="0"/>
              <a:t>でインストール完了</a:t>
            </a:r>
            <a:endParaRPr kumimoji="1" lang="ja-JP" altLang="en-US" dirty="0"/>
          </a:p>
        </p:txBody>
      </p:sp>
    </p:spTree>
    <p:extLst>
      <p:ext uri="{BB962C8B-B14F-4D97-AF65-F5344CB8AC3E}">
        <p14:creationId xmlns:p14="http://schemas.microsoft.com/office/powerpoint/2010/main" val="1881871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ormAutofit fontScale="92500" lnSpcReduction="20000"/>
          </a:bodyPr>
          <a:lstStyle/>
          <a:p>
            <a:fld id="{5744759D-0EFF-4FB2-9CCE-04E00944F0FE}" type="slidenum">
              <a:rPr lang="en-US" smtClean="0"/>
              <a:pPr/>
              <a:t>22</a:t>
            </a:fld>
            <a:endParaRPr lang="en-US"/>
          </a:p>
        </p:txBody>
      </p:sp>
      <p:sp>
        <p:nvSpPr>
          <p:cNvPr id="3" name="タイトル 2"/>
          <p:cNvSpPr>
            <a:spLocks noGrp="1"/>
          </p:cNvSpPr>
          <p:nvPr>
            <p:ph type="title"/>
          </p:nvPr>
        </p:nvSpPr>
        <p:spPr/>
        <p:txBody>
          <a:bodyPr/>
          <a:lstStyle/>
          <a:p>
            <a:r>
              <a:rPr kumimoji="1" lang="ja-JP" altLang="en-US" dirty="0" smtClean="0"/>
              <a:t>サーバ側の</a:t>
            </a:r>
            <a:r>
              <a:rPr lang="ja-JP" altLang="en-US" dirty="0" smtClean="0"/>
              <a:t>設定</a:t>
            </a:r>
            <a:endParaRPr kumimoji="1" lang="ja-JP" altLang="en-US" dirty="0"/>
          </a:p>
        </p:txBody>
      </p:sp>
      <p:sp>
        <p:nvSpPr>
          <p:cNvPr id="4" name="コンテンツ プレースホルダー 3"/>
          <p:cNvSpPr>
            <a:spLocks noGrp="1"/>
          </p:cNvSpPr>
          <p:nvPr>
            <p:ph sz="quarter" idx="13"/>
          </p:nvPr>
        </p:nvSpPr>
        <p:spPr/>
        <p:txBody>
          <a:bodyPr>
            <a:normAutofit fontScale="92500" lnSpcReduction="10000"/>
          </a:bodyPr>
          <a:lstStyle/>
          <a:p>
            <a:r>
              <a:rPr kumimoji="1" lang="en-US" altLang="ja-JP" dirty="0" err="1" smtClean="0"/>
              <a:t>app.js</a:t>
            </a:r>
            <a:r>
              <a:rPr kumimoji="1" lang="ja-JP" altLang="en-US" dirty="0" smtClean="0"/>
              <a:t>を以下のように追記</a:t>
            </a:r>
            <a:endParaRPr kumimoji="1" lang="en-US" altLang="ja-JP" dirty="0" smtClean="0"/>
          </a:p>
          <a:p>
            <a:pPr marL="0" indent="0">
              <a:buNone/>
            </a:pPr>
            <a:r>
              <a:rPr lang="en-US" altLang="ja-JP" dirty="0" err="1"/>
              <a:t>var</a:t>
            </a:r>
            <a:r>
              <a:rPr lang="en-US" altLang="ja-JP" dirty="0"/>
              <a:t> http = require("http"),</a:t>
            </a:r>
          </a:p>
          <a:p>
            <a:pPr marL="0" indent="0">
              <a:buNone/>
            </a:pPr>
            <a:r>
              <a:rPr lang="en-US" altLang="ja-JP" dirty="0"/>
              <a:t>	express = require("express"),</a:t>
            </a:r>
          </a:p>
          <a:p>
            <a:pPr marL="0" indent="0">
              <a:buNone/>
            </a:pPr>
            <a:r>
              <a:rPr lang="en-US" altLang="ja-JP" dirty="0"/>
              <a:t>	routes = require("./routes"),</a:t>
            </a:r>
          </a:p>
          <a:p>
            <a:pPr marL="0" indent="0">
              <a:buNone/>
            </a:pPr>
            <a:r>
              <a:rPr lang="en-US" altLang="ja-JP" dirty="0"/>
              <a:t>	app = express(),</a:t>
            </a:r>
          </a:p>
          <a:p>
            <a:pPr marL="0" indent="0">
              <a:buNone/>
            </a:pPr>
            <a:r>
              <a:rPr lang="en-US" altLang="ja-JP" dirty="0"/>
              <a:t>	server = </a:t>
            </a:r>
            <a:r>
              <a:rPr lang="en-US" altLang="ja-JP" dirty="0" err="1"/>
              <a:t>http.createServer</a:t>
            </a:r>
            <a:r>
              <a:rPr lang="en-US" altLang="ja-JP" dirty="0"/>
              <a:t>(app)</a:t>
            </a:r>
            <a:r>
              <a:rPr lang="en-US" altLang="ja-JP" dirty="0" smtClean="0"/>
              <a:t>,</a:t>
            </a:r>
          </a:p>
          <a:p>
            <a:pPr marL="0" indent="0">
              <a:buNone/>
            </a:pPr>
            <a:r>
              <a:rPr lang="en-US" altLang="ja-JP" dirty="0"/>
              <a:t>	</a:t>
            </a:r>
            <a:r>
              <a:rPr lang="en-US" altLang="ja-JP" dirty="0" err="1"/>
              <a:t>socketIO</a:t>
            </a:r>
            <a:r>
              <a:rPr lang="en-US" altLang="ja-JP" dirty="0"/>
              <a:t> = require('</a:t>
            </a:r>
            <a:r>
              <a:rPr lang="en-US" altLang="ja-JP" dirty="0" err="1"/>
              <a:t>socket.io</a:t>
            </a:r>
            <a:r>
              <a:rPr lang="en-US" altLang="ja-JP" dirty="0"/>
              <a:t>')</a:t>
            </a:r>
            <a:r>
              <a:rPr lang="en-US" altLang="ja-JP" dirty="0" smtClean="0"/>
              <a:t>,</a:t>
            </a:r>
            <a:endParaRPr lang="en-US" altLang="ja-JP" dirty="0"/>
          </a:p>
          <a:p>
            <a:pPr marL="0" indent="0">
              <a:buNone/>
            </a:pPr>
            <a:r>
              <a:rPr lang="en-US" altLang="ja-JP" dirty="0"/>
              <a:t>	</a:t>
            </a:r>
            <a:r>
              <a:rPr lang="en-US" altLang="ja-JP" dirty="0" err="1"/>
              <a:t>io</a:t>
            </a:r>
            <a:r>
              <a:rPr lang="en-US" altLang="ja-JP" dirty="0"/>
              <a:t> = </a:t>
            </a:r>
            <a:r>
              <a:rPr lang="en-US" altLang="ja-JP" dirty="0" err="1"/>
              <a:t>socketIO.listen</a:t>
            </a:r>
            <a:r>
              <a:rPr lang="en-US" altLang="ja-JP" dirty="0"/>
              <a:t>(server);</a:t>
            </a:r>
          </a:p>
          <a:p>
            <a:pPr marL="0" indent="0">
              <a:buNone/>
            </a:pPr>
            <a:endParaRPr lang="en-US" altLang="ja-JP" dirty="0"/>
          </a:p>
          <a:p>
            <a:pPr marL="0" indent="0">
              <a:buNone/>
            </a:pPr>
            <a:r>
              <a:rPr lang="en-US" altLang="ja-JP" dirty="0" err="1"/>
              <a:t>io.sockets.on</a:t>
            </a:r>
            <a:r>
              <a:rPr lang="en-US" altLang="ja-JP" dirty="0"/>
              <a:t>("connection", function(socket) {</a:t>
            </a:r>
          </a:p>
          <a:p>
            <a:pPr marL="0" indent="0">
              <a:buNone/>
            </a:pPr>
            <a:r>
              <a:rPr lang="en-US" altLang="ja-JP" dirty="0"/>
              <a:t>	</a:t>
            </a:r>
            <a:r>
              <a:rPr lang="en-US" altLang="ja-JP" dirty="0" err="1"/>
              <a:t>socket.on</a:t>
            </a:r>
            <a:r>
              <a:rPr lang="en-US" altLang="ja-JP" dirty="0"/>
              <a:t>("message", function(data) {</a:t>
            </a:r>
          </a:p>
          <a:p>
            <a:pPr marL="0" indent="0">
              <a:buNone/>
            </a:pPr>
            <a:r>
              <a:rPr lang="en-US" altLang="ja-JP" dirty="0"/>
              <a:t>	</a:t>
            </a:r>
            <a:r>
              <a:rPr lang="en-US" altLang="ja-JP" dirty="0" smtClean="0"/>
              <a:t>	</a:t>
            </a:r>
            <a:r>
              <a:rPr lang="en-US" altLang="ja-JP" dirty="0"/>
              <a:t>	</a:t>
            </a:r>
            <a:r>
              <a:rPr lang="en-US" altLang="ja-JP" dirty="0" err="1"/>
              <a:t>io.sockets.emit</a:t>
            </a:r>
            <a:r>
              <a:rPr lang="en-US" altLang="ja-JP" dirty="0"/>
              <a:t>("message", data);</a:t>
            </a:r>
          </a:p>
          <a:p>
            <a:pPr marL="0" indent="0">
              <a:buNone/>
            </a:pPr>
            <a:r>
              <a:rPr lang="en-US" altLang="ja-JP" dirty="0"/>
              <a:t>	});</a:t>
            </a:r>
          </a:p>
          <a:p>
            <a:pPr marL="0" indent="0">
              <a:buNone/>
            </a:pPr>
            <a:r>
              <a:rPr lang="en-US" altLang="ja-JP" dirty="0"/>
              <a:t>});</a:t>
            </a:r>
            <a:endParaRPr kumimoji="1" lang="ja-JP" altLang="en-US" dirty="0"/>
          </a:p>
        </p:txBody>
      </p:sp>
    </p:spTree>
    <p:extLst>
      <p:ext uri="{BB962C8B-B14F-4D97-AF65-F5344CB8AC3E}">
        <p14:creationId xmlns:p14="http://schemas.microsoft.com/office/powerpoint/2010/main" val="1644640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ormAutofit fontScale="92500" lnSpcReduction="20000"/>
          </a:bodyPr>
          <a:lstStyle/>
          <a:p>
            <a:fld id="{5744759D-0EFF-4FB2-9CCE-04E00944F0FE}" type="slidenum">
              <a:rPr lang="en-US" smtClean="0"/>
              <a:pPr/>
              <a:t>23</a:t>
            </a:fld>
            <a:endParaRPr lang="en-US"/>
          </a:p>
        </p:txBody>
      </p:sp>
      <p:sp>
        <p:nvSpPr>
          <p:cNvPr id="3" name="タイトル 2"/>
          <p:cNvSpPr>
            <a:spLocks noGrp="1"/>
          </p:cNvSpPr>
          <p:nvPr>
            <p:ph type="title"/>
          </p:nvPr>
        </p:nvSpPr>
        <p:spPr/>
        <p:txBody>
          <a:bodyPr/>
          <a:lstStyle/>
          <a:p>
            <a:r>
              <a:rPr lang="ja-JP" altLang="en-US" dirty="0" smtClean="0"/>
              <a:t>クライアント側の設定</a:t>
            </a:r>
            <a:endParaRPr kumimoji="1" lang="ja-JP" altLang="en-US" dirty="0"/>
          </a:p>
        </p:txBody>
      </p:sp>
      <p:sp>
        <p:nvSpPr>
          <p:cNvPr id="4" name="コンテンツ プレースホルダー 3"/>
          <p:cNvSpPr>
            <a:spLocks noGrp="1"/>
          </p:cNvSpPr>
          <p:nvPr>
            <p:ph sz="quarter" idx="13"/>
          </p:nvPr>
        </p:nvSpPr>
        <p:spPr/>
        <p:txBody>
          <a:bodyPr>
            <a:normAutofit fontScale="92500" lnSpcReduction="10000"/>
          </a:bodyPr>
          <a:lstStyle/>
          <a:p>
            <a:r>
              <a:rPr lang="en-US" altLang="ja-JP" dirty="0" smtClean="0"/>
              <a:t>public/</a:t>
            </a:r>
            <a:r>
              <a:rPr lang="en-US" altLang="ja-JP" dirty="0" err="1" smtClean="0"/>
              <a:t>js</a:t>
            </a:r>
            <a:r>
              <a:rPr lang="en-US" altLang="ja-JP" dirty="0" smtClean="0"/>
              <a:t>/</a:t>
            </a:r>
            <a:r>
              <a:rPr lang="en-US" altLang="ja-JP" dirty="0" err="1" smtClean="0"/>
              <a:t>main.js</a:t>
            </a:r>
            <a:r>
              <a:rPr lang="ja-JP" altLang="en-US" dirty="0" smtClean="0"/>
              <a:t>に以下を追記</a:t>
            </a:r>
            <a:endParaRPr lang="en-US" altLang="ja-JP" dirty="0" smtClean="0"/>
          </a:p>
          <a:p>
            <a:pPr marL="0" indent="0">
              <a:buNone/>
            </a:pPr>
            <a:r>
              <a:rPr lang="en-US" altLang="ja-JP" dirty="0" err="1" smtClean="0"/>
              <a:t>var</a:t>
            </a:r>
            <a:r>
              <a:rPr lang="en-US" altLang="ja-JP" dirty="0" smtClean="0"/>
              <a:t> </a:t>
            </a:r>
            <a:r>
              <a:rPr lang="en-US" altLang="ja-JP" dirty="0"/>
              <a:t>socket = </a:t>
            </a:r>
            <a:r>
              <a:rPr lang="en-US" altLang="ja-JP" dirty="0" err="1"/>
              <a:t>io.connect</a:t>
            </a:r>
            <a:r>
              <a:rPr lang="en-US" altLang="ja-JP" dirty="0"/>
              <a:t>();</a:t>
            </a:r>
          </a:p>
          <a:p>
            <a:pPr marL="0" indent="0">
              <a:buNone/>
            </a:pPr>
            <a:r>
              <a:rPr lang="en-US" altLang="ja-JP" dirty="0" err="1"/>
              <a:t>socket.on</a:t>
            </a:r>
            <a:r>
              <a:rPr lang="en-US" altLang="ja-JP" dirty="0"/>
              <a:t>("message", function(data) {</a:t>
            </a:r>
          </a:p>
          <a:p>
            <a:pPr marL="0" indent="0">
              <a:buNone/>
            </a:pPr>
            <a:r>
              <a:rPr lang="en-US" altLang="ja-JP" dirty="0"/>
              <a:t>	$("#messages").prepend(</a:t>
            </a:r>
          </a:p>
          <a:p>
            <a:pPr marL="0" indent="0">
              <a:buNone/>
            </a:pPr>
            <a:r>
              <a:rPr lang="en-US" altLang="ja-JP" dirty="0"/>
              <a:t>		</a:t>
            </a:r>
            <a:r>
              <a:rPr lang="en-US" altLang="ja-JP" dirty="0" smtClean="0"/>
              <a:t>	$</a:t>
            </a:r>
            <a:r>
              <a:rPr lang="en-US" altLang="ja-JP" dirty="0"/>
              <a:t>("&lt;span /&gt;").text(</a:t>
            </a:r>
            <a:r>
              <a:rPr lang="en-US" altLang="ja-JP" dirty="0" err="1"/>
              <a:t>data.message</a:t>
            </a:r>
            <a:r>
              <a:rPr lang="en-US" altLang="ja-JP" dirty="0"/>
              <a:t>)</a:t>
            </a:r>
          </a:p>
          <a:p>
            <a:pPr marL="0" indent="0">
              <a:buNone/>
            </a:pPr>
            <a:r>
              <a:rPr lang="en-US" altLang="ja-JP" dirty="0"/>
              <a:t>	);</a:t>
            </a:r>
          </a:p>
          <a:p>
            <a:pPr marL="0" indent="0">
              <a:buNone/>
            </a:pPr>
            <a:r>
              <a:rPr lang="en-US" altLang="ja-JP" dirty="0"/>
              <a:t>});</a:t>
            </a:r>
          </a:p>
          <a:p>
            <a:pPr marL="0" indent="0">
              <a:buNone/>
            </a:pPr>
            <a:endParaRPr lang="en-US" altLang="ja-JP" dirty="0"/>
          </a:p>
          <a:p>
            <a:pPr marL="0" indent="0">
              <a:buNone/>
            </a:pPr>
            <a:r>
              <a:rPr lang="en-US" altLang="ja-JP" dirty="0"/>
              <a:t>function </a:t>
            </a:r>
            <a:r>
              <a:rPr lang="en-US" altLang="ja-JP" dirty="0" err="1"/>
              <a:t>sendMessage</a:t>
            </a:r>
            <a:r>
              <a:rPr lang="en-US" altLang="ja-JP" dirty="0"/>
              <a:t>() {</a:t>
            </a:r>
          </a:p>
          <a:p>
            <a:pPr marL="0" indent="0">
              <a:buNone/>
            </a:pPr>
            <a:r>
              <a:rPr lang="en-US" altLang="ja-JP" dirty="0"/>
              <a:t>	</a:t>
            </a:r>
            <a:r>
              <a:rPr lang="en-US" altLang="ja-JP" dirty="0" err="1"/>
              <a:t>socket.emit</a:t>
            </a:r>
            <a:r>
              <a:rPr lang="en-US" altLang="ja-JP" dirty="0"/>
              <a:t>("message", {</a:t>
            </a:r>
          </a:p>
          <a:p>
            <a:pPr marL="0" indent="0">
              <a:buNone/>
            </a:pPr>
            <a:r>
              <a:rPr lang="en-US" altLang="ja-JP" dirty="0"/>
              <a:t>	</a:t>
            </a:r>
            <a:r>
              <a:rPr lang="en-US" altLang="ja-JP" dirty="0" smtClean="0"/>
              <a:t>	</a:t>
            </a:r>
            <a:r>
              <a:rPr lang="en-US" altLang="ja-JP" dirty="0"/>
              <a:t>	message: $("#number").</a:t>
            </a:r>
            <a:r>
              <a:rPr lang="en-US" altLang="ja-JP" dirty="0" err="1"/>
              <a:t>val</a:t>
            </a:r>
            <a:r>
              <a:rPr lang="en-US" altLang="ja-JP" dirty="0"/>
              <a:t>()</a:t>
            </a:r>
          </a:p>
          <a:p>
            <a:pPr marL="0" indent="0">
              <a:buNone/>
            </a:pPr>
            <a:r>
              <a:rPr lang="en-US" altLang="ja-JP" dirty="0"/>
              <a:t>	});</a:t>
            </a:r>
          </a:p>
          <a:p>
            <a:pPr marL="0" indent="0">
              <a:buNone/>
            </a:pPr>
            <a:r>
              <a:rPr lang="en-US" altLang="ja-JP" dirty="0"/>
              <a:t>	$("#number").</a:t>
            </a:r>
            <a:r>
              <a:rPr lang="en-US" altLang="ja-JP" dirty="0" err="1"/>
              <a:t>val</a:t>
            </a:r>
            <a:r>
              <a:rPr lang="en-US" altLang="ja-JP" dirty="0"/>
              <a:t>("")</a:t>
            </a:r>
            <a:r>
              <a:rPr lang="en-US" altLang="ja-JP" dirty="0" smtClean="0"/>
              <a:t>);</a:t>
            </a:r>
            <a:endParaRPr lang="en-US" altLang="ja-JP" dirty="0"/>
          </a:p>
          <a:p>
            <a:pPr marL="0" indent="0">
              <a:buNone/>
            </a:pPr>
            <a:r>
              <a:rPr lang="en-US" altLang="ja-JP" dirty="0"/>
              <a:t>}</a:t>
            </a:r>
            <a:endParaRPr kumimoji="1" lang="ja-JP" altLang="en-US" dirty="0"/>
          </a:p>
        </p:txBody>
      </p:sp>
    </p:spTree>
    <p:extLst>
      <p:ext uri="{BB962C8B-B14F-4D97-AF65-F5344CB8AC3E}">
        <p14:creationId xmlns:p14="http://schemas.microsoft.com/office/powerpoint/2010/main" val="2337395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ormAutofit fontScale="92500" lnSpcReduction="20000"/>
          </a:bodyPr>
          <a:lstStyle/>
          <a:p>
            <a:fld id="{5744759D-0EFF-4FB2-9CCE-04E00944F0FE}" type="slidenum">
              <a:rPr lang="en-US" smtClean="0"/>
              <a:pPr/>
              <a:t>24</a:t>
            </a:fld>
            <a:endParaRPr lang="en-US"/>
          </a:p>
        </p:txBody>
      </p:sp>
      <p:sp>
        <p:nvSpPr>
          <p:cNvPr id="3" name="タイトル 2"/>
          <p:cNvSpPr>
            <a:spLocks noGrp="1"/>
          </p:cNvSpPr>
          <p:nvPr>
            <p:ph type="title"/>
          </p:nvPr>
        </p:nvSpPr>
        <p:spPr/>
        <p:txBody>
          <a:bodyPr/>
          <a:lstStyle/>
          <a:p>
            <a:r>
              <a:rPr lang="ja-JP" altLang="en-US" dirty="0" smtClean="0"/>
              <a:t>クライアント側で</a:t>
            </a:r>
            <a:r>
              <a:rPr lang="en-US" altLang="ja-JP" dirty="0" err="1" smtClean="0"/>
              <a:t>socket.io</a:t>
            </a:r>
            <a:r>
              <a:rPr lang="ja-JP" altLang="en-US" dirty="0" smtClean="0"/>
              <a:t>を読み込み</a:t>
            </a:r>
            <a:endParaRPr kumimoji="1" lang="ja-JP" altLang="en-US" dirty="0"/>
          </a:p>
        </p:txBody>
      </p:sp>
      <p:sp>
        <p:nvSpPr>
          <p:cNvPr id="4" name="コンテンツ プレースホルダー 3"/>
          <p:cNvSpPr>
            <a:spLocks noGrp="1"/>
          </p:cNvSpPr>
          <p:nvPr>
            <p:ph sz="quarter" idx="13"/>
          </p:nvPr>
        </p:nvSpPr>
        <p:spPr/>
        <p:txBody>
          <a:bodyPr/>
          <a:lstStyle/>
          <a:p>
            <a:r>
              <a:rPr kumimoji="1" lang="en-US" altLang="ja-JP" dirty="0" err="1" smtClean="0"/>
              <a:t>index.html</a:t>
            </a:r>
            <a:r>
              <a:rPr kumimoji="1" lang="ja-JP" altLang="en-US" dirty="0" smtClean="0"/>
              <a:t>を以下のように追記</a:t>
            </a:r>
            <a:endParaRPr kumimoji="1" lang="en-US" altLang="ja-JP" dirty="0" smtClean="0"/>
          </a:p>
          <a:p>
            <a:endParaRPr kumimoji="1" lang="en-US" altLang="ja-JP" dirty="0" smtClean="0"/>
          </a:p>
          <a:p>
            <a:pPr marL="0" indent="0">
              <a:buNone/>
            </a:pPr>
            <a:r>
              <a:rPr lang="en-US" altLang="ja-JP" dirty="0"/>
              <a:t> </a:t>
            </a:r>
            <a:r>
              <a:rPr lang="en-US" altLang="ja-JP" sz="1800" dirty="0"/>
              <a:t>&lt;script type="text/</a:t>
            </a:r>
            <a:r>
              <a:rPr lang="en-US" altLang="ja-JP" sz="1800" dirty="0" err="1"/>
              <a:t>javascript</a:t>
            </a:r>
            <a:r>
              <a:rPr lang="en-US" altLang="ja-JP" sz="1800" dirty="0"/>
              <a:t>" </a:t>
            </a:r>
            <a:r>
              <a:rPr lang="en-US" altLang="ja-JP" sz="1800" dirty="0" err="1"/>
              <a:t>src</a:t>
            </a:r>
            <a:r>
              <a:rPr lang="en-US" altLang="ja-JP" sz="1800" dirty="0"/>
              <a:t>="</a:t>
            </a:r>
            <a:r>
              <a:rPr lang="en-US" altLang="ja-JP" sz="1800" dirty="0" err="1"/>
              <a:t>js</a:t>
            </a:r>
            <a:r>
              <a:rPr lang="en-US" altLang="ja-JP" sz="1800" dirty="0"/>
              <a:t>/jquery-2.1.0.js"&gt;&lt;/script&gt;</a:t>
            </a:r>
          </a:p>
          <a:p>
            <a:pPr marL="0" indent="0">
              <a:buNone/>
            </a:pPr>
            <a:r>
              <a:rPr lang="en-US" altLang="ja-JP" sz="1800" dirty="0">
                <a:solidFill>
                  <a:srgbClr val="FF0000"/>
                </a:solidFill>
              </a:rPr>
              <a:t> </a:t>
            </a:r>
            <a:r>
              <a:rPr lang="en-US" altLang="ja-JP" sz="1800" dirty="0" smtClean="0">
                <a:solidFill>
                  <a:srgbClr val="FF0000"/>
                </a:solidFill>
              </a:rPr>
              <a:t>&lt;</a:t>
            </a:r>
            <a:r>
              <a:rPr lang="en-US" altLang="ja-JP" sz="1800" dirty="0">
                <a:solidFill>
                  <a:srgbClr val="FF0000"/>
                </a:solidFill>
              </a:rPr>
              <a:t>script type="text/</a:t>
            </a:r>
            <a:r>
              <a:rPr lang="en-US" altLang="ja-JP" sz="1800" dirty="0" err="1">
                <a:solidFill>
                  <a:srgbClr val="FF0000"/>
                </a:solidFill>
              </a:rPr>
              <a:t>javascript</a:t>
            </a:r>
            <a:r>
              <a:rPr lang="en-US" altLang="ja-JP" sz="1800" dirty="0">
                <a:solidFill>
                  <a:srgbClr val="FF0000"/>
                </a:solidFill>
              </a:rPr>
              <a:t>" </a:t>
            </a:r>
            <a:r>
              <a:rPr lang="en-US" altLang="ja-JP" sz="1800" dirty="0" err="1">
                <a:solidFill>
                  <a:srgbClr val="FF0000"/>
                </a:solidFill>
              </a:rPr>
              <a:t>src</a:t>
            </a:r>
            <a:r>
              <a:rPr lang="en-US" altLang="ja-JP" sz="1800" dirty="0">
                <a:solidFill>
                  <a:srgbClr val="FF0000"/>
                </a:solidFill>
              </a:rPr>
              <a:t>="/</a:t>
            </a:r>
            <a:r>
              <a:rPr lang="en-US" altLang="ja-JP" sz="1800" dirty="0" err="1">
                <a:solidFill>
                  <a:srgbClr val="FF0000"/>
                </a:solidFill>
              </a:rPr>
              <a:t>socket.io</a:t>
            </a:r>
            <a:r>
              <a:rPr lang="en-US" altLang="ja-JP" sz="1800" dirty="0">
                <a:solidFill>
                  <a:srgbClr val="FF0000"/>
                </a:solidFill>
              </a:rPr>
              <a:t>/</a:t>
            </a:r>
            <a:r>
              <a:rPr lang="en-US" altLang="ja-JP" sz="1800" dirty="0" err="1">
                <a:solidFill>
                  <a:srgbClr val="FF0000"/>
                </a:solidFill>
              </a:rPr>
              <a:t>socket.io.js</a:t>
            </a:r>
            <a:r>
              <a:rPr lang="en-US" altLang="ja-JP" sz="1800" dirty="0">
                <a:solidFill>
                  <a:srgbClr val="FF0000"/>
                </a:solidFill>
              </a:rPr>
              <a:t>"&gt;&lt;/script&gt;</a:t>
            </a:r>
          </a:p>
          <a:p>
            <a:pPr marL="0" indent="0">
              <a:buNone/>
            </a:pPr>
            <a:r>
              <a:rPr lang="en-US" altLang="ja-JP" sz="1800" dirty="0"/>
              <a:t> </a:t>
            </a:r>
            <a:r>
              <a:rPr lang="en-US" altLang="ja-JP" sz="1800" dirty="0" smtClean="0"/>
              <a:t>&lt;</a:t>
            </a:r>
            <a:r>
              <a:rPr lang="en-US" altLang="ja-JP" sz="1800" dirty="0"/>
              <a:t>script type="text/</a:t>
            </a:r>
            <a:r>
              <a:rPr lang="en-US" altLang="ja-JP" sz="1800" dirty="0" err="1"/>
              <a:t>javascript</a:t>
            </a:r>
            <a:r>
              <a:rPr lang="en-US" altLang="ja-JP" sz="1800" dirty="0"/>
              <a:t>" </a:t>
            </a:r>
            <a:r>
              <a:rPr lang="en-US" altLang="ja-JP" sz="1800" dirty="0" err="1"/>
              <a:t>src</a:t>
            </a:r>
            <a:r>
              <a:rPr lang="en-US" altLang="ja-JP" sz="1800" dirty="0"/>
              <a:t>="</a:t>
            </a:r>
            <a:r>
              <a:rPr lang="en-US" altLang="ja-JP" sz="1800" dirty="0" err="1"/>
              <a:t>js</a:t>
            </a:r>
            <a:r>
              <a:rPr lang="en-US" altLang="ja-JP" sz="1800" dirty="0"/>
              <a:t>/</a:t>
            </a:r>
            <a:r>
              <a:rPr lang="en-US" altLang="ja-JP" sz="1800" dirty="0" err="1"/>
              <a:t>main.js</a:t>
            </a:r>
            <a:r>
              <a:rPr lang="en-US" altLang="ja-JP" sz="1800" dirty="0"/>
              <a:t>"&gt;&lt;/script</a:t>
            </a:r>
            <a:r>
              <a:rPr lang="en-US" altLang="ja-JP" sz="1800" dirty="0" smtClean="0"/>
              <a:t>&gt;</a:t>
            </a:r>
          </a:p>
          <a:p>
            <a:pPr marL="0" indent="0">
              <a:buNone/>
            </a:pPr>
            <a:endParaRPr lang="en-US" altLang="ja-JP" sz="1800" dirty="0" smtClean="0"/>
          </a:p>
          <a:p>
            <a:pPr marL="0" indent="0">
              <a:buNone/>
            </a:pPr>
            <a:r>
              <a:rPr lang="en-US" altLang="ja-JP" sz="1800" dirty="0"/>
              <a:t>	</a:t>
            </a:r>
            <a:r>
              <a:rPr lang="en-US" altLang="ja-JP" sz="1800" dirty="0" smtClean="0"/>
              <a:t>						:</a:t>
            </a:r>
          </a:p>
          <a:p>
            <a:pPr marL="0" indent="0">
              <a:buNone/>
            </a:pPr>
            <a:endParaRPr lang="en-US" altLang="ja-JP" sz="1800" dirty="0"/>
          </a:p>
          <a:p>
            <a:pPr marL="0" indent="0">
              <a:buNone/>
            </a:pPr>
            <a:r>
              <a:rPr lang="en-US" altLang="ja-JP" sz="1800" dirty="0"/>
              <a:t> &lt;input id="</a:t>
            </a:r>
            <a:r>
              <a:rPr lang="en-US" altLang="ja-JP" sz="1800" dirty="0">
                <a:solidFill>
                  <a:srgbClr val="FF0000"/>
                </a:solidFill>
              </a:rPr>
              <a:t>message</a:t>
            </a:r>
            <a:r>
              <a:rPr lang="en-US" altLang="ja-JP" sz="1800" dirty="0"/>
              <a:t>" type="text" /&gt;</a:t>
            </a:r>
          </a:p>
          <a:p>
            <a:pPr marL="0" indent="0">
              <a:buNone/>
            </a:pPr>
            <a:r>
              <a:rPr lang="en-US" altLang="ja-JP" sz="1800" dirty="0"/>
              <a:t> </a:t>
            </a:r>
            <a:r>
              <a:rPr lang="en-US" altLang="ja-JP" sz="1800" dirty="0" smtClean="0"/>
              <a:t>&lt;button </a:t>
            </a:r>
            <a:r>
              <a:rPr lang="en-US" altLang="ja-JP" sz="1800" dirty="0" err="1"/>
              <a:t>onclick</a:t>
            </a:r>
            <a:r>
              <a:rPr lang="en-US" altLang="ja-JP" sz="1800" dirty="0"/>
              <a:t>="</a:t>
            </a:r>
            <a:r>
              <a:rPr lang="en-US" altLang="ja-JP" sz="1800" dirty="0" err="1">
                <a:solidFill>
                  <a:srgbClr val="FF0000"/>
                </a:solidFill>
              </a:rPr>
              <a:t>sendMessage</a:t>
            </a:r>
            <a:r>
              <a:rPr lang="en-US" altLang="ja-JP" sz="1800" dirty="0"/>
              <a:t>()"&gt;</a:t>
            </a:r>
            <a:r>
              <a:rPr lang="ja-JP" altLang="en-US" sz="1800" dirty="0"/>
              <a:t>送信</a:t>
            </a:r>
            <a:r>
              <a:rPr lang="en-US" altLang="ja-JP" sz="1800" dirty="0"/>
              <a:t>&lt;/button&gt;</a:t>
            </a:r>
            <a:endParaRPr lang="en-US" altLang="ja-JP" sz="1800" dirty="0" smtClean="0"/>
          </a:p>
          <a:p>
            <a:pPr marL="0" indent="0">
              <a:buNone/>
            </a:pPr>
            <a:endParaRPr kumimoji="1" lang="en-US" altLang="ja-JP" sz="1800" dirty="0"/>
          </a:p>
          <a:p>
            <a:pPr marL="0" indent="0">
              <a:buNone/>
            </a:pPr>
            <a:r>
              <a:rPr kumimoji="1" lang="ja-JP" altLang="en-US" dirty="0" smtClean="0"/>
              <a:t>完了したら，サーバを再起動して</a:t>
            </a:r>
            <a:r>
              <a:rPr lang="en-US" altLang="ja-JP" dirty="0" smtClean="0"/>
              <a:t>localhost:3000 </a:t>
            </a:r>
            <a:r>
              <a:rPr lang="ja-JP" altLang="en-US" dirty="0" smtClean="0"/>
              <a:t>にアクセス</a:t>
            </a:r>
            <a:endParaRPr lang="en-US" altLang="ja-JP" dirty="0" smtClean="0"/>
          </a:p>
          <a:p>
            <a:pPr marL="0" indent="0">
              <a:buNone/>
            </a:pPr>
            <a:r>
              <a:rPr kumimoji="1" lang="ja-JP" altLang="en-US" dirty="0" smtClean="0"/>
              <a:t>複数のブラウザで開いて，メッセージが送信されていれば成功</a:t>
            </a:r>
            <a:endParaRPr kumimoji="1" lang="ja-JP" altLang="en-US" dirty="0"/>
          </a:p>
        </p:txBody>
      </p:sp>
    </p:spTree>
    <p:extLst>
      <p:ext uri="{BB962C8B-B14F-4D97-AF65-F5344CB8AC3E}">
        <p14:creationId xmlns:p14="http://schemas.microsoft.com/office/powerpoint/2010/main" val="4143733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ormAutofit fontScale="92500" lnSpcReduction="20000"/>
          </a:bodyPr>
          <a:lstStyle/>
          <a:p>
            <a:fld id="{5744759D-0EFF-4FB2-9CCE-04E00944F0FE}" type="slidenum">
              <a:rPr lang="en-US" smtClean="0"/>
              <a:pPr/>
              <a:t>25</a:t>
            </a:fld>
            <a:endParaRPr lang="en-US"/>
          </a:p>
        </p:txBody>
      </p:sp>
      <p:sp>
        <p:nvSpPr>
          <p:cNvPr id="3" name="タイトル 2"/>
          <p:cNvSpPr>
            <a:spLocks noGrp="1"/>
          </p:cNvSpPr>
          <p:nvPr>
            <p:ph type="title"/>
          </p:nvPr>
        </p:nvSpPr>
        <p:spPr/>
        <p:txBody>
          <a:bodyPr/>
          <a:lstStyle/>
          <a:p>
            <a:r>
              <a:rPr kumimoji="1" lang="ja-JP" altLang="en-US" dirty="0" smtClean="0"/>
              <a:t>演習</a:t>
            </a:r>
            <a:endParaRPr kumimoji="1" lang="ja-JP" altLang="en-US" dirty="0"/>
          </a:p>
        </p:txBody>
      </p:sp>
      <p:sp>
        <p:nvSpPr>
          <p:cNvPr id="4" name="コンテンツ プレースホルダー 3"/>
          <p:cNvSpPr>
            <a:spLocks noGrp="1"/>
          </p:cNvSpPr>
          <p:nvPr>
            <p:ph sz="quarter" idx="13"/>
          </p:nvPr>
        </p:nvSpPr>
        <p:spPr/>
        <p:txBody>
          <a:bodyPr/>
          <a:lstStyle/>
          <a:p>
            <a:pPr marL="457200" indent="-457200">
              <a:buFont typeface="+mj-lt"/>
              <a:buAutoNum type="arabicPeriod"/>
            </a:pPr>
            <a:r>
              <a:rPr kumimoji="1" lang="ja-JP" altLang="en-US" dirty="0" smtClean="0"/>
              <a:t>メッセージとは別のインプットフォームで送信者の名前を記入できるようにし，誰から来たメッセージなのか表示するようにする</a:t>
            </a:r>
            <a:endParaRPr kumimoji="1" lang="en-US" altLang="ja-JP" dirty="0" smtClean="0"/>
          </a:p>
          <a:p>
            <a:pPr lvl="1"/>
            <a:r>
              <a:rPr lang="ja-JP" altLang="en-US" dirty="0" smtClean="0"/>
              <a:t>例：</a:t>
            </a:r>
            <a:r>
              <a:rPr lang="en-US" altLang="ja-JP" dirty="0" smtClean="0"/>
              <a:t>[</a:t>
            </a:r>
            <a:r>
              <a:rPr lang="ja-JP" altLang="en-US" dirty="0" smtClean="0"/>
              <a:t>ポニー村山さん</a:t>
            </a:r>
            <a:r>
              <a:rPr lang="en-US" altLang="ja-JP" dirty="0" smtClean="0"/>
              <a:t>] </a:t>
            </a:r>
            <a:r>
              <a:rPr lang="ja-JP" altLang="en-US" dirty="0" smtClean="0"/>
              <a:t>こんにちは！！！</a:t>
            </a:r>
            <a:endParaRPr lang="en-US" altLang="ja-JP" dirty="0" smtClean="0"/>
          </a:p>
          <a:p>
            <a:pPr marL="457200" indent="-457200">
              <a:buFont typeface="+mj-lt"/>
              <a:buAutoNum type="arabicPeriod"/>
            </a:pPr>
            <a:r>
              <a:rPr lang="ja-JP" altLang="en-US" dirty="0" smtClean="0"/>
              <a:t>メッセージに送信日時を表示する</a:t>
            </a:r>
            <a:endParaRPr lang="en-US" altLang="ja-JP" dirty="0" smtClean="0"/>
          </a:p>
          <a:p>
            <a:pPr lvl="1"/>
            <a:r>
              <a:rPr lang="ja-JP" altLang="en-US" dirty="0" smtClean="0"/>
              <a:t>ヒント：</a:t>
            </a:r>
            <a:r>
              <a:rPr lang="en-US" altLang="ja-JP" dirty="0" smtClean="0"/>
              <a:t>new Date</a:t>
            </a:r>
            <a:r>
              <a:rPr lang="en-US" altLang="ja-JP" dirty="0"/>
              <a:t>()</a:t>
            </a:r>
            <a:r>
              <a:rPr lang="en-US" altLang="ja-JP" dirty="0" smtClean="0"/>
              <a:t>.</a:t>
            </a:r>
            <a:r>
              <a:rPr lang="en-US" altLang="ja-JP" dirty="0" err="1" smtClean="0"/>
              <a:t>toLocaleString</a:t>
            </a:r>
            <a:r>
              <a:rPr lang="en-US" altLang="ja-JP" dirty="0" smtClean="0"/>
              <a:t>() </a:t>
            </a:r>
            <a:r>
              <a:rPr lang="ja-JP" altLang="en-US" dirty="0" smtClean="0"/>
              <a:t>で，現在時刻を表示できる</a:t>
            </a:r>
            <a:endParaRPr lang="en-US" altLang="ja-JP" dirty="0" smtClean="0"/>
          </a:p>
          <a:p>
            <a:pPr marL="457200" indent="-457200">
              <a:buFont typeface="+mj-lt"/>
              <a:buAutoNum type="arabicPeriod"/>
            </a:pPr>
            <a:r>
              <a:rPr lang="ja-JP" altLang="en-US" dirty="0" smtClean="0"/>
              <a:t>（時間が余ったら）見た目を整える</a:t>
            </a:r>
            <a:endParaRPr kumimoji="1" lang="ja-JP" altLang="en-US" dirty="0"/>
          </a:p>
        </p:txBody>
      </p:sp>
    </p:spTree>
    <p:extLst>
      <p:ext uri="{BB962C8B-B14F-4D97-AF65-F5344CB8AC3E}">
        <p14:creationId xmlns:p14="http://schemas.microsoft.com/office/powerpoint/2010/main" val="1422691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ormAutofit fontScale="92500" lnSpcReduction="20000"/>
          </a:bodyPr>
          <a:lstStyle/>
          <a:p>
            <a:fld id="{5744759D-0EFF-4FB2-9CCE-04E00944F0FE}" type="slidenum">
              <a:rPr lang="en-US" smtClean="0"/>
              <a:pPr/>
              <a:t>26</a:t>
            </a:fld>
            <a:endParaRPr lang="en-US"/>
          </a:p>
        </p:txBody>
      </p:sp>
      <p:sp>
        <p:nvSpPr>
          <p:cNvPr id="3" name="タイトル 2"/>
          <p:cNvSpPr>
            <a:spLocks noGrp="1"/>
          </p:cNvSpPr>
          <p:nvPr>
            <p:ph type="title"/>
          </p:nvPr>
        </p:nvSpPr>
        <p:spPr/>
        <p:txBody>
          <a:bodyPr/>
          <a:lstStyle/>
          <a:p>
            <a:r>
              <a:rPr kumimoji="1" lang="ja-JP" altLang="en-US" dirty="0" smtClean="0"/>
              <a:t>もっと本格的なアプリを目指すには</a:t>
            </a:r>
            <a:endParaRPr kumimoji="1" lang="ja-JP" altLang="en-US" dirty="0"/>
          </a:p>
        </p:txBody>
      </p:sp>
      <p:sp>
        <p:nvSpPr>
          <p:cNvPr id="4" name="コンテンツ プレースホルダー 3"/>
          <p:cNvSpPr>
            <a:spLocks noGrp="1"/>
          </p:cNvSpPr>
          <p:nvPr>
            <p:ph sz="quarter" idx="13"/>
          </p:nvPr>
        </p:nvSpPr>
        <p:spPr/>
        <p:txBody>
          <a:bodyPr/>
          <a:lstStyle/>
          <a:p>
            <a:r>
              <a:rPr kumimoji="1" lang="en-US" altLang="ja-JP" dirty="0" smtClean="0"/>
              <a:t>DB</a:t>
            </a:r>
            <a:r>
              <a:rPr kumimoji="1" lang="ja-JP" altLang="en-US" dirty="0" smtClean="0"/>
              <a:t>にコメントデータを保存できるようにし，リロードしたらそれを読み込むようにする</a:t>
            </a:r>
            <a:endParaRPr kumimoji="1" lang="en-US" altLang="ja-JP" dirty="0" smtClean="0"/>
          </a:p>
          <a:p>
            <a:r>
              <a:rPr lang="ja-JP" altLang="en-US" dirty="0" smtClean="0"/>
              <a:t>通信環境の悪さ等の原因で届かなかったメッセージを処理する</a:t>
            </a:r>
            <a:endParaRPr lang="en-US" altLang="ja-JP" dirty="0" smtClean="0"/>
          </a:p>
          <a:p>
            <a:r>
              <a:rPr lang="ja-JP" altLang="en-US" dirty="0" smtClean="0"/>
              <a:t>本番環境にデプロイする</a:t>
            </a:r>
            <a:endParaRPr lang="en-US" altLang="ja-JP" dirty="0" smtClean="0"/>
          </a:p>
          <a:p>
            <a:r>
              <a:rPr kumimoji="1" lang="ja-JP" altLang="en-US" dirty="0" smtClean="0"/>
              <a:t>ログイン機能を作って送信相手を指定できるようにすれば，</a:t>
            </a:r>
            <a:r>
              <a:rPr kumimoji="1" lang="en-US" altLang="ja-JP" dirty="0" smtClean="0"/>
              <a:t>Skype</a:t>
            </a:r>
            <a:r>
              <a:rPr kumimoji="1" lang="ja-JP" altLang="en-US" dirty="0" smtClean="0"/>
              <a:t>や</a:t>
            </a:r>
            <a:r>
              <a:rPr kumimoji="1" lang="en-US" altLang="ja-JP" dirty="0" smtClean="0"/>
              <a:t>Line</a:t>
            </a:r>
            <a:r>
              <a:rPr kumimoji="1" lang="ja-JP" altLang="en-US" dirty="0" smtClean="0"/>
              <a:t>のようなメッセンジャーになる</a:t>
            </a:r>
            <a:endParaRPr kumimoji="1" lang="ja-JP" altLang="en-US" dirty="0"/>
          </a:p>
        </p:txBody>
      </p:sp>
    </p:spTree>
    <p:extLst>
      <p:ext uri="{BB962C8B-B14F-4D97-AF65-F5344CB8AC3E}">
        <p14:creationId xmlns:p14="http://schemas.microsoft.com/office/powerpoint/2010/main" val="3047602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ormAutofit fontScale="92500" lnSpcReduction="20000"/>
          </a:bodyPr>
          <a:lstStyle/>
          <a:p>
            <a:fld id="{5744759D-0EFF-4FB2-9CCE-04E00944F0FE}" type="slidenum">
              <a:rPr lang="en-US" smtClean="0"/>
              <a:pPr/>
              <a:t>27</a:t>
            </a:fld>
            <a:endParaRPr lang="en-US"/>
          </a:p>
        </p:txBody>
      </p:sp>
      <p:sp>
        <p:nvSpPr>
          <p:cNvPr id="3" name="タイトル 2"/>
          <p:cNvSpPr>
            <a:spLocks noGrp="1"/>
          </p:cNvSpPr>
          <p:nvPr>
            <p:ph type="title"/>
          </p:nvPr>
        </p:nvSpPr>
        <p:spPr/>
        <p:txBody>
          <a:bodyPr/>
          <a:lstStyle/>
          <a:p>
            <a:r>
              <a:rPr kumimoji="1" lang="ja-JP" altLang="en-US" dirty="0" smtClean="0"/>
              <a:t>まとめ</a:t>
            </a:r>
            <a:endParaRPr kumimoji="1" lang="ja-JP" altLang="en-US" dirty="0"/>
          </a:p>
        </p:txBody>
      </p:sp>
      <p:sp>
        <p:nvSpPr>
          <p:cNvPr id="4" name="コンテンツ プレースホルダー 3"/>
          <p:cNvSpPr>
            <a:spLocks noGrp="1"/>
          </p:cNvSpPr>
          <p:nvPr>
            <p:ph sz="quarter" idx="13"/>
          </p:nvPr>
        </p:nvSpPr>
        <p:spPr/>
        <p:txBody>
          <a:bodyPr/>
          <a:lstStyle/>
          <a:p>
            <a:r>
              <a:rPr kumimoji="1" lang="en-US" altLang="ja-JP" dirty="0" err="1" smtClean="0"/>
              <a:t>Node.js</a:t>
            </a:r>
            <a:r>
              <a:rPr kumimoji="1" lang="ja-JP" altLang="en-US" dirty="0" smtClean="0"/>
              <a:t>は，チャットのようなリアルタイム性の高いアプリの作成に有用</a:t>
            </a:r>
            <a:endParaRPr kumimoji="1" lang="en-US" altLang="ja-JP" dirty="0" smtClean="0"/>
          </a:p>
          <a:p>
            <a:r>
              <a:rPr kumimoji="1" lang="en-US" altLang="ja-JP" dirty="0" err="1" smtClean="0"/>
              <a:t>Node.js</a:t>
            </a:r>
            <a:r>
              <a:rPr lang="en-US" altLang="ja-JP" dirty="0" smtClean="0"/>
              <a:t> + Express</a:t>
            </a:r>
            <a:r>
              <a:rPr lang="ja-JP" altLang="en-US" dirty="0" smtClean="0"/>
              <a:t>では，</a:t>
            </a:r>
            <a:r>
              <a:rPr lang="en-US" altLang="ja-JP" dirty="0" err="1" smtClean="0"/>
              <a:t>app.get</a:t>
            </a:r>
            <a:r>
              <a:rPr lang="ja-JP" altLang="en-US" dirty="0" smtClean="0"/>
              <a:t>などを用いて</a:t>
            </a:r>
            <a:r>
              <a:rPr lang="en-US" altLang="ja-JP" dirty="0" smtClean="0"/>
              <a:t>html</a:t>
            </a:r>
            <a:r>
              <a:rPr lang="ja-JP" altLang="en-US" dirty="0" smtClean="0"/>
              <a:t>や</a:t>
            </a:r>
            <a:r>
              <a:rPr lang="en-US" altLang="ja-JP" dirty="0" smtClean="0"/>
              <a:t>JSON</a:t>
            </a:r>
            <a:r>
              <a:rPr lang="ja-JP" altLang="en-US" dirty="0" smtClean="0"/>
              <a:t>をクライアントに送信する</a:t>
            </a:r>
            <a:endParaRPr lang="en-US" altLang="ja-JP" dirty="0" smtClean="0"/>
          </a:p>
          <a:p>
            <a:r>
              <a:rPr lang="ja-JP" altLang="en-US" dirty="0" smtClean="0"/>
              <a:t>クライアントから受け取った</a:t>
            </a:r>
            <a:r>
              <a:rPr lang="en-US" altLang="ja-JP" dirty="0" smtClean="0"/>
              <a:t>JSON</a:t>
            </a:r>
            <a:r>
              <a:rPr lang="ja-JP" altLang="en-US" dirty="0" smtClean="0"/>
              <a:t>をサーバで処理することも出来る</a:t>
            </a:r>
            <a:endParaRPr lang="en-US" altLang="ja-JP" dirty="0" smtClean="0"/>
          </a:p>
          <a:p>
            <a:r>
              <a:rPr lang="en-US" altLang="ja-JP" dirty="0" err="1" smtClean="0"/>
              <a:t>Socket.IO</a:t>
            </a:r>
            <a:r>
              <a:rPr lang="ja-JP" altLang="en-US" dirty="0" smtClean="0"/>
              <a:t>を使うと，双方向通信が実現できる</a:t>
            </a:r>
            <a:endParaRPr lang="en-US" altLang="ja-JP" dirty="0" smtClean="0"/>
          </a:p>
        </p:txBody>
      </p:sp>
    </p:spTree>
    <p:extLst>
      <p:ext uri="{BB962C8B-B14F-4D97-AF65-F5344CB8AC3E}">
        <p14:creationId xmlns:p14="http://schemas.microsoft.com/office/powerpoint/2010/main" val="3153340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ormAutofit fontScale="92500" lnSpcReduction="20000"/>
          </a:bodyPr>
          <a:lstStyle/>
          <a:p>
            <a:fld id="{5744759D-0EFF-4FB2-9CCE-04E00944F0FE}" type="slidenum">
              <a:rPr lang="en-US" smtClean="0"/>
              <a:pPr/>
              <a:t>3</a:t>
            </a:fld>
            <a:endParaRPr lang="en-US"/>
          </a:p>
        </p:txBody>
      </p:sp>
      <p:sp>
        <p:nvSpPr>
          <p:cNvPr id="3" name="タイトル 2"/>
          <p:cNvSpPr>
            <a:spLocks noGrp="1"/>
          </p:cNvSpPr>
          <p:nvPr>
            <p:ph type="title"/>
          </p:nvPr>
        </p:nvSpPr>
        <p:spPr/>
        <p:txBody>
          <a:bodyPr/>
          <a:lstStyle/>
          <a:p>
            <a:r>
              <a:rPr lang="ja-JP" altLang="en-US" dirty="0" smtClean="0"/>
              <a:t>今日</a:t>
            </a:r>
            <a:r>
              <a:rPr lang="ja-JP" altLang="en-US" dirty="0" smtClean="0"/>
              <a:t>の</a:t>
            </a:r>
            <a:r>
              <a:rPr lang="ja-JP" altLang="en-US" dirty="0" smtClean="0"/>
              <a:t>内容</a:t>
            </a:r>
            <a:endParaRPr kumimoji="1" lang="ja-JP" altLang="en-US" dirty="0"/>
          </a:p>
        </p:txBody>
      </p:sp>
      <p:sp>
        <p:nvSpPr>
          <p:cNvPr id="4" name="コンテンツ プレースホルダー 3"/>
          <p:cNvSpPr>
            <a:spLocks noGrp="1"/>
          </p:cNvSpPr>
          <p:nvPr>
            <p:ph sz="quarter" idx="13"/>
          </p:nvPr>
        </p:nvSpPr>
        <p:spPr/>
        <p:txBody>
          <a:bodyPr/>
          <a:lstStyle/>
          <a:p>
            <a:r>
              <a:rPr lang="en-US" altLang="ja-JP" dirty="0" smtClean="0"/>
              <a:t>JavaScript</a:t>
            </a:r>
            <a:r>
              <a:rPr lang="ja-JP" altLang="en-US" dirty="0" smtClean="0"/>
              <a:t>について</a:t>
            </a:r>
            <a:endParaRPr lang="en-US" altLang="ja-JP" dirty="0" smtClean="0"/>
          </a:p>
          <a:p>
            <a:pPr lvl="1"/>
            <a:r>
              <a:rPr lang="ja-JP" altLang="en-US" dirty="0" smtClean="0"/>
              <a:t>基本的な文法や，考え方など</a:t>
            </a:r>
            <a:endParaRPr lang="en-US" altLang="ja-JP" dirty="0" smtClean="0"/>
          </a:p>
          <a:p>
            <a:r>
              <a:rPr kumimoji="1" lang="ja-JP" altLang="en-US" dirty="0" smtClean="0"/>
              <a:t>掲示板の作成を通して，</a:t>
            </a:r>
            <a:r>
              <a:rPr kumimoji="1" lang="en-US" altLang="ja-JP" dirty="0" err="1" smtClean="0"/>
              <a:t>Node.js</a:t>
            </a:r>
            <a:r>
              <a:rPr kumimoji="1" lang="en-US" altLang="ja-JP" dirty="0" smtClean="0"/>
              <a:t>, </a:t>
            </a:r>
            <a:r>
              <a:rPr kumimoji="1" lang="en-US" altLang="ja-JP" dirty="0" err="1" smtClean="0"/>
              <a:t>MongoDB</a:t>
            </a:r>
            <a:r>
              <a:rPr kumimoji="1" lang="ja-JP" altLang="en-US" dirty="0" smtClean="0"/>
              <a:t>の基礎を学ぶ</a:t>
            </a:r>
            <a:endParaRPr kumimoji="1" lang="en-US" altLang="ja-JP" dirty="0" smtClean="0"/>
          </a:p>
          <a:p>
            <a:r>
              <a:rPr lang="ja-JP" altLang="en-US" dirty="0" smtClean="0"/>
              <a:t>アンケート</a:t>
            </a:r>
            <a:endParaRPr lang="en-US" altLang="ja-JP" dirty="0" smtClean="0"/>
          </a:p>
          <a:p>
            <a:pPr lvl="1"/>
            <a:r>
              <a:rPr kumimoji="1" lang="ja-JP" altLang="en-US" dirty="0" smtClean="0"/>
              <a:t>修論のためご協力ください＞＜</a:t>
            </a:r>
            <a:endParaRPr kumimoji="1" lang="ja-JP" altLang="en-US" dirty="0"/>
          </a:p>
        </p:txBody>
      </p:sp>
    </p:spTree>
    <p:extLst>
      <p:ext uri="{BB962C8B-B14F-4D97-AF65-F5344CB8AC3E}">
        <p14:creationId xmlns:p14="http://schemas.microsoft.com/office/powerpoint/2010/main" val="4191024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ormAutofit fontScale="92500" lnSpcReduction="20000"/>
          </a:bodyPr>
          <a:lstStyle/>
          <a:p>
            <a:fld id="{5744759D-0EFF-4FB2-9CCE-04E00944F0FE}" type="slidenum">
              <a:rPr lang="en-US" smtClean="0"/>
              <a:pPr/>
              <a:t>4</a:t>
            </a:fld>
            <a:endParaRPr lang="en-US"/>
          </a:p>
        </p:txBody>
      </p:sp>
      <p:sp>
        <p:nvSpPr>
          <p:cNvPr id="3" name="タイトル 2"/>
          <p:cNvSpPr>
            <a:spLocks noGrp="1"/>
          </p:cNvSpPr>
          <p:nvPr>
            <p:ph type="title"/>
          </p:nvPr>
        </p:nvSpPr>
        <p:spPr/>
        <p:txBody>
          <a:bodyPr/>
          <a:lstStyle/>
          <a:p>
            <a:r>
              <a:rPr kumimoji="1" lang="ja-JP" altLang="en-US" dirty="0" smtClean="0"/>
              <a:t>必要な</a:t>
            </a:r>
            <a:r>
              <a:rPr kumimoji="1" lang="ja-JP" altLang="en-US" smtClean="0"/>
              <a:t>ファイルをダウンロード</a:t>
            </a:r>
            <a:endParaRPr kumimoji="1" lang="ja-JP" altLang="en-US"/>
          </a:p>
        </p:txBody>
      </p:sp>
      <p:sp>
        <p:nvSpPr>
          <p:cNvPr id="4" name="コンテンツ プレースホルダー 3"/>
          <p:cNvSpPr>
            <a:spLocks noGrp="1"/>
          </p:cNvSpPr>
          <p:nvPr>
            <p:ph sz="quarter" idx="13"/>
          </p:nvPr>
        </p:nvSpPr>
        <p:spPr/>
        <p:txBody>
          <a:bodyPr/>
          <a:lstStyle/>
          <a:p>
            <a:endParaRPr kumimoji="1" lang="ja-JP" altLang="en-US"/>
          </a:p>
        </p:txBody>
      </p:sp>
    </p:spTree>
    <p:extLst>
      <p:ext uri="{BB962C8B-B14F-4D97-AF65-F5344CB8AC3E}">
        <p14:creationId xmlns:p14="http://schemas.microsoft.com/office/powerpoint/2010/main" val="4004926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ormAutofit fontScale="92500" lnSpcReduction="20000"/>
          </a:bodyPr>
          <a:lstStyle/>
          <a:p>
            <a:fld id="{5744759D-0EFF-4FB2-9CCE-04E00944F0FE}" type="slidenum">
              <a:rPr lang="en-US" smtClean="0"/>
              <a:pPr/>
              <a:t>5</a:t>
            </a:fld>
            <a:endParaRPr lang="en-US"/>
          </a:p>
        </p:txBody>
      </p:sp>
      <p:sp>
        <p:nvSpPr>
          <p:cNvPr id="3" name="タイトル 2"/>
          <p:cNvSpPr>
            <a:spLocks noGrp="1"/>
          </p:cNvSpPr>
          <p:nvPr>
            <p:ph type="title"/>
          </p:nvPr>
        </p:nvSpPr>
        <p:spPr/>
        <p:txBody>
          <a:bodyPr/>
          <a:lstStyle/>
          <a:p>
            <a:r>
              <a:rPr kumimoji="1" lang="en-US" altLang="ja-JP" dirty="0" smtClean="0"/>
              <a:t>JavaScript</a:t>
            </a:r>
            <a:r>
              <a:rPr lang="ja-JP" altLang="en-US" dirty="0" smtClean="0"/>
              <a:t>の特徴</a:t>
            </a:r>
            <a:endParaRPr kumimoji="1" lang="ja-JP" altLang="en-US" dirty="0"/>
          </a:p>
        </p:txBody>
      </p:sp>
      <p:sp>
        <p:nvSpPr>
          <p:cNvPr id="4" name="コンテンツ プレースホルダー 3"/>
          <p:cNvSpPr>
            <a:spLocks noGrp="1"/>
          </p:cNvSpPr>
          <p:nvPr>
            <p:ph sz="quarter" idx="13"/>
          </p:nvPr>
        </p:nvSpPr>
        <p:spPr/>
        <p:txBody>
          <a:bodyPr/>
          <a:lstStyle/>
          <a:p>
            <a:r>
              <a:rPr lang="ja-JP" altLang="en-US" dirty="0" smtClean="0"/>
              <a:t>様々な環境で動く</a:t>
            </a:r>
            <a:endParaRPr lang="en-US" altLang="ja-JP" dirty="0" smtClean="0"/>
          </a:p>
          <a:p>
            <a:pPr lvl="1"/>
            <a:r>
              <a:rPr kumimoji="1" lang="ja-JP" altLang="en-US" dirty="0" smtClean="0">
                <a:solidFill>
                  <a:srgbClr val="FF0000"/>
                </a:solidFill>
              </a:rPr>
              <a:t>ブラウザ</a:t>
            </a:r>
            <a:r>
              <a:rPr kumimoji="1" lang="ja-JP" altLang="en-US" dirty="0" smtClean="0"/>
              <a:t>，サーバサイド，</a:t>
            </a:r>
            <a:r>
              <a:rPr kumimoji="1" lang="en-US" altLang="ja-JP" dirty="0" err="1" smtClean="0"/>
              <a:t>iOS</a:t>
            </a:r>
            <a:r>
              <a:rPr kumimoji="1" lang="en-US" altLang="ja-JP" dirty="0" smtClean="0"/>
              <a:t>/Android</a:t>
            </a:r>
            <a:r>
              <a:rPr kumimoji="1" lang="ja-JP" altLang="en-US" dirty="0" smtClean="0"/>
              <a:t>アプリ</a:t>
            </a:r>
            <a:r>
              <a:rPr kumimoji="1" lang="en-US" altLang="ja-JP" dirty="0" smtClean="0"/>
              <a:t>etc...</a:t>
            </a:r>
            <a:endParaRPr lang="en-US" altLang="ja-JP" dirty="0" smtClean="0"/>
          </a:p>
          <a:p>
            <a:r>
              <a:rPr kumimoji="1" lang="ja-JP" altLang="en-US" dirty="0" smtClean="0">
                <a:solidFill>
                  <a:srgbClr val="3366FF"/>
                </a:solidFill>
                <a:effectLst/>
              </a:rPr>
              <a:t>オブジェクト指向プログラミング</a:t>
            </a:r>
            <a:r>
              <a:rPr kumimoji="1" lang="ja-JP" altLang="en-US" dirty="0" smtClean="0">
                <a:effectLst/>
              </a:rPr>
              <a:t>をサポート</a:t>
            </a:r>
            <a:endParaRPr kumimoji="1" lang="en-US" altLang="ja-JP" dirty="0" smtClean="0">
              <a:effectLst/>
            </a:endParaRPr>
          </a:p>
          <a:p>
            <a:r>
              <a:rPr lang="ja-JP" altLang="en-US" dirty="0" smtClean="0">
                <a:solidFill>
                  <a:srgbClr val="3366FF"/>
                </a:solidFill>
                <a:effectLst/>
              </a:rPr>
              <a:t>関数型プログラミング</a:t>
            </a:r>
            <a:r>
              <a:rPr lang="ja-JP" altLang="en-US" dirty="0" smtClean="0">
                <a:effectLst/>
              </a:rPr>
              <a:t>をサポート</a:t>
            </a:r>
            <a:endParaRPr kumimoji="1" lang="en-US" altLang="ja-JP" dirty="0" smtClean="0">
              <a:effectLst/>
            </a:endParaRPr>
          </a:p>
          <a:p>
            <a:endParaRPr kumimoji="1" lang="ja-JP" altLang="en-US" dirty="0"/>
          </a:p>
        </p:txBody>
      </p:sp>
    </p:spTree>
    <p:extLst>
      <p:ext uri="{BB962C8B-B14F-4D97-AF65-F5344CB8AC3E}">
        <p14:creationId xmlns:p14="http://schemas.microsoft.com/office/powerpoint/2010/main" val="3058855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ormAutofit fontScale="92500" lnSpcReduction="20000"/>
          </a:bodyPr>
          <a:lstStyle/>
          <a:p>
            <a:fld id="{5744759D-0EFF-4FB2-9CCE-04E00944F0FE}" type="slidenum">
              <a:rPr lang="en-US" smtClean="0"/>
              <a:pPr/>
              <a:t>6</a:t>
            </a:fld>
            <a:endParaRPr lang="en-US"/>
          </a:p>
        </p:txBody>
      </p:sp>
      <p:sp>
        <p:nvSpPr>
          <p:cNvPr id="3" name="タイトル 2"/>
          <p:cNvSpPr>
            <a:spLocks noGrp="1"/>
          </p:cNvSpPr>
          <p:nvPr>
            <p:ph type="title"/>
          </p:nvPr>
        </p:nvSpPr>
        <p:spPr/>
        <p:txBody>
          <a:bodyPr/>
          <a:lstStyle/>
          <a:p>
            <a:r>
              <a:rPr kumimoji="1" lang="ja-JP" altLang="en-US" dirty="0" smtClean="0"/>
              <a:t>ブラウザで動かす</a:t>
            </a:r>
            <a:endParaRPr kumimoji="1" lang="ja-JP" altLang="en-US" dirty="0"/>
          </a:p>
        </p:txBody>
      </p:sp>
      <p:pic>
        <p:nvPicPr>
          <p:cNvPr id="5" name="コンテンツ プレースホルダー 4" descr="スクリーンショット 2014-12-04 12.24.32.png"/>
          <p:cNvPicPr>
            <a:picLocks noGrp="1" noChangeAspect="1"/>
          </p:cNvPicPr>
          <p:nvPr>
            <p:ph sz="quarter" idx="13"/>
          </p:nvPr>
        </p:nvPicPr>
        <p:blipFill>
          <a:blip r:embed="rId2">
            <a:extLst>
              <a:ext uri="{28A0092B-C50C-407E-A947-70E740481C1C}">
                <a14:useLocalDpi xmlns:a14="http://schemas.microsoft.com/office/drawing/2010/main" val="0"/>
              </a:ext>
            </a:extLst>
          </a:blip>
          <a:srcRect l="-4393" r="-4393"/>
          <a:stretch>
            <a:fillRect/>
          </a:stretch>
        </p:blipFill>
        <p:spPr>
          <a:xfrm>
            <a:off x="273050" y="2636838"/>
            <a:ext cx="8594725" cy="3365500"/>
          </a:xfrm>
        </p:spPr>
      </p:pic>
      <p:sp>
        <p:nvSpPr>
          <p:cNvPr id="7" name="コンテンツ プレースホルダー 3"/>
          <p:cNvSpPr txBox="1">
            <a:spLocks/>
          </p:cNvSpPr>
          <p:nvPr/>
        </p:nvSpPr>
        <p:spPr>
          <a:xfrm>
            <a:off x="274320" y="1298448"/>
            <a:ext cx="8595360" cy="4937760"/>
          </a:xfrm>
          <a:prstGeom prst="rect">
            <a:avLst/>
          </a:prstGeom>
        </p:spPr>
        <p:txBody>
          <a:bodyPr vert="horz" lIns="91440" tIns="45720" rIns="91440" bIns="45720" rtlCol="0">
            <a:normAutofit/>
          </a:bodyPr>
          <a:lstStyle>
            <a:lvl1pPr marL="342000" indent="-342000" algn="l" defTabSz="914400" rtl="0" eaLnBrk="1" latinLnBrk="0" hangingPunct="1">
              <a:spcBef>
                <a:spcPts val="600"/>
              </a:spcBef>
              <a:spcAft>
                <a:spcPts val="0"/>
              </a:spcAft>
              <a:buClr>
                <a:schemeClr val="accent1"/>
              </a:buClr>
              <a:buFont typeface="Wingdings" charset="2"/>
              <a:buChar char="v"/>
              <a:defRPr kumimoji="1" sz="2200" b="0" i="0" kern="1200" cap="none" spc="30" baseline="0">
                <a:solidFill>
                  <a:schemeClr val="tx2"/>
                </a:solidFill>
                <a:latin typeface="ヒラギノ角ゴ Pro W3"/>
                <a:ea typeface="ヒラギノ角ゴ Pro W3"/>
                <a:cs typeface="ヒラギノ角ゴ Pro W3"/>
              </a:defRPr>
            </a:lvl1pPr>
            <a:lvl2pPr marL="514800" indent="-342000" algn="l" defTabSz="914400" rtl="0" eaLnBrk="1" latinLnBrk="0" hangingPunct="1">
              <a:spcBef>
                <a:spcPts val="600"/>
              </a:spcBef>
              <a:buClr>
                <a:schemeClr val="accent1"/>
              </a:buClr>
              <a:buFont typeface="Wingdings" charset="2"/>
              <a:buChar char="v"/>
              <a:defRPr kumimoji="1" sz="2000" kern="1200">
                <a:solidFill>
                  <a:schemeClr val="tx2"/>
                </a:solidFill>
                <a:latin typeface="ヒラギノ角ゴ Pro W3"/>
                <a:ea typeface="ヒラギノ角ゴ Pro W3"/>
                <a:cs typeface="ヒラギノ角ゴ Pro W3"/>
              </a:defRPr>
            </a:lvl2pPr>
            <a:lvl3pPr marL="687600" indent="-342000" algn="l" defTabSz="914400" rtl="0" eaLnBrk="1" latinLnBrk="0" hangingPunct="1">
              <a:spcBef>
                <a:spcPts val="600"/>
              </a:spcBef>
              <a:buClr>
                <a:schemeClr val="accent1"/>
              </a:buClr>
              <a:buFont typeface="Wingdings" charset="2"/>
              <a:buChar char="v"/>
              <a:defRPr kumimoji="1" sz="1800" kern="1200">
                <a:solidFill>
                  <a:schemeClr val="tx2"/>
                </a:solidFill>
                <a:latin typeface="ヒラギノ角ゴ Pro W3"/>
                <a:ea typeface="ヒラギノ角ゴ Pro W3"/>
                <a:cs typeface="ヒラギノ角ゴ Pro W3"/>
              </a:defRPr>
            </a:lvl3pPr>
            <a:lvl4pPr marL="860400" indent="-342000" algn="l" defTabSz="914400" rtl="0" eaLnBrk="1" latinLnBrk="0" hangingPunct="1">
              <a:spcBef>
                <a:spcPts val="600"/>
              </a:spcBef>
              <a:buClr>
                <a:schemeClr val="accent1"/>
              </a:buClr>
              <a:buFont typeface="Wingdings" charset="2"/>
              <a:buChar char="v"/>
              <a:defRPr kumimoji="1" sz="1600" kern="1200">
                <a:solidFill>
                  <a:schemeClr val="tx2"/>
                </a:solidFill>
                <a:latin typeface="ヒラギノ角ゴ Pro W3"/>
                <a:ea typeface="ヒラギノ角ゴ Pro W3"/>
                <a:cs typeface="ヒラギノ角ゴ Pro W3"/>
              </a:defRPr>
            </a:lvl4pPr>
            <a:lvl5pPr marL="1033200" indent="-342000" algn="l" defTabSz="914400" rtl="0" eaLnBrk="1" latinLnBrk="0" hangingPunct="1">
              <a:spcBef>
                <a:spcPts val="600"/>
              </a:spcBef>
              <a:buClr>
                <a:schemeClr val="accent1"/>
              </a:buClr>
              <a:buFont typeface="Wingdings" charset="2"/>
              <a:buChar char="v"/>
              <a:defRPr kumimoji="1" sz="1600" kern="1200" baseline="0">
                <a:solidFill>
                  <a:schemeClr val="tx2"/>
                </a:solidFill>
                <a:latin typeface="ヒラギノ角ゴ Pro W3"/>
                <a:ea typeface="ヒラギノ角ゴ Pro W3"/>
                <a:cs typeface="ヒラギノ角ゴ Pro W3"/>
              </a:defRPr>
            </a:lvl5pPr>
            <a:lvl6pPr marL="1051560" indent="-173736" algn="l" defTabSz="914400" rtl="0" eaLnBrk="1" latinLnBrk="0" hangingPunct="1">
              <a:spcBef>
                <a:spcPct val="20000"/>
              </a:spcBef>
              <a:buClr>
                <a:schemeClr val="accent1"/>
              </a:buClr>
              <a:buFont typeface="Arial" pitchFamily="34" charset="0"/>
              <a:buChar char="•"/>
              <a:defRPr kumimoji="1"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kumimoji="1"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kumimoji="1"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kumimoji="1" sz="1400" kern="1200">
                <a:solidFill>
                  <a:schemeClr val="tx2"/>
                </a:solidFill>
                <a:latin typeface="+mn-lt"/>
                <a:ea typeface="+mn-ea"/>
                <a:cs typeface="+mn-cs"/>
              </a:defRPr>
            </a:lvl9pPr>
          </a:lstStyle>
          <a:p>
            <a:r>
              <a:rPr lang="ja-JP" altLang="en-US" dirty="0" smtClean="0"/>
              <a:t>例えば</a:t>
            </a:r>
            <a:r>
              <a:rPr lang="en-US" altLang="ja-JP" dirty="0" smtClean="0"/>
              <a:t>Google Chrome</a:t>
            </a:r>
            <a:r>
              <a:rPr lang="ja-JP" altLang="en-US" dirty="0" smtClean="0"/>
              <a:t>なら，</a:t>
            </a:r>
            <a:r>
              <a:rPr lang="en-US" altLang="ja-JP" dirty="0" smtClean="0"/>
              <a:t>Command + Option+ </a:t>
            </a:r>
            <a:r>
              <a:rPr lang="en-US" altLang="ja-JP" dirty="0"/>
              <a:t>J</a:t>
            </a:r>
            <a:r>
              <a:rPr lang="ja-JP" altLang="en-US" dirty="0" smtClean="0"/>
              <a:t>あるいは右クリックして要素の検証をクリックし，</a:t>
            </a:r>
            <a:r>
              <a:rPr lang="en-US" altLang="ja-JP" dirty="0" smtClean="0"/>
              <a:t>Console</a:t>
            </a:r>
            <a:r>
              <a:rPr lang="ja-JP" altLang="en-US" dirty="0" smtClean="0"/>
              <a:t>タブを選択することで，</a:t>
            </a:r>
            <a:r>
              <a:rPr lang="en-US" altLang="ja-JP" dirty="0" smtClean="0"/>
              <a:t>JavaScript</a:t>
            </a:r>
            <a:r>
              <a:rPr lang="ja-JP" altLang="en-US" dirty="0" smtClean="0"/>
              <a:t>コンソールが開ける</a:t>
            </a:r>
            <a:endParaRPr lang="ja-JP" altLang="en-US" dirty="0"/>
          </a:p>
        </p:txBody>
      </p:sp>
    </p:spTree>
    <p:extLst>
      <p:ext uri="{BB962C8B-B14F-4D97-AF65-F5344CB8AC3E}">
        <p14:creationId xmlns:p14="http://schemas.microsoft.com/office/powerpoint/2010/main" val="1645800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ormAutofit fontScale="92500" lnSpcReduction="20000"/>
          </a:bodyPr>
          <a:lstStyle/>
          <a:p>
            <a:fld id="{5744759D-0EFF-4FB2-9CCE-04E00944F0FE}" type="slidenum">
              <a:rPr lang="en-US" smtClean="0"/>
              <a:pPr/>
              <a:t>7</a:t>
            </a:fld>
            <a:endParaRPr lang="en-US"/>
          </a:p>
        </p:txBody>
      </p:sp>
      <p:sp>
        <p:nvSpPr>
          <p:cNvPr id="3" name="タイトル 2"/>
          <p:cNvSpPr>
            <a:spLocks noGrp="1"/>
          </p:cNvSpPr>
          <p:nvPr>
            <p:ph type="title"/>
          </p:nvPr>
        </p:nvSpPr>
        <p:spPr/>
        <p:txBody>
          <a:bodyPr/>
          <a:lstStyle/>
          <a:p>
            <a:r>
              <a:rPr kumimoji="1" lang="ja-JP" altLang="en-US" dirty="0" smtClean="0"/>
              <a:t>もっと便利な方法</a:t>
            </a:r>
            <a:endParaRPr kumimoji="1" lang="ja-JP" altLang="en-US" dirty="0"/>
          </a:p>
        </p:txBody>
      </p:sp>
      <p:sp>
        <p:nvSpPr>
          <p:cNvPr id="4" name="コンテンツ プレースホルダー 3"/>
          <p:cNvSpPr>
            <a:spLocks noGrp="1"/>
          </p:cNvSpPr>
          <p:nvPr>
            <p:ph sz="quarter" idx="13"/>
          </p:nvPr>
        </p:nvSpPr>
        <p:spPr/>
        <p:txBody>
          <a:bodyPr/>
          <a:lstStyle/>
          <a:p>
            <a:r>
              <a:rPr lang="en-US" altLang="ja-JP" dirty="0" err="1" smtClean="0"/>
              <a:t>JsFiddle</a:t>
            </a:r>
            <a:r>
              <a:rPr lang="ja-JP" altLang="en-US" dirty="0" smtClean="0"/>
              <a:t>を使う（</a:t>
            </a:r>
            <a:r>
              <a:rPr lang="en-US" altLang="ja-JP" dirty="0" smtClean="0">
                <a:hlinkClick r:id="rId2"/>
              </a:rPr>
              <a:t>http</a:t>
            </a:r>
            <a:r>
              <a:rPr lang="en-US" altLang="ja-JP" dirty="0">
                <a:hlinkClick r:id="rId2"/>
              </a:rPr>
              <a:t>://jsfiddle.net</a:t>
            </a:r>
            <a:r>
              <a:rPr lang="en-US" altLang="ja-JP" dirty="0" smtClean="0">
                <a:hlinkClick r:id="rId2"/>
              </a:rPr>
              <a:t>/</a:t>
            </a:r>
            <a:r>
              <a:rPr lang="ja-JP" altLang="en-US" dirty="0" smtClean="0"/>
              <a:t>）</a:t>
            </a:r>
            <a:endParaRPr lang="en-US" altLang="ja-JP" dirty="0" smtClean="0"/>
          </a:p>
          <a:p>
            <a:pPr lvl="1"/>
            <a:r>
              <a:rPr lang="ja-JP" altLang="en-US" dirty="0" smtClean="0"/>
              <a:t>左下のボックスにコードを書いて，左上の</a:t>
            </a:r>
            <a:r>
              <a:rPr lang="en-US" altLang="ja-JP" dirty="0" smtClean="0"/>
              <a:t>Run</a:t>
            </a:r>
            <a:r>
              <a:rPr lang="ja-JP" altLang="en-US" dirty="0" smtClean="0"/>
              <a:t>ボタンで実行できる</a:t>
            </a:r>
            <a:endParaRPr lang="en-US" altLang="ja-JP" dirty="0" smtClean="0"/>
          </a:p>
          <a:p>
            <a:pPr lvl="1"/>
            <a:r>
              <a:rPr kumimoji="1" lang="en-US" altLang="ja-JP" dirty="0" smtClean="0"/>
              <a:t>html</a:t>
            </a:r>
            <a:r>
              <a:rPr kumimoji="1" lang="ja-JP" altLang="en-US" dirty="0" smtClean="0"/>
              <a:t>や</a:t>
            </a:r>
            <a:r>
              <a:rPr kumimoji="1" lang="en-US" altLang="ja-JP" dirty="0" smtClean="0"/>
              <a:t>CSS</a:t>
            </a:r>
            <a:r>
              <a:rPr kumimoji="1" lang="ja-JP" altLang="en-US" dirty="0" smtClean="0"/>
              <a:t>を書くことも可能</a:t>
            </a:r>
            <a:endParaRPr kumimoji="1" lang="ja-JP" altLang="en-US" dirty="0"/>
          </a:p>
        </p:txBody>
      </p:sp>
      <p:pic>
        <p:nvPicPr>
          <p:cNvPr id="5" name="図 4" descr="スクリーンショット 2014-12-04 12.37.3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161" y="2661524"/>
            <a:ext cx="7299673" cy="3670399"/>
          </a:xfrm>
          <a:prstGeom prst="rect">
            <a:avLst/>
          </a:prstGeom>
        </p:spPr>
      </p:pic>
    </p:spTree>
    <p:extLst>
      <p:ext uri="{BB962C8B-B14F-4D97-AF65-F5344CB8AC3E}">
        <p14:creationId xmlns:p14="http://schemas.microsoft.com/office/powerpoint/2010/main" val="4004041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ormAutofit fontScale="92500" lnSpcReduction="20000"/>
          </a:bodyPr>
          <a:lstStyle/>
          <a:p>
            <a:fld id="{5744759D-0EFF-4FB2-9CCE-04E00944F0FE}" type="slidenum">
              <a:rPr lang="en-US" smtClean="0"/>
              <a:pPr/>
              <a:t>8</a:t>
            </a:fld>
            <a:endParaRPr lang="en-US"/>
          </a:p>
        </p:txBody>
      </p:sp>
      <p:sp>
        <p:nvSpPr>
          <p:cNvPr id="3" name="タイトル 2"/>
          <p:cNvSpPr>
            <a:spLocks noGrp="1"/>
          </p:cNvSpPr>
          <p:nvPr>
            <p:ph type="title"/>
          </p:nvPr>
        </p:nvSpPr>
        <p:spPr/>
        <p:txBody>
          <a:bodyPr/>
          <a:lstStyle/>
          <a:p>
            <a:r>
              <a:rPr kumimoji="1" lang="ja-JP" altLang="en-US" dirty="0" smtClean="0"/>
              <a:t>ログを出すための準備</a:t>
            </a:r>
            <a:endParaRPr kumimoji="1" lang="ja-JP" altLang="en-US" dirty="0"/>
          </a:p>
        </p:txBody>
      </p:sp>
      <p:pic>
        <p:nvPicPr>
          <p:cNvPr id="5" name="コンテンツ プレースホルダー 4" descr="20140501224233.png"/>
          <p:cNvPicPr>
            <a:picLocks noGrp="1" noChangeAspect="1"/>
          </p:cNvPicPr>
          <p:nvPr>
            <p:ph sz="quarter" idx="13"/>
          </p:nvPr>
        </p:nvPicPr>
        <p:blipFill>
          <a:blip r:embed="rId2">
            <a:extLst>
              <a:ext uri="{28A0092B-C50C-407E-A947-70E740481C1C}">
                <a14:useLocalDpi xmlns:a14="http://schemas.microsoft.com/office/drawing/2010/main" val="0"/>
              </a:ext>
            </a:extLst>
          </a:blip>
          <a:srcRect l="-27572" r="-27572"/>
          <a:stretch>
            <a:fillRect/>
          </a:stretch>
        </p:blipFill>
        <p:spPr>
          <a:xfrm>
            <a:off x="1771860" y="3231227"/>
            <a:ext cx="5593903" cy="3213519"/>
          </a:xfrm>
        </p:spPr>
      </p:pic>
      <p:sp>
        <p:nvSpPr>
          <p:cNvPr id="6" name="コンテンツ プレースホルダー 3"/>
          <p:cNvSpPr txBox="1">
            <a:spLocks/>
          </p:cNvSpPr>
          <p:nvPr/>
        </p:nvSpPr>
        <p:spPr>
          <a:xfrm>
            <a:off x="274320" y="1298448"/>
            <a:ext cx="8595360" cy="4937760"/>
          </a:xfrm>
          <a:prstGeom prst="rect">
            <a:avLst/>
          </a:prstGeom>
        </p:spPr>
        <p:txBody>
          <a:bodyPr vert="horz" lIns="91440" tIns="45720" rIns="91440" bIns="45720" rtlCol="0">
            <a:normAutofit/>
          </a:bodyPr>
          <a:lstStyle>
            <a:lvl1pPr marL="342000" indent="-342000" algn="l" defTabSz="914400" rtl="0" eaLnBrk="1" latinLnBrk="0" hangingPunct="1">
              <a:spcBef>
                <a:spcPts val="600"/>
              </a:spcBef>
              <a:spcAft>
                <a:spcPts val="0"/>
              </a:spcAft>
              <a:buClr>
                <a:schemeClr val="accent1"/>
              </a:buClr>
              <a:buFont typeface="Wingdings" charset="2"/>
              <a:buChar char="v"/>
              <a:defRPr kumimoji="1" sz="2200" b="0" i="0" kern="1200" cap="none" spc="30" baseline="0">
                <a:solidFill>
                  <a:schemeClr val="tx2"/>
                </a:solidFill>
                <a:latin typeface="ヒラギノ角ゴ Pro W3"/>
                <a:ea typeface="ヒラギノ角ゴ Pro W3"/>
                <a:cs typeface="ヒラギノ角ゴ Pro W3"/>
              </a:defRPr>
            </a:lvl1pPr>
            <a:lvl2pPr marL="514800" indent="-342000" algn="l" defTabSz="914400" rtl="0" eaLnBrk="1" latinLnBrk="0" hangingPunct="1">
              <a:spcBef>
                <a:spcPts val="600"/>
              </a:spcBef>
              <a:buClr>
                <a:schemeClr val="accent1"/>
              </a:buClr>
              <a:buFont typeface="Wingdings" charset="2"/>
              <a:buChar char="v"/>
              <a:defRPr kumimoji="1" sz="2000" kern="1200">
                <a:solidFill>
                  <a:schemeClr val="tx2"/>
                </a:solidFill>
                <a:latin typeface="ヒラギノ角ゴ Pro W3"/>
                <a:ea typeface="ヒラギノ角ゴ Pro W3"/>
                <a:cs typeface="ヒラギノ角ゴ Pro W3"/>
              </a:defRPr>
            </a:lvl2pPr>
            <a:lvl3pPr marL="687600" indent="-342000" algn="l" defTabSz="914400" rtl="0" eaLnBrk="1" latinLnBrk="0" hangingPunct="1">
              <a:spcBef>
                <a:spcPts val="600"/>
              </a:spcBef>
              <a:buClr>
                <a:schemeClr val="accent1"/>
              </a:buClr>
              <a:buFont typeface="Wingdings" charset="2"/>
              <a:buChar char="v"/>
              <a:defRPr kumimoji="1" sz="1800" kern="1200">
                <a:solidFill>
                  <a:schemeClr val="tx2"/>
                </a:solidFill>
                <a:latin typeface="ヒラギノ角ゴ Pro W3"/>
                <a:ea typeface="ヒラギノ角ゴ Pro W3"/>
                <a:cs typeface="ヒラギノ角ゴ Pro W3"/>
              </a:defRPr>
            </a:lvl3pPr>
            <a:lvl4pPr marL="860400" indent="-342000" algn="l" defTabSz="914400" rtl="0" eaLnBrk="1" latinLnBrk="0" hangingPunct="1">
              <a:spcBef>
                <a:spcPts val="600"/>
              </a:spcBef>
              <a:buClr>
                <a:schemeClr val="accent1"/>
              </a:buClr>
              <a:buFont typeface="Wingdings" charset="2"/>
              <a:buChar char="v"/>
              <a:defRPr kumimoji="1" sz="1600" kern="1200">
                <a:solidFill>
                  <a:schemeClr val="tx2"/>
                </a:solidFill>
                <a:latin typeface="ヒラギノ角ゴ Pro W3"/>
                <a:ea typeface="ヒラギノ角ゴ Pro W3"/>
                <a:cs typeface="ヒラギノ角ゴ Pro W3"/>
              </a:defRPr>
            </a:lvl4pPr>
            <a:lvl5pPr marL="1033200" indent="-342000" algn="l" defTabSz="914400" rtl="0" eaLnBrk="1" latinLnBrk="0" hangingPunct="1">
              <a:spcBef>
                <a:spcPts val="600"/>
              </a:spcBef>
              <a:buClr>
                <a:schemeClr val="accent1"/>
              </a:buClr>
              <a:buFont typeface="Wingdings" charset="2"/>
              <a:buChar char="v"/>
              <a:defRPr kumimoji="1" sz="1600" kern="1200" baseline="0">
                <a:solidFill>
                  <a:schemeClr val="tx2"/>
                </a:solidFill>
                <a:latin typeface="ヒラギノ角ゴ Pro W3"/>
                <a:ea typeface="ヒラギノ角ゴ Pro W3"/>
                <a:cs typeface="ヒラギノ角ゴ Pro W3"/>
              </a:defRPr>
            </a:lvl5pPr>
            <a:lvl6pPr marL="1051560" indent="-173736" algn="l" defTabSz="914400" rtl="0" eaLnBrk="1" latinLnBrk="0" hangingPunct="1">
              <a:spcBef>
                <a:spcPct val="20000"/>
              </a:spcBef>
              <a:buClr>
                <a:schemeClr val="accent1"/>
              </a:buClr>
              <a:buFont typeface="Arial" pitchFamily="34" charset="0"/>
              <a:buChar char="•"/>
              <a:defRPr kumimoji="1"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kumimoji="1"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kumimoji="1"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kumimoji="1" sz="1400" kern="1200">
                <a:solidFill>
                  <a:schemeClr val="tx2"/>
                </a:solidFill>
                <a:latin typeface="+mn-lt"/>
                <a:ea typeface="+mn-ea"/>
                <a:cs typeface="+mn-cs"/>
              </a:defRPr>
            </a:lvl9pPr>
          </a:lstStyle>
          <a:p>
            <a:r>
              <a:rPr lang="ja-JP" altLang="en-US" dirty="0" smtClean="0"/>
              <a:t>下記の位置にある</a:t>
            </a:r>
            <a:r>
              <a:rPr lang="en-US" altLang="ja-JP" dirty="0"/>
              <a:t>External </a:t>
            </a:r>
            <a:r>
              <a:rPr lang="en-US" altLang="ja-JP" dirty="0" smtClean="0"/>
              <a:t>Resource</a:t>
            </a:r>
            <a:r>
              <a:rPr lang="ja-JP" altLang="en-US" dirty="0" smtClean="0"/>
              <a:t>に，</a:t>
            </a:r>
            <a:endParaRPr lang="en-US" altLang="ja-JP" dirty="0" smtClean="0"/>
          </a:p>
          <a:p>
            <a:pPr marL="0" indent="0">
              <a:buNone/>
            </a:pPr>
            <a:r>
              <a:rPr lang="en-US" altLang="ja-JP" dirty="0" smtClean="0">
                <a:hlinkClick r:id="rId3"/>
              </a:rPr>
              <a:t>https</a:t>
            </a:r>
            <a:r>
              <a:rPr lang="en-US" altLang="ja-JP" dirty="0">
                <a:hlinkClick r:id="rId3"/>
              </a:rPr>
              <a:t>://rawgithub.com/tweeeety/logFiddle/master/</a:t>
            </a:r>
            <a:r>
              <a:rPr lang="en-US" altLang="ja-JP" dirty="0" smtClean="0">
                <a:hlinkClick r:id="rId3"/>
              </a:rPr>
              <a:t>execLogFiddle.js</a:t>
            </a:r>
            <a:endParaRPr lang="en-US" altLang="ja-JP" dirty="0" smtClean="0"/>
          </a:p>
          <a:p>
            <a:pPr marL="0" indent="0">
              <a:buNone/>
            </a:pPr>
            <a:r>
              <a:rPr lang="ja-JP" altLang="en-US" dirty="0" smtClean="0"/>
              <a:t>を追加して「＋」ボタンをクリック</a:t>
            </a:r>
            <a:endParaRPr lang="ja-JP" altLang="en-US" dirty="0"/>
          </a:p>
        </p:txBody>
      </p:sp>
    </p:spTree>
    <p:extLst>
      <p:ext uri="{BB962C8B-B14F-4D97-AF65-F5344CB8AC3E}">
        <p14:creationId xmlns:p14="http://schemas.microsoft.com/office/powerpoint/2010/main" val="2255521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normAutofit fontScale="92500" lnSpcReduction="20000"/>
          </a:bodyPr>
          <a:lstStyle/>
          <a:p>
            <a:fld id="{5744759D-0EFF-4FB2-9CCE-04E00944F0FE}" type="slidenum">
              <a:rPr lang="en-US" smtClean="0"/>
              <a:pPr/>
              <a:t>9</a:t>
            </a:fld>
            <a:endParaRPr lang="en-US"/>
          </a:p>
        </p:txBody>
      </p:sp>
      <p:sp>
        <p:nvSpPr>
          <p:cNvPr id="3" name="タイトル 2"/>
          <p:cNvSpPr>
            <a:spLocks noGrp="1"/>
          </p:cNvSpPr>
          <p:nvPr>
            <p:ph type="title"/>
          </p:nvPr>
        </p:nvSpPr>
        <p:spPr/>
        <p:txBody>
          <a:bodyPr/>
          <a:lstStyle/>
          <a:p>
            <a:r>
              <a:rPr kumimoji="1" lang="en-US" altLang="ja-JP" dirty="0" err="1" smtClean="0"/>
              <a:t>Node.js</a:t>
            </a:r>
            <a:r>
              <a:rPr kumimoji="1" lang="ja-JP" altLang="en-US" dirty="0" smtClean="0"/>
              <a:t>とは</a:t>
            </a:r>
            <a:endParaRPr kumimoji="1" lang="ja-JP" altLang="en-US" dirty="0"/>
          </a:p>
        </p:txBody>
      </p:sp>
      <p:sp>
        <p:nvSpPr>
          <p:cNvPr id="4" name="コンテンツ プレースホルダー 3"/>
          <p:cNvSpPr>
            <a:spLocks noGrp="1"/>
          </p:cNvSpPr>
          <p:nvPr>
            <p:ph sz="quarter" idx="13"/>
          </p:nvPr>
        </p:nvSpPr>
        <p:spPr/>
        <p:txBody>
          <a:bodyPr/>
          <a:lstStyle/>
          <a:p>
            <a:r>
              <a:rPr kumimoji="1" lang="ja-JP" altLang="en-US" dirty="0" smtClean="0"/>
              <a:t>サーバサイドで動く</a:t>
            </a:r>
            <a:r>
              <a:rPr kumimoji="1" lang="en-US" altLang="ja-JP" dirty="0" smtClean="0"/>
              <a:t>JavaScript</a:t>
            </a:r>
            <a:r>
              <a:rPr kumimoji="1" lang="ja-JP" altLang="en-US" dirty="0" smtClean="0"/>
              <a:t>環境</a:t>
            </a:r>
            <a:endParaRPr kumimoji="1" lang="en-US" altLang="ja-JP" dirty="0" smtClean="0"/>
          </a:p>
          <a:p>
            <a:r>
              <a:rPr lang="ja-JP" altLang="en-US" dirty="0" smtClean="0"/>
              <a:t>導入は比較的簡単</a:t>
            </a:r>
            <a:endParaRPr lang="en-US" altLang="ja-JP" dirty="0" smtClean="0"/>
          </a:p>
          <a:p>
            <a:pPr lvl="1"/>
            <a:r>
              <a:rPr kumimoji="1" lang="en-US" altLang="ja-JP" dirty="0" smtClean="0"/>
              <a:t>JavaScript</a:t>
            </a:r>
            <a:r>
              <a:rPr kumimoji="1" lang="ja-JP" altLang="en-US" dirty="0" smtClean="0"/>
              <a:t>なので，学習コストも低い</a:t>
            </a:r>
            <a:endParaRPr kumimoji="1" lang="en-US" altLang="ja-JP" dirty="0" smtClean="0"/>
          </a:p>
          <a:p>
            <a:r>
              <a:rPr lang="ja-JP" altLang="en-US" dirty="0" smtClean="0"/>
              <a:t>たくさんのリクエストを処理するのが得意</a:t>
            </a:r>
            <a:endParaRPr lang="en-US" altLang="ja-JP" dirty="0" smtClean="0"/>
          </a:p>
          <a:p>
            <a:pPr lvl="1"/>
            <a:r>
              <a:rPr kumimoji="1" lang="ja-JP" altLang="en-US" dirty="0" smtClean="0"/>
              <a:t>チャットやメッセンジャーのようなサービスには適任</a:t>
            </a:r>
            <a:endParaRPr kumimoji="1" lang="en-US" altLang="ja-JP" dirty="0" smtClean="0"/>
          </a:p>
          <a:p>
            <a:r>
              <a:rPr kumimoji="1" lang="ja-JP" altLang="en-US" dirty="0" smtClean="0"/>
              <a:t>重い計算処理は苦手</a:t>
            </a:r>
            <a:endParaRPr kumimoji="1" lang="ja-JP" altLang="en-US" dirty="0"/>
          </a:p>
        </p:txBody>
      </p:sp>
    </p:spTree>
    <p:extLst>
      <p:ext uri="{BB962C8B-B14F-4D97-AF65-F5344CB8AC3E}">
        <p14:creationId xmlns:p14="http://schemas.microsoft.com/office/powerpoint/2010/main" val="11532432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ト">
  <a:themeElements>
    <a:clrScheme name="ユーザー設定 1">
      <a:dk1>
        <a:srgbClr val="2E2224"/>
      </a:dk1>
      <a:lt1>
        <a:sysClr val="window" lastClr="FFFFFF"/>
      </a:lt1>
      <a:dk2>
        <a:srgbClr val="48231E"/>
      </a:dk2>
      <a:lt2>
        <a:srgbClr val="CBD8DD"/>
      </a:lt2>
      <a:accent1>
        <a:srgbClr val="61625E"/>
      </a:accent1>
      <a:accent2>
        <a:srgbClr val="964D2C"/>
      </a:accent2>
      <a:accent3>
        <a:srgbClr val="66553E"/>
      </a:accent3>
      <a:accent4>
        <a:srgbClr val="848058"/>
      </a:accent4>
      <a:accent5>
        <a:srgbClr val="AFA14B"/>
      </a:accent5>
      <a:accent6>
        <a:srgbClr val="AD7D4D"/>
      </a:accent6>
      <a:hlink>
        <a:srgbClr val="3B1514"/>
      </a:hlink>
      <a:folHlink>
        <a:srgbClr val="3B1514"/>
      </a:folHlink>
    </a:clrScheme>
    <a:fontScheme name="SOHO">
      <a:majorFont>
        <a:latin typeface="Candara"/>
        <a:ea typeface=""/>
        <a:cs typeface=""/>
        <a:font script="Jpan" typeface="ＭＳ Ｐゴシック"/>
        <a:font script="Hang" typeface="HY견명조"/>
        <a:font script="Hans" typeface="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Ｐゴシック"/>
        <a:font script="Hang" typeface="HY견명조"/>
        <a:font script="Hans" typeface="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HO">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7000"/>
                <a:satMod val="150000"/>
              </a:schemeClr>
            </a:gs>
            <a:gs pos="30000">
              <a:schemeClr val="phClr">
                <a:shade val="94000"/>
                <a:satMod val="130000"/>
              </a:schemeClr>
            </a:gs>
            <a:gs pos="45000">
              <a:schemeClr val="phClr">
                <a:shade val="100000"/>
                <a:satMod val="120000"/>
              </a:schemeClr>
            </a:gs>
            <a:gs pos="55000">
              <a:schemeClr val="phClr">
                <a:shade val="100000"/>
                <a:satMod val="118000"/>
              </a:schemeClr>
            </a:gs>
            <a:gs pos="73000">
              <a:schemeClr val="phClr">
                <a:shade val="94000"/>
                <a:satMod val="130000"/>
              </a:schemeClr>
            </a:gs>
            <a:gs pos="100000">
              <a:schemeClr val="phClr">
                <a:shade val="67000"/>
                <a:satMod val="15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2700000" algn="br" rotWithShape="0">
              <a:srgbClr val="000000">
                <a:alpha val="40000"/>
              </a:srgbClr>
            </a:outerShdw>
          </a:effectLst>
        </a:effectStyle>
        <a:effectStyle>
          <a:effectLst>
            <a:outerShdw blurRad="50800" dist="38100" dir="2700000" algn="br" rotWithShape="0">
              <a:srgbClr val="000000">
                <a:alpha val="40000"/>
              </a:srgbClr>
            </a:outerShdw>
          </a:effectLst>
        </a:effectStyle>
        <a:effectStyle>
          <a:effectLst>
            <a:outerShdw blurRad="50800" dist="38100" dir="2700000" algn="br" rotWithShape="0">
              <a:srgbClr val="000000">
                <a:alpha val="40000"/>
              </a:srgbClr>
            </a:outerShdw>
          </a:effectLst>
          <a:scene3d>
            <a:camera prst="orthographicFront">
              <a:rot lat="0" lon="0" rev="0"/>
            </a:camera>
            <a:lightRig rig="threePt" dir="t">
              <a:rot lat="0" lon="0" rev="2700000"/>
            </a:lightRig>
          </a:scene3d>
          <a:sp3d contourW="19050">
            <a:bevelT w="31750" h="38100"/>
            <a:contourClr>
              <a:schemeClr val="phClr">
                <a:shade val="15000"/>
                <a:satMod val="110000"/>
              </a:schemeClr>
            </a:contourClr>
          </a:sp3d>
        </a:effectStyle>
      </a:effectStyleLst>
      <a:bgFillStyleLst>
        <a:solidFill>
          <a:schemeClr val="phClr"/>
        </a:solidFill>
        <a:gradFill rotWithShape="1">
          <a:gsLst>
            <a:gs pos="0">
              <a:schemeClr val="phClr">
                <a:tint val="64000"/>
                <a:satMod val="210000"/>
              </a:schemeClr>
            </a:gs>
            <a:gs pos="40000">
              <a:schemeClr val="phClr">
                <a:tint val="72000"/>
                <a:shade val="99000"/>
                <a:satMod val="200000"/>
              </a:schemeClr>
            </a:gs>
            <a:gs pos="100000">
              <a:schemeClr val="phClr">
                <a:tint val="100000"/>
                <a:shade val="30000"/>
                <a:alpha val="100000"/>
                <a:satMod val="175000"/>
                <a:lumMod val="100000"/>
              </a:schemeClr>
            </a:gs>
          </a:gsLst>
          <a:path path="circle">
            <a:fillToRect l="50000" t="-80000" r="50000" b="180000"/>
          </a:path>
        </a:gradFill>
        <a:blipFill rotWithShape="1">
          <a:blip xmlns:r="http://schemas.openxmlformats.org/officeDocument/2006/relationships" r:embed="rId1">
            <a:duotone>
              <a:schemeClr val="phClr">
                <a:tint val="86000"/>
                <a:alpha val="90000"/>
              </a:schemeClr>
              <a:schemeClr val="phClr">
                <a:shade val="49000"/>
                <a:satMod val="120000"/>
              </a:schemeClr>
            </a:duotone>
          </a:blip>
          <a:stretch/>
        </a:blipFill>
      </a:bgFillStyleLst>
    </a:fmtScheme>
  </a:themeElements>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アート.thmx</Template>
  <TotalTime>25072</TotalTime>
  <Words>1134</Words>
  <Application>Microsoft Macintosh PowerPoint</Application>
  <PresentationFormat>画面に合わせる (4:3)</PresentationFormat>
  <Paragraphs>234</Paragraphs>
  <Slides>27</Slides>
  <Notes>3</Notes>
  <HiddenSlides>0</HiddenSlides>
  <MMClips>0</MMClips>
  <ScaleCrop>false</ScaleCrop>
  <HeadingPairs>
    <vt:vector size="4" baseType="variant">
      <vt:variant>
        <vt:lpstr>テーマ</vt:lpstr>
      </vt:variant>
      <vt:variant>
        <vt:i4>1</vt:i4>
      </vt:variant>
      <vt:variant>
        <vt:lpstr>スライド タイトル</vt:lpstr>
      </vt:variant>
      <vt:variant>
        <vt:i4>27</vt:i4>
      </vt:variant>
    </vt:vector>
  </HeadingPairs>
  <TitlesOfParts>
    <vt:vector size="28" baseType="lpstr">
      <vt:lpstr>アート</vt:lpstr>
      <vt:lpstr>PAAK勉強会 JS掲示板編</vt:lpstr>
      <vt:lpstr>自己紹介</vt:lpstr>
      <vt:lpstr>今日の内容</vt:lpstr>
      <vt:lpstr>必要なファイルをダウンロード</vt:lpstr>
      <vt:lpstr>JavaScriptの特徴</vt:lpstr>
      <vt:lpstr>ブラウザで動かす</vt:lpstr>
      <vt:lpstr>もっと便利な方法</vt:lpstr>
      <vt:lpstr>ログを出すための準備</vt:lpstr>
      <vt:lpstr>Node.jsとは</vt:lpstr>
      <vt:lpstr>Webアプリを取得</vt:lpstr>
      <vt:lpstr>動かしてみる</vt:lpstr>
      <vt:lpstr>ソースコードの解説</vt:lpstr>
      <vt:lpstr>演習</vt:lpstr>
      <vt:lpstr>html以外のデータを送る</vt:lpstr>
      <vt:lpstr>Node.jsでJSONデータを送るには</vt:lpstr>
      <vt:lpstr>クライアントからデータを受け取る</vt:lpstr>
      <vt:lpstr>htmlの書き換え</vt:lpstr>
      <vt:lpstr>サーバで受け取ったデータを処理</vt:lpstr>
      <vt:lpstr>演習</vt:lpstr>
      <vt:lpstr>チャットを作るには</vt:lpstr>
      <vt:lpstr>Socket.IOのインストール</vt:lpstr>
      <vt:lpstr>サーバ側の設定</vt:lpstr>
      <vt:lpstr>クライアント側の設定</vt:lpstr>
      <vt:lpstr>クライアント側でsocket.ioを読み込み</vt:lpstr>
      <vt:lpstr>演習</vt:lpstr>
      <vt:lpstr>もっと本格的なアプリを目指すには</vt:lpstr>
      <vt:lpstr>まとめ</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中間発表 </dc:title>
  <dc:creator>みつを ポニー村山</dc:creator>
  <cp:lastModifiedBy>みつを ポニー村山</cp:lastModifiedBy>
  <cp:revision>280</cp:revision>
  <dcterms:created xsi:type="dcterms:W3CDTF">2013-12-20T01:55:34Z</dcterms:created>
  <dcterms:modified xsi:type="dcterms:W3CDTF">2014-12-04T03:43:13Z</dcterms:modified>
</cp:coreProperties>
</file>