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78"/>
    <p:restoredTop sz="94621"/>
  </p:normalViewPr>
  <p:slideViewPr>
    <p:cSldViewPr snapToGrid="0" snapToObjects="1">
      <p:cViewPr varScale="1">
        <p:scale>
          <a:sx n="87" d="100"/>
          <a:sy n="87" d="100"/>
        </p:scale>
        <p:origin x="9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40B75-FC48-0543-8BBD-FB6DE1435695}" type="datetimeFigureOut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9E51F-04D9-084D-B5D6-9A471C049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04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9E51F-04D9-084D-B5D6-9A471C049E6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81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254C-95DD-5748-A621-801161FA3A29}" type="datetime1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7C6-18A0-8C43-ACD1-7158A5F5D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46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12E1-71A3-5642-A2B6-77F229A106A5}" type="datetime1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7C6-18A0-8C43-ACD1-7158A5F5D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23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A3B6-1E6B-9043-AE64-F3A64B35E423}" type="datetime1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7C6-18A0-8C43-ACD1-7158A5F5D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85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F638-8639-7145-B319-1ED4AB51BB7B}" type="datetime1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7C6-18A0-8C43-ACD1-7158A5F5D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49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C452-FD25-4B41-B374-125F9B183105}" type="datetime1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7C6-18A0-8C43-ACD1-7158A5F5D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80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19AC-72E5-564E-A343-D0AE24F7714F}" type="datetime1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7C6-18A0-8C43-ACD1-7158A5F5D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02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EF21-C3F6-2F49-8078-053AE82565DB}" type="datetime1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7C6-18A0-8C43-ACD1-7158A5F5D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14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0E34-2DC3-3D45-8399-CE85A3881361}" type="datetime1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7C6-18A0-8C43-ACD1-7158A5F5D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25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3ACA-E96D-9543-A58F-A3602EC2646E}" type="datetime1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7C6-18A0-8C43-ACD1-7158A5F5D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15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5354-37EF-4447-8C13-EEADAAD9AE57}" type="datetime1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7C6-18A0-8C43-ACD1-7158A5F5D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03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6767-36C3-A74E-86E6-6DFD8D8E037F}" type="datetime1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7C6-18A0-8C43-ACD1-7158A5F5D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64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fld id="{80181DB0-D7E9-1846-AE73-C6AE733D3504}" type="datetime1">
              <a:rPr lang="ja-JP" altLang="en-US" smtClean="0"/>
              <a:pPr/>
              <a:t>2018/2/25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fld id="{D20ED7C6-18A0-8C43-ACD1-7158A5F5D54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3951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eiryo" charset="-128"/>
          <a:ea typeface="Meiryo" charset="-128"/>
          <a:cs typeface="Meiryo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Meiryo" charset="-128"/>
          <a:ea typeface="Meiryo" charset="-128"/>
          <a:cs typeface="Meiryo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Meiryo" charset="-128"/>
          <a:ea typeface="Meiryo" charset="-128"/>
          <a:cs typeface="Meiryo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Meiryo" charset="-128"/>
          <a:ea typeface="Meiryo" charset="-128"/>
          <a:cs typeface="Meiryo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Meiryo" charset="-128"/>
          <a:ea typeface="Meiryo" charset="-128"/>
          <a:cs typeface="Meiryo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Meiryo" charset="-128"/>
          <a:ea typeface="Meiryo" charset="-128"/>
          <a:cs typeface="Meiryo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図表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22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図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7C6-18A0-8C43-ACD1-7158A5F5D54B}" type="slidenum">
              <a:rPr kumimoji="1" lang="ja-JP" altLang="en-US" smtClean="0"/>
              <a:t>2</a:t>
            </a:fld>
            <a:endParaRPr kumimoji="1" lang="ja-JP" altLang="en-US"/>
          </a:p>
        </p:txBody>
      </p:sp>
      <p:grpSp>
        <p:nvGrpSpPr>
          <p:cNvPr id="20" name="図形グループ 19"/>
          <p:cNvGrpSpPr/>
          <p:nvPr/>
        </p:nvGrpSpPr>
        <p:grpSpPr>
          <a:xfrm>
            <a:off x="2744484" y="1825625"/>
            <a:ext cx="6703032" cy="4351338"/>
            <a:chOff x="2744484" y="1825625"/>
            <a:chExt cx="6703032" cy="4351338"/>
          </a:xfrm>
        </p:grpSpPr>
        <p:pic>
          <p:nvPicPr>
            <p:cNvPr id="19" name="コンテンツ プレースホルダ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4484" y="1825625"/>
              <a:ext cx="6703032" cy="4351338"/>
            </a:xfrm>
            <a:prstGeom prst="rect">
              <a:avLst/>
            </a:prstGeom>
          </p:spPr>
        </p:pic>
        <p:sp>
          <p:nvSpPr>
            <p:cNvPr id="11" name="四角形吹き出し 10"/>
            <p:cNvSpPr/>
            <p:nvPr/>
          </p:nvSpPr>
          <p:spPr>
            <a:xfrm>
              <a:off x="2744484" y="5219114"/>
              <a:ext cx="1947324" cy="465365"/>
            </a:xfrm>
            <a:prstGeom prst="wedgeRectCallout">
              <a:avLst>
                <a:gd name="adj1" fmla="val -36228"/>
                <a:gd name="adj2" fmla="val 78606"/>
              </a:avLst>
            </a:prstGeom>
            <a:ln w="25400"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rgbClr val="FFC000"/>
                  </a:solidFill>
                </a:rPr>
                <a:t>質問を入力してください</a:t>
              </a:r>
              <a:endParaRPr kumimoji="1" lang="ja-JP" altLang="en-US" sz="1200" dirty="0">
                <a:solidFill>
                  <a:srgbClr val="FFC000"/>
                </a:solidFill>
              </a:endParaRPr>
            </a:p>
          </p:txBody>
        </p:sp>
        <p:sp>
          <p:nvSpPr>
            <p:cNvPr id="12" name="四角形吹き出し 11"/>
            <p:cNvSpPr/>
            <p:nvPr/>
          </p:nvSpPr>
          <p:spPr>
            <a:xfrm>
              <a:off x="6773945" y="5051934"/>
              <a:ext cx="1616770" cy="632545"/>
            </a:xfrm>
            <a:prstGeom prst="wedgeRectCallout">
              <a:avLst>
                <a:gd name="adj1" fmla="val 73275"/>
                <a:gd name="adj2" fmla="val 89753"/>
              </a:avLst>
            </a:prstGeom>
            <a:ln w="25400"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1200" dirty="0">
                  <a:solidFill>
                    <a:srgbClr val="FFC000"/>
                  </a:solidFill>
                </a:rPr>
                <a:t>音声認識ボタン</a:t>
              </a:r>
              <a:endParaRPr kumimoji="1" lang="en-US" altLang="ja-JP" sz="1200" dirty="0">
                <a:solidFill>
                  <a:srgbClr val="FFC000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kumimoji="1" lang="ja-JP" altLang="en-US" sz="1200" dirty="0">
                  <a:solidFill>
                    <a:srgbClr val="FFC000"/>
                  </a:solidFill>
                </a:rPr>
                <a:t>開始</a:t>
              </a:r>
              <a:r>
                <a:rPr kumimoji="1" lang="en-US" altLang="ja-JP" sz="1200" dirty="0">
                  <a:solidFill>
                    <a:srgbClr val="FFC000"/>
                  </a:solidFill>
                </a:rPr>
                <a:t>            / </a:t>
              </a:r>
              <a:r>
                <a:rPr kumimoji="1" lang="ja-JP" altLang="en-US" sz="1200" dirty="0">
                  <a:solidFill>
                    <a:srgbClr val="FFC000"/>
                  </a:solidFill>
                </a:rPr>
                <a:t>停止</a:t>
              </a:r>
              <a:r>
                <a:rPr kumimoji="1" lang="en-US" altLang="ja-JP" sz="1200" dirty="0">
                  <a:solidFill>
                    <a:srgbClr val="FFC000"/>
                  </a:solidFill>
                </a:rPr>
                <a:t>  </a:t>
              </a:r>
              <a:endParaRPr kumimoji="1" lang="ja-JP" altLang="en-US" sz="1200" dirty="0">
                <a:solidFill>
                  <a:srgbClr val="FFC000"/>
                </a:solidFill>
              </a:endParaRPr>
            </a:p>
          </p:txBody>
        </p:sp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007" y="5383740"/>
              <a:ext cx="248239" cy="216000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27501" y="5383740"/>
              <a:ext cx="251462" cy="216000"/>
            </a:xfrm>
            <a:prstGeom prst="rect">
              <a:avLst/>
            </a:prstGeom>
          </p:spPr>
        </p:pic>
        <p:sp>
          <p:nvSpPr>
            <p:cNvPr id="15" name="四角形吹き出し 14"/>
            <p:cNvSpPr/>
            <p:nvPr/>
          </p:nvSpPr>
          <p:spPr>
            <a:xfrm>
              <a:off x="8484388" y="5216577"/>
              <a:ext cx="963128" cy="467902"/>
            </a:xfrm>
            <a:prstGeom prst="wedgeRectCallout">
              <a:avLst>
                <a:gd name="adj1" fmla="val 32148"/>
                <a:gd name="adj2" fmla="val 80405"/>
              </a:avLst>
            </a:prstGeom>
            <a:ln w="25400"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1200">
                  <a:solidFill>
                    <a:srgbClr val="FFC000"/>
                  </a:solidFill>
                </a:rPr>
                <a:t>送信ボタン</a:t>
              </a:r>
              <a:r>
                <a:rPr kumimoji="1" lang="en-US" altLang="ja-JP" sz="1200" dirty="0">
                  <a:solidFill>
                    <a:srgbClr val="FFC000"/>
                  </a:solidFill>
                </a:rPr>
                <a:t>  </a:t>
              </a:r>
              <a:endParaRPr kumimoji="1" lang="ja-JP" altLang="en-US" sz="1200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640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図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7C6-18A0-8C43-ACD1-7158A5F5D54B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46" y="1825625"/>
            <a:ext cx="67235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9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図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7C6-18A0-8C43-ACD1-7158A5F5D54B}" type="slidenum">
              <a:rPr kumimoji="1" lang="ja-JP" altLang="en-US" smtClean="0"/>
              <a:t>4</a:t>
            </a:fld>
            <a:endParaRPr kumimoji="1" lang="ja-JP" altLang="en-US"/>
          </a:p>
        </p:txBody>
      </p:sp>
      <p:grpSp>
        <p:nvGrpSpPr>
          <p:cNvPr id="31" name="図形グループ 30"/>
          <p:cNvGrpSpPr/>
          <p:nvPr/>
        </p:nvGrpSpPr>
        <p:grpSpPr>
          <a:xfrm>
            <a:off x="2767682" y="1825625"/>
            <a:ext cx="6656636" cy="4351338"/>
            <a:chOff x="2767682" y="1825625"/>
            <a:chExt cx="6656636" cy="4351338"/>
          </a:xfrm>
        </p:grpSpPr>
        <p:pic>
          <p:nvPicPr>
            <p:cNvPr id="30" name="コンテンツ プレースホルダ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7682" y="1825625"/>
              <a:ext cx="6656636" cy="4351338"/>
            </a:xfrm>
            <a:prstGeom prst="rect">
              <a:avLst/>
            </a:prstGeom>
          </p:spPr>
        </p:pic>
        <p:sp>
          <p:nvSpPr>
            <p:cNvPr id="11" name="四角形吹き出し 10"/>
            <p:cNvSpPr/>
            <p:nvPr/>
          </p:nvSpPr>
          <p:spPr>
            <a:xfrm>
              <a:off x="7667922" y="5248104"/>
              <a:ext cx="1756396" cy="465365"/>
            </a:xfrm>
            <a:prstGeom prst="wedgeRectCallout">
              <a:avLst>
                <a:gd name="adj1" fmla="val 23353"/>
                <a:gd name="adj2" fmla="val 74239"/>
              </a:avLst>
            </a:prstGeom>
            <a:ln w="25400"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1200" dirty="0">
                  <a:solidFill>
                    <a:srgbClr val="FFC000"/>
                  </a:solidFill>
                </a:rPr>
                <a:t>■</a:t>
              </a:r>
              <a:r>
                <a:rPr kumimoji="1" lang="en-US" altLang="ja-JP" sz="1200" dirty="0">
                  <a:solidFill>
                    <a:srgbClr val="FFC000"/>
                  </a:solidFill>
                </a:rPr>
                <a:t> </a:t>
              </a:r>
              <a:r>
                <a:rPr kumimoji="1" lang="ja-JP" altLang="en-US" sz="1200" dirty="0">
                  <a:solidFill>
                    <a:srgbClr val="FFC000"/>
                  </a:solidFill>
                </a:rPr>
                <a:t>をクリックすると</a:t>
              </a:r>
              <a:endParaRPr kumimoji="1" lang="en-US" altLang="ja-JP" sz="1200" dirty="0">
                <a:solidFill>
                  <a:srgbClr val="FFC000"/>
                </a:solidFill>
              </a:endParaRPr>
            </a:p>
            <a:p>
              <a:r>
                <a:rPr kumimoji="1" lang="ja-JP" altLang="en-US" sz="1200" dirty="0">
                  <a:solidFill>
                    <a:srgbClr val="FFC000"/>
                  </a:solidFill>
                </a:rPr>
                <a:t>音声認識が止まります。</a:t>
              </a:r>
            </a:p>
          </p:txBody>
        </p:sp>
        <p:sp>
          <p:nvSpPr>
            <p:cNvPr id="12" name="四角形吹き出し 11"/>
            <p:cNvSpPr/>
            <p:nvPr/>
          </p:nvSpPr>
          <p:spPr>
            <a:xfrm>
              <a:off x="4671297" y="3768611"/>
              <a:ext cx="1424703" cy="465365"/>
            </a:xfrm>
            <a:prstGeom prst="wedgeRectCallout">
              <a:avLst>
                <a:gd name="adj1" fmla="val -33883"/>
                <a:gd name="adj2" fmla="val -76404"/>
              </a:avLst>
            </a:prstGeom>
            <a:ln w="25400"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rgbClr val="FFC000"/>
                  </a:solidFill>
                </a:rPr>
                <a:t>許可してください</a:t>
              </a:r>
              <a:endParaRPr kumimoji="1" lang="ja-JP" altLang="en-US" sz="1200" dirty="0">
                <a:solidFill>
                  <a:srgbClr val="FFC000"/>
                </a:solidFill>
              </a:endParaRPr>
            </a:p>
          </p:txBody>
        </p:sp>
        <p:grpSp>
          <p:nvGrpSpPr>
            <p:cNvPr id="19" name="図形グループ 18"/>
            <p:cNvGrpSpPr/>
            <p:nvPr/>
          </p:nvGrpSpPr>
          <p:grpSpPr>
            <a:xfrm>
              <a:off x="2767682" y="3768610"/>
              <a:ext cx="1505983" cy="465365"/>
              <a:chOff x="2767682" y="3768610"/>
              <a:chExt cx="1505983" cy="465365"/>
            </a:xfrm>
          </p:grpSpPr>
          <p:sp>
            <p:nvSpPr>
              <p:cNvPr id="13" name="四角形吹き出し 12"/>
              <p:cNvSpPr/>
              <p:nvPr/>
            </p:nvSpPr>
            <p:spPr>
              <a:xfrm>
                <a:off x="2767682" y="3768610"/>
                <a:ext cx="1505983" cy="465365"/>
              </a:xfrm>
              <a:prstGeom prst="wedgeRectCallout">
                <a:avLst>
                  <a:gd name="adj1" fmla="val -28257"/>
                  <a:gd name="adj2" fmla="val -368957"/>
                </a:avLst>
              </a:prstGeom>
              <a:ln w="25400">
                <a:solidFill>
                  <a:srgbClr val="FFC0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ja-JP" altLang="en-US" sz="1200" dirty="0">
                    <a:solidFill>
                      <a:srgbClr val="FFC000"/>
                    </a:solidFill>
                  </a:rPr>
                  <a:t>音声認識中は、</a:t>
                </a:r>
                <a:endParaRPr kumimoji="1" lang="en-US" altLang="ja-JP" sz="1200" dirty="0">
                  <a:solidFill>
                    <a:srgbClr val="FFC000"/>
                  </a:solidFill>
                </a:endParaRPr>
              </a:p>
              <a:p>
                <a:r>
                  <a:rPr kumimoji="1" lang="en-US" altLang="ja-JP" sz="1200" dirty="0">
                    <a:solidFill>
                      <a:srgbClr val="FFC000"/>
                    </a:solidFill>
                  </a:rPr>
                  <a:t>     </a:t>
                </a:r>
                <a:r>
                  <a:rPr kumimoji="1" lang="ja-JP" altLang="en-US" sz="1200" dirty="0">
                    <a:solidFill>
                      <a:srgbClr val="FFC000"/>
                    </a:solidFill>
                  </a:rPr>
                  <a:t>が表示されます。</a:t>
                </a:r>
              </a:p>
            </p:txBody>
          </p:sp>
          <p:pic>
            <p:nvPicPr>
              <p:cNvPr id="6" name="図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8642" y="3979349"/>
                <a:ext cx="216000" cy="216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7143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図</a:t>
            </a:r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7C6-18A0-8C43-ACD1-7158A5F5D54B}" type="slidenum">
              <a:rPr kumimoji="1" lang="ja-JP" altLang="en-US" smtClean="0"/>
              <a:t>5</a:t>
            </a:fld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B84AD35-8CD4-F74E-AB30-64149684D4BA}"/>
              </a:ext>
            </a:extLst>
          </p:cNvPr>
          <p:cNvGrpSpPr/>
          <p:nvPr/>
        </p:nvGrpSpPr>
        <p:grpSpPr>
          <a:xfrm>
            <a:off x="838200" y="1415378"/>
            <a:ext cx="10058400" cy="4292336"/>
            <a:chOff x="838200" y="1415378"/>
            <a:chExt cx="10058400" cy="4292336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88E10147-CF44-2F49-8BE8-4F245BB18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415378"/>
              <a:ext cx="10058400" cy="4292336"/>
            </a:xfrm>
            <a:prstGeom prst="rect">
              <a:avLst/>
            </a:prstGeom>
          </p:spPr>
        </p:pic>
        <p:sp>
          <p:nvSpPr>
            <p:cNvPr id="11" name="四角形吹き出し 10">
              <a:extLst>
                <a:ext uri="{FF2B5EF4-FFF2-40B4-BE49-F238E27FC236}">
                  <a16:creationId xmlns:a16="http://schemas.microsoft.com/office/drawing/2014/main" id="{A873B846-B284-B741-9833-32A7EC5AFF91}"/>
                </a:ext>
              </a:extLst>
            </p:cNvPr>
            <p:cNvSpPr/>
            <p:nvPr/>
          </p:nvSpPr>
          <p:spPr>
            <a:xfrm>
              <a:off x="8354597" y="2978065"/>
              <a:ext cx="1847069" cy="465365"/>
            </a:xfrm>
            <a:prstGeom prst="wedgeRectCallout">
              <a:avLst>
                <a:gd name="adj1" fmla="val -33883"/>
                <a:gd name="adj2" fmla="val 77982"/>
              </a:avLst>
            </a:prstGeom>
            <a:ln w="25400"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rgbClr val="FFC000"/>
                  </a:solidFill>
                </a:rPr>
                <a:t>クリックして</a:t>
              </a:r>
              <a:r>
                <a:rPr kumimoji="1" lang="ja-JP" altLang="en-US" sz="1200" dirty="0">
                  <a:solidFill>
                    <a:srgbClr val="FFC000"/>
                  </a:solidFill>
                </a:rPr>
                <a:t>ください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463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図</a:t>
            </a:r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7C6-18A0-8C43-ACD1-7158A5F5D54B}" type="slidenum">
              <a:rPr kumimoji="1" lang="ja-JP" altLang="en-US" smtClean="0"/>
              <a:t>6</a:t>
            </a:fld>
            <a:endParaRPr kumimoji="1" lang="ja-JP" altLang="en-US"/>
          </a:p>
        </p:txBody>
      </p:sp>
      <p:grpSp>
        <p:nvGrpSpPr>
          <p:cNvPr id="7" name="図形グループ 6"/>
          <p:cNvGrpSpPr/>
          <p:nvPr/>
        </p:nvGrpSpPr>
        <p:grpSpPr>
          <a:xfrm>
            <a:off x="1066800" y="1690688"/>
            <a:ext cx="10058400" cy="3678637"/>
            <a:chOff x="1066800" y="1690688"/>
            <a:chExt cx="10058400" cy="3678637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1690688"/>
              <a:ext cx="10058400" cy="3678637"/>
            </a:xfrm>
            <a:prstGeom prst="rect">
              <a:avLst/>
            </a:prstGeom>
          </p:spPr>
        </p:pic>
        <p:sp>
          <p:nvSpPr>
            <p:cNvPr id="6" name="四角形吹き出し 5"/>
            <p:cNvSpPr/>
            <p:nvPr/>
          </p:nvSpPr>
          <p:spPr>
            <a:xfrm>
              <a:off x="8395854" y="4916385"/>
              <a:ext cx="2673270" cy="406923"/>
            </a:xfrm>
            <a:prstGeom prst="wedgeRectCallout">
              <a:avLst>
                <a:gd name="adj1" fmla="val 20396"/>
                <a:gd name="adj2" fmla="val -98292"/>
              </a:avLst>
            </a:prstGeom>
            <a:ln w="25400"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rgbClr val="FFC000"/>
                  </a:solidFill>
                </a:rPr>
                <a:t>クリックすると</a:t>
              </a:r>
              <a:r>
                <a:rPr kumimoji="1" lang="ja-JP" altLang="en-US" sz="1200">
                  <a:solidFill>
                    <a:srgbClr val="FFC000"/>
                  </a:solidFill>
                </a:rPr>
                <a:t>アプリが起動します</a:t>
              </a:r>
              <a:endParaRPr kumimoji="1" lang="ja-JP" altLang="en-US" sz="1200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115930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62</Words>
  <Application>Microsoft Macintosh PowerPoint</Application>
  <PresentationFormat>ワイド画面</PresentationFormat>
  <Paragraphs>23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メイリオ</vt:lpstr>
      <vt:lpstr>メイリオ</vt:lpstr>
      <vt:lpstr>Yu Gothic</vt:lpstr>
      <vt:lpstr>Arial</vt:lpstr>
      <vt:lpstr>Calibri</vt:lpstr>
      <vt:lpstr>ホワイト</vt:lpstr>
      <vt:lpstr>図表</vt:lpstr>
      <vt:lpstr>図1</vt:lpstr>
      <vt:lpstr>図2</vt:lpstr>
      <vt:lpstr>図3</vt:lpstr>
      <vt:lpstr>図4</vt:lpstr>
      <vt:lpstr>図5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鈴木一平</dc:creator>
  <cp:lastModifiedBy>鈴木一平</cp:lastModifiedBy>
  <cp:revision>25</cp:revision>
  <dcterms:created xsi:type="dcterms:W3CDTF">2017-07-12T04:52:39Z</dcterms:created>
  <dcterms:modified xsi:type="dcterms:W3CDTF">2018-02-25T13:26:46Z</dcterms:modified>
</cp:coreProperties>
</file>