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7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57" r:id="rId6"/>
    <p:sldId id="260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/>
    <p:restoredTop sz="94649"/>
  </p:normalViewPr>
  <p:slideViewPr>
    <p:cSldViewPr snapToGrid="0" snapToObjects="1">
      <p:cViewPr varScale="1">
        <p:scale>
          <a:sx n="130" d="100"/>
          <a:sy n="130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1FAC1-3151-B44E-A52A-6FAFB7AE43F7}" type="datetimeFigureOut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9D68D-4225-D948-A2CA-F2DCE2060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75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5FDBA-2847-2A4D-9FF3-543B13267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FC52B2-4A13-9F4B-AEBD-B5015136E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A7B61-3BEF-E64C-863A-AD2EB767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2B5D-8004-5E42-9BC8-2B3512CD4D15}" type="datetime1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35061B-58B1-5144-9631-FB16EA8A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24E5FB-8B9C-6845-958E-D944373B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20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7C26A-2826-AB45-B4EE-FC22EBA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FEEEE4-6365-4D45-A8E6-8C75ACB3B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DA60A-F225-364A-A462-F1573955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8F6B-36FA-D440-BC44-8CDB5676D03A}" type="datetime1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29018D-FC87-BF4E-970A-384CF11F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1DB26-CB86-A742-9A7A-B44FBB54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9D5877-80D3-0A4C-9E8E-B3357EA73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66EA15-E4A1-8345-ACFB-E21FE1B1C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CF57C1-BF75-F146-B097-9102F021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BDCB-C7EA-5B4E-8AF3-6A224FAF8F03}" type="datetime1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434CD4-54EF-F442-9129-25E18235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955F2-5C78-4648-B991-36307F31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48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F98D7-E81B-9B46-A648-EE63FA7A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A1F05-5049-E34F-9866-A92F926F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A77513-F5A9-1740-B3BF-477B1BD8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DBBC-DD5B-214C-A720-3618EDF10D4C}" type="datetime1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A40528-5CEB-9842-9C61-8AAB6E01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0E950-015D-D745-BACB-A126EB33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69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B9394-04EF-1E43-890B-C517B06D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0BFC23-C47E-0842-A279-F0FEB9FB6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176BE8-128C-BE4D-9CC3-E2F7CCF9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3B87-8A75-6F40-848F-8E7BD2808C08}" type="datetime1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60F47-6095-914E-899E-0A93B19E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3A6149-3A29-ED49-8E1F-D83B5325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01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16676-3EC5-C14E-AD5A-889973FB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66EC60-1217-834E-B287-9B2CE9B1E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603DAF-282A-BC46-AD69-9F69A900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9EF14F-03E2-BF48-A175-D641AA54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76A4-4F11-E94C-8BBD-897BA9D18F74}" type="datetime1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46C08B-58D2-A546-BB1A-532775A9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360182-4257-9740-B756-5A576AEF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95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1CD31-78D6-B14F-9D81-FC00BC00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281C20-6FEE-2D4A-988F-79307588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FBB16B-81BC-2946-922A-C289EFA52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B462E1-704F-D74B-9073-1566CE849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194BAD-FABF-0F4F-8374-97758E06B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BF4E2A-9E07-AF47-BB05-A4FAB576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C31C-171E-E94F-B012-25BFC5F67F4C}" type="datetime1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F8DFEE-6EBF-BD44-A035-4471AD2D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DDCAB-C777-6E40-80F4-105E1D73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0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4EB7A-BC0A-704F-8184-4AE1F781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08CD55-4DF0-EF42-B312-ABCE8F09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6B39-0826-C54B-9F6C-2EC90BD4A9FB}" type="datetime1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FA2F5F-86E2-254A-B804-F21C6A9E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D0182A-9A03-A54B-A081-C3012CC9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98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EB3804-2270-4B40-B9CC-80CD81E0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5F96-640B-E24B-ADA5-29A3C0F4BA42}" type="datetime1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9529CF-E5E9-1C46-886D-A5261351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009BE5-B507-9E41-9823-8189CC7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19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C3935-B6EF-8540-967D-961A7660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19D81A-C53F-F543-BA70-8E29C601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C1A721-DA96-034E-8CC6-828FCB3E9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E15E7C-0079-DC45-ADA9-572AEE5E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9299-D76C-7D4A-ABD1-405A9B46524F}" type="datetime1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8C4AD1-CD5E-9944-B035-0F0554B4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51F525-6B89-694E-99A8-295E2508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58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DA40D-346D-CA4C-BC10-597273E1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8B2A7E-FFC7-8247-BC5D-BF9E26465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C52188-4BE8-4541-9830-11734566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94A26C-5FBA-AE4E-8B1B-F095278E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87D7-C0E5-844A-BB22-436F6A0052CB}" type="datetime1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75827A-CC42-3F4A-BB1F-04B00AD1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FD391B-4940-944F-9B8F-3FE9B298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85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C236AC-5249-D843-84DE-BD09FC05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3F644B-A79C-8141-8365-58C96382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95BBC-17FB-C74B-B45F-C4559AC21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2559-FBF2-7147-B451-FBDDEBD58DB8}" type="datetime1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0F256B-27AB-8842-8CBF-C20B2E8D9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2018F-69B1-A645-BDA5-F531D920B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3CE1-8B62-274C-A8E7-5BC720CBCC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7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pei0605/discovery-cos-poc" TargetMode="External"/><Relationship Id="rId2" Type="http://schemas.openxmlformats.org/officeDocument/2006/relationships/hyperlink" Target="https://discovery-cos-poc-ippei0605.mybluemix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CB149-E822-0947-A3FC-593D494CF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最近開発したもの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896218-847E-6D43-A41A-8BE10C5B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2018/7/26</a:t>
            </a:r>
          </a:p>
          <a:p>
            <a:r>
              <a:rPr kumimoji="1" lang="ja-JP" altLang="en-US"/>
              <a:t>ビジネス企画開発本部</a:t>
            </a:r>
            <a:endParaRPr lang="en-US" altLang="ja-JP" dirty="0"/>
          </a:p>
          <a:p>
            <a:r>
              <a:rPr lang="ja-JP" altLang="en-US"/>
              <a:t>ソリューション開発部</a:t>
            </a:r>
            <a:endParaRPr lang="en-US" altLang="ja-JP" dirty="0"/>
          </a:p>
          <a:p>
            <a:r>
              <a:rPr kumimoji="1" lang="ja-JP" altLang="en-US"/>
              <a:t>鈴木</a:t>
            </a:r>
            <a:r>
              <a:rPr kumimoji="1" lang="en-US" altLang="ja-JP" dirty="0"/>
              <a:t> </a:t>
            </a:r>
            <a:r>
              <a:rPr kumimoji="1" lang="ja-JP" altLang="en-US"/>
              <a:t>一平</a:t>
            </a:r>
          </a:p>
        </p:txBody>
      </p:sp>
    </p:spTree>
    <p:extLst>
      <p:ext uri="{BB962C8B-B14F-4D97-AF65-F5344CB8AC3E}">
        <p14:creationId xmlns:p14="http://schemas.microsoft.com/office/powerpoint/2010/main" val="38607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36528-2750-EA4F-A205-A342863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/>
              <a:t>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CD363F-7C2E-CA4B-9E32-4F13C594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kumimoji="1" lang="ja-JP" altLang="en-US" sz="3200"/>
              <a:t>チャットボットを最初に作ったのは</a:t>
            </a:r>
            <a:r>
              <a:rPr kumimoji="1" lang="en-US" altLang="ja-JP" sz="3200" dirty="0"/>
              <a:t> 2016</a:t>
            </a:r>
            <a:r>
              <a:rPr kumimoji="1" lang="ja-JP" altLang="en-US" sz="3200"/>
              <a:t>年</a:t>
            </a:r>
            <a:r>
              <a:rPr kumimoji="1" lang="en-US" altLang="ja-JP" sz="3200" dirty="0"/>
              <a:t>7</a:t>
            </a:r>
            <a:r>
              <a:rPr kumimoji="1" lang="ja-JP" altLang="en-US" sz="3200"/>
              <a:t>月頃</a:t>
            </a:r>
            <a:endParaRPr kumimoji="1" lang="en-US" altLang="ja-JP" sz="3200" dirty="0"/>
          </a:p>
          <a:p>
            <a:pPr>
              <a:spcBef>
                <a:spcPts val="1800"/>
              </a:spcBef>
            </a:pPr>
            <a:r>
              <a:rPr kumimoji="1" lang="ja-JP" altLang="en-US" sz="3200"/>
              <a:t>お客様のお悩み</a:t>
            </a:r>
            <a:endParaRPr kumimoji="1" lang="en-US" altLang="ja-JP" sz="3200" dirty="0"/>
          </a:p>
          <a:p>
            <a:pPr lvl="1">
              <a:spcBef>
                <a:spcPts val="1200"/>
              </a:spcBef>
            </a:pPr>
            <a:r>
              <a:rPr lang="ja-JP" altLang="en-US" sz="2800"/>
              <a:t>回答データはあるが、質問データを準備するのが困難</a:t>
            </a:r>
            <a:endParaRPr lang="en-US" altLang="ja-JP" sz="2800" dirty="0"/>
          </a:p>
          <a:p>
            <a:pPr>
              <a:spcBef>
                <a:spcPts val="1800"/>
              </a:spcBef>
            </a:pPr>
            <a:r>
              <a:rPr kumimoji="1" lang="ja-JP" altLang="en-US" sz="3200"/>
              <a:t>解決策</a:t>
            </a:r>
            <a:endParaRPr kumimoji="1" lang="en-US" altLang="ja-JP" sz="3200" dirty="0"/>
          </a:p>
          <a:p>
            <a:pPr lvl="1">
              <a:spcBef>
                <a:spcPts val="1200"/>
              </a:spcBef>
            </a:pPr>
            <a:r>
              <a:rPr kumimoji="1" lang="ja-JP" altLang="en-US" sz="2800"/>
              <a:t>当初は回答データを質問データとして登録</a:t>
            </a:r>
            <a:endParaRPr kumimoji="1" lang="en-US" altLang="ja-JP" sz="2800" dirty="0"/>
          </a:p>
          <a:p>
            <a:pPr lvl="1">
              <a:spcBef>
                <a:spcPts val="1200"/>
              </a:spcBef>
            </a:pPr>
            <a:r>
              <a:rPr kumimoji="1" lang="ja-JP" altLang="en-US" sz="2800"/>
              <a:t>チャットユーザーの質問の傾向を見ながら徐々に整備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C03C2B-5CAE-E840-9ED4-E996C505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E3A45E-3D4D-F540-AD3B-C9C539CA49E4}"/>
              </a:ext>
            </a:extLst>
          </p:cNvPr>
          <p:cNvSpPr txBox="1"/>
          <p:nvPr/>
        </p:nvSpPr>
        <p:spPr>
          <a:xfrm>
            <a:off x="9835436" y="365125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rgbClr val="FF0000"/>
                </a:solidFill>
              </a:rPr>
              <a:t>起</a:t>
            </a:r>
            <a:r>
              <a:rPr kumimoji="1" lang="ja-JP" altLang="en-US" sz="2400"/>
              <a:t>承転結</a:t>
            </a:r>
          </a:p>
        </p:txBody>
      </p:sp>
    </p:spTree>
    <p:extLst>
      <p:ext uri="{BB962C8B-B14F-4D97-AF65-F5344CB8AC3E}">
        <p14:creationId xmlns:p14="http://schemas.microsoft.com/office/powerpoint/2010/main" val="22204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F88C8-A85B-9E4E-BF03-9FD9A134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8000"/>
              <a:t>承</a:t>
            </a:r>
            <a:endParaRPr kumimoji="1" lang="ja-JP" altLang="en-US" sz="8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A2025-001C-6E40-A02B-98F210CB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当社は</a:t>
            </a:r>
            <a:r>
              <a:rPr kumimoji="1" lang="en-US" altLang="ja-JP" dirty="0"/>
              <a:t> 2018</a:t>
            </a:r>
            <a:r>
              <a:rPr kumimoji="1" lang="ja-JP" altLang="en-US"/>
              <a:t>年</a:t>
            </a:r>
            <a:r>
              <a:rPr kumimoji="1" lang="en-US" altLang="ja-JP" dirty="0"/>
              <a:t>4</a:t>
            </a:r>
            <a:r>
              <a:rPr kumimoji="1" lang="ja-JP" altLang="en-US"/>
              <a:t>月に</a:t>
            </a:r>
            <a:r>
              <a:rPr kumimoji="1" lang="en-US" altLang="ja-JP" dirty="0"/>
              <a:t> </a:t>
            </a:r>
            <a:r>
              <a:rPr kumimoji="1" lang="en-US" altLang="ja-JP" i="1" dirty="0"/>
              <a:t>manaBrain</a:t>
            </a:r>
            <a:r>
              <a:rPr kumimoji="1" lang="en-US" altLang="ja-JP" dirty="0"/>
              <a:t> </a:t>
            </a:r>
            <a:r>
              <a:rPr kumimoji="1" lang="ja-JP" altLang="en-US"/>
              <a:t>をリリースしたが、お客様の状況は変っていない。</a:t>
            </a:r>
            <a:endParaRPr kumimoji="1" lang="en-US" altLang="ja-JP" dirty="0"/>
          </a:p>
          <a:p>
            <a:r>
              <a:rPr lang="ja-JP" altLang="en-US"/>
              <a:t>マニュアルをアップロードするだけで、簡易的にチャットボットを作れないか？</a:t>
            </a:r>
            <a:endParaRPr lang="en-US" altLang="ja-JP" dirty="0"/>
          </a:p>
          <a:p>
            <a:r>
              <a:rPr lang="en-US" altLang="ja-JP" i="1" dirty="0">
                <a:solidFill>
                  <a:schemeClr val="accent1"/>
                </a:solidFill>
              </a:rPr>
              <a:t>IBM Watson Discovery </a:t>
            </a:r>
            <a:r>
              <a:rPr lang="ja-JP" altLang="en-US"/>
              <a:t>ならできるかも？</a:t>
            </a:r>
            <a:endParaRPr lang="en-US" altLang="ja-JP" dirty="0"/>
          </a:p>
          <a:p>
            <a:r>
              <a:rPr lang="en-US" altLang="ja-JP" i="1" dirty="0">
                <a:solidFill>
                  <a:schemeClr val="accent1"/>
                </a:solidFill>
              </a:rPr>
              <a:t>Discovery</a:t>
            </a:r>
            <a:r>
              <a:rPr lang="en-US" altLang="ja-JP" dirty="0">
                <a:solidFill>
                  <a:schemeClr val="accent1"/>
                </a:solidFill>
              </a:rPr>
              <a:t> </a:t>
            </a:r>
            <a:r>
              <a:rPr lang="ja-JP" altLang="en-US">
                <a:solidFill>
                  <a:schemeClr val="accent1"/>
                </a:solidFill>
              </a:rPr>
              <a:t>を知らない人いますか？</a:t>
            </a:r>
            <a:endParaRPr kumimoji="1" lang="en-US" altLang="ja-JP" dirty="0">
              <a:solidFill>
                <a:schemeClr val="accent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EAD8B77-46D4-574D-9E4D-0084FF5E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68" y="4635500"/>
            <a:ext cx="3596745" cy="154146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AE59BB-6312-AE4E-9143-0684820A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F876E8-397F-BA4E-A86A-5FAE569F8F31}"/>
              </a:ext>
            </a:extLst>
          </p:cNvPr>
          <p:cNvSpPr txBox="1"/>
          <p:nvPr/>
        </p:nvSpPr>
        <p:spPr>
          <a:xfrm>
            <a:off x="9835436" y="365125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起</a:t>
            </a:r>
            <a:r>
              <a:rPr kumimoji="1" lang="ja-JP" altLang="en-US" sz="3200" b="1">
                <a:solidFill>
                  <a:srgbClr val="FF0000"/>
                </a:solidFill>
              </a:rPr>
              <a:t>承</a:t>
            </a:r>
            <a:r>
              <a:rPr kumimoji="1" lang="ja-JP" altLang="en-US" sz="2400"/>
              <a:t>転結</a:t>
            </a:r>
          </a:p>
        </p:txBody>
      </p:sp>
    </p:spTree>
    <p:extLst>
      <p:ext uri="{BB962C8B-B14F-4D97-AF65-F5344CB8AC3E}">
        <p14:creationId xmlns:p14="http://schemas.microsoft.com/office/powerpoint/2010/main" val="215646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2423A3-7330-4947-AC68-83CD7664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99FE87B-EEED-3745-9D5D-E2BEAC3F7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206" y="369000"/>
            <a:ext cx="1091758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4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BB890-5BCB-4247-BEF2-9AF8166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8000"/>
              <a:t>転</a:t>
            </a:r>
            <a:endParaRPr kumimoji="1" lang="ja-JP" altLang="en-US" sz="800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318E07-EF81-4D41-847D-A02C7C84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kumimoji="1" lang="ja-JP" altLang="en-US"/>
              <a:t>デモをご覧ください。</a:t>
            </a:r>
            <a:endParaRPr kumimoji="1" lang="en-US" altLang="ja-JP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" altLang="ja-JP" i="1" dirty="0">
                <a:hlinkClick r:id="rId2"/>
              </a:rPr>
              <a:t>https://discovery-cos-poc-ippei0605.mybluemix.net/</a:t>
            </a:r>
            <a:endParaRPr lang="en" altLang="ja-JP" i="1" dirty="0"/>
          </a:p>
          <a:p>
            <a:pPr marL="0">
              <a:spcBef>
                <a:spcPts val="2400"/>
              </a:spcBef>
            </a:pPr>
            <a:r>
              <a:rPr lang="ja-JP" altLang="en-US"/>
              <a:t>興味のある方はコードを読んでください。</a:t>
            </a:r>
            <a:endParaRPr lang="en-US" altLang="ja-JP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ja-JP" i="1" dirty="0">
                <a:hlinkClick r:id="rId3"/>
              </a:rPr>
              <a:t>https://github.com/ippei0605/discovery-cos-poc</a:t>
            </a:r>
            <a:endParaRPr lang="en-US" altLang="ja-JP" i="1" dirty="0"/>
          </a:p>
          <a:p>
            <a:pPr marL="457200" lvl="1" indent="0">
              <a:spcBef>
                <a:spcPts val="1800"/>
              </a:spcBef>
              <a:buNone/>
            </a:pPr>
            <a:endParaRPr lang="en-US" altLang="ja-JP" b="1" i="1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AE3599-DBF4-BF4C-AAF7-D2C5C7C2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AAD195-FEF8-314E-B02D-FF17E5F61142}"/>
              </a:ext>
            </a:extLst>
          </p:cNvPr>
          <p:cNvSpPr txBox="1"/>
          <p:nvPr/>
        </p:nvSpPr>
        <p:spPr>
          <a:xfrm>
            <a:off x="9835436" y="365125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起承</a:t>
            </a:r>
            <a:r>
              <a:rPr kumimoji="1" lang="ja-JP" altLang="en-US" sz="3200" b="1">
                <a:solidFill>
                  <a:srgbClr val="FF0000"/>
                </a:solidFill>
              </a:rPr>
              <a:t>転</a:t>
            </a:r>
            <a:r>
              <a:rPr kumimoji="1" lang="ja-JP" altLang="en-US" sz="2400"/>
              <a:t>結</a:t>
            </a:r>
          </a:p>
        </p:txBody>
      </p:sp>
    </p:spTree>
    <p:extLst>
      <p:ext uri="{BB962C8B-B14F-4D97-AF65-F5344CB8AC3E}">
        <p14:creationId xmlns:p14="http://schemas.microsoft.com/office/powerpoint/2010/main" val="252963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77163-B5C5-C646-9D99-024314C4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8000"/>
              <a:t>結</a:t>
            </a:r>
            <a:endParaRPr kumimoji="1" lang="ja-JP" altLang="en-US" sz="8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6DBF45-BCDB-5147-B4E7-99655A70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>
                <a:solidFill>
                  <a:schemeClr val="accent1"/>
                </a:solidFill>
              </a:rPr>
              <a:t>Discovery</a:t>
            </a:r>
            <a:r>
              <a:rPr kumimoji="1" lang="en-US" altLang="ja-JP" dirty="0"/>
              <a:t> </a:t>
            </a:r>
            <a:r>
              <a:rPr kumimoji="1" lang="ja-JP" altLang="en-US"/>
              <a:t>はテキスト分析や検索が得意なデータベース</a:t>
            </a:r>
            <a:r>
              <a:rPr kumimoji="1" lang="en-US" altLang="ja-JP" dirty="0"/>
              <a:t> </a:t>
            </a:r>
            <a:r>
              <a:rPr kumimoji="1" lang="ja-JP" altLang="en-US" sz="4800">
                <a:solidFill>
                  <a:srgbClr val="FF0000"/>
                </a:solidFill>
              </a:rPr>
              <a:t>≠</a:t>
            </a:r>
            <a:r>
              <a:rPr kumimoji="1" lang="en-US" altLang="ja-JP" sz="4800" i="1" dirty="0">
                <a:solidFill>
                  <a:srgbClr val="FF0000"/>
                </a:solidFill>
              </a:rPr>
              <a:t> AI</a:t>
            </a:r>
          </a:p>
          <a:p>
            <a:pPr>
              <a:spcBef>
                <a:spcPts val="1600"/>
              </a:spcBef>
            </a:pPr>
            <a:r>
              <a:rPr lang="ja-JP" altLang="en-US"/>
              <a:t>非同期処理が多いので</a:t>
            </a:r>
            <a:r>
              <a:rPr lang="en-US" altLang="ja-JP" dirty="0"/>
              <a:t> getCollection </a:t>
            </a:r>
            <a:r>
              <a:rPr lang="ja-JP" altLang="en-US"/>
              <a:t>や</a:t>
            </a:r>
            <a:r>
              <a:rPr lang="en-US" altLang="ja-JP" dirty="0"/>
              <a:t> queryNotice </a:t>
            </a:r>
            <a:r>
              <a:rPr lang="ja-JP" altLang="en-US"/>
              <a:t>で状態を確認</a:t>
            </a:r>
            <a:endParaRPr kumimoji="1" lang="en-US" altLang="ja-JP" dirty="0"/>
          </a:p>
          <a:p>
            <a:pPr>
              <a:spcBef>
                <a:spcPts val="1600"/>
              </a:spcBef>
            </a:pPr>
            <a:r>
              <a:rPr kumimoji="1" lang="ja-JP" altLang="en-US"/>
              <a:t>トレーニング</a:t>
            </a:r>
            <a:r>
              <a:rPr kumimoji="1" lang="en-US" altLang="ja-JP" dirty="0"/>
              <a:t> = Relevance</a:t>
            </a:r>
          </a:p>
          <a:p>
            <a:pPr lvl="1"/>
            <a:r>
              <a:rPr kumimoji="1" lang="ja-JP" altLang="en-US"/>
              <a:t>検索結果の順序を</a:t>
            </a:r>
            <a:r>
              <a:rPr kumimoji="1" lang="en-US" altLang="ja-JP" dirty="0"/>
              <a:t> Relevance (0〜100) </a:t>
            </a:r>
            <a:r>
              <a:rPr kumimoji="1" lang="ja-JP" altLang="en-US"/>
              <a:t>でソートする。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0</a:t>
            </a:r>
            <a:r>
              <a:rPr kumimoji="1" lang="ja-JP" altLang="en-US"/>
              <a:t> でも表示される。</a:t>
            </a:r>
            <a:endParaRPr kumimoji="1" lang="en-US" altLang="ja-JP" dirty="0"/>
          </a:p>
          <a:p>
            <a:pPr lvl="1"/>
            <a:r>
              <a:rPr kumimoji="1" lang="ja-JP" altLang="en-US"/>
              <a:t>トレーニングは条件が満たされると勝手に実行される。</a:t>
            </a:r>
            <a:endParaRPr kumimoji="1" lang="en-US" altLang="ja-JP" dirty="0"/>
          </a:p>
          <a:p>
            <a:pPr lvl="1"/>
            <a:r>
              <a:rPr kumimoji="1" lang="ja-JP" altLang="en-US"/>
              <a:t>トレーニング中は</a:t>
            </a:r>
            <a:r>
              <a:rPr kumimoji="1" lang="en-US" altLang="ja-JP" dirty="0"/>
              <a:t> </a:t>
            </a:r>
            <a:r>
              <a:rPr lang="en-US" altLang="ja-JP" dirty="0"/>
              <a:t>Relevance </a:t>
            </a:r>
            <a:r>
              <a:rPr lang="ja-JP" altLang="en-US"/>
              <a:t>が効かなくなる。</a:t>
            </a:r>
            <a:endParaRPr kumimoji="1" lang="en-US" altLang="ja-JP" dirty="0"/>
          </a:p>
          <a:p>
            <a:pPr marL="0" indent="0" algn="ctr">
              <a:spcBef>
                <a:spcPts val="1600"/>
              </a:spcBef>
              <a:buNone/>
            </a:pPr>
            <a:r>
              <a:rPr kumimoji="1" lang="en-US" altLang="ja-JP" sz="4400" i="1" u="sng" dirty="0">
                <a:solidFill>
                  <a:srgbClr val="FF0000"/>
                </a:solidFill>
              </a:rPr>
              <a:t>manaBrain </a:t>
            </a:r>
            <a:r>
              <a:rPr kumimoji="1" lang="ja-JP" altLang="en-US" sz="4400" i="1" u="sng">
                <a:solidFill>
                  <a:srgbClr val="FF0000"/>
                </a:solidFill>
              </a:rPr>
              <a:t>への組込みは可能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9E45D5-CE21-7549-995F-5828C4C7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D108DE-4AD1-EA45-8BE3-EE8A619F7036}"/>
              </a:ext>
            </a:extLst>
          </p:cNvPr>
          <p:cNvSpPr txBox="1"/>
          <p:nvPr/>
        </p:nvSpPr>
        <p:spPr>
          <a:xfrm>
            <a:off x="9835436" y="365125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起承転</a:t>
            </a:r>
            <a:r>
              <a:rPr kumimoji="1" lang="ja-JP" altLang="en-US" sz="3200" b="1">
                <a:solidFill>
                  <a:srgbClr val="FF0000"/>
                </a:solidFill>
              </a:rPr>
              <a:t>結</a:t>
            </a:r>
          </a:p>
        </p:txBody>
      </p:sp>
    </p:spTree>
    <p:extLst>
      <p:ext uri="{BB962C8B-B14F-4D97-AF65-F5344CB8AC3E}">
        <p14:creationId xmlns:p14="http://schemas.microsoft.com/office/powerpoint/2010/main" val="18817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60348-0E2E-FC45-B88C-8057E6EE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参考資料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4B63889-3A45-8F4B-9AD6-2C8E9E454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8939"/>
            <a:ext cx="10515600" cy="2831444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EE4A11-89F3-8A40-8AC9-136165C6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3CE1-8B62-274C-A8E7-5BC720CBCCE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8D0E4-D297-034C-9C8F-24CF2B3137DB}"/>
              </a:ext>
            </a:extLst>
          </p:cNvPr>
          <p:cNvSpPr txBox="1"/>
          <p:nvPr/>
        </p:nvSpPr>
        <p:spPr>
          <a:xfrm>
            <a:off x="838200" y="1690688"/>
            <a:ext cx="485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トレーニング前に「</a:t>
            </a:r>
            <a:r>
              <a:rPr kumimoji="1" lang="en-US" altLang="ja-JP" dirty="0"/>
              <a:t>keynote</a:t>
            </a:r>
            <a:r>
              <a:rPr kumimoji="1" lang="ja-JP" altLang="en-US"/>
              <a:t>」で検索した結果</a:t>
            </a:r>
          </a:p>
        </p:txBody>
      </p:sp>
    </p:spTree>
    <p:extLst>
      <p:ext uri="{BB962C8B-B14F-4D97-AF65-F5344CB8AC3E}">
        <p14:creationId xmlns:p14="http://schemas.microsoft.com/office/powerpoint/2010/main" val="395007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241</Words>
  <Application>Microsoft Macintosh PowerPoint</Application>
  <PresentationFormat>ワイド画面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游ゴシック</vt:lpstr>
      <vt:lpstr>Arial</vt:lpstr>
      <vt:lpstr>Calibri</vt:lpstr>
      <vt:lpstr>Office テーマ</vt:lpstr>
      <vt:lpstr>最近開発したもの</vt:lpstr>
      <vt:lpstr>起</vt:lpstr>
      <vt:lpstr>承</vt:lpstr>
      <vt:lpstr>PowerPoint プレゼンテーション</vt:lpstr>
      <vt:lpstr>転</vt:lpstr>
      <vt:lpstr>結</vt:lpstr>
      <vt:lpstr>参考資料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鈴木一平</dc:creator>
  <cp:lastModifiedBy>鈴木一平</cp:lastModifiedBy>
  <cp:revision>48</cp:revision>
  <dcterms:created xsi:type="dcterms:W3CDTF">2018-07-26T04:56:57Z</dcterms:created>
  <dcterms:modified xsi:type="dcterms:W3CDTF">2018-07-26T06:49:59Z</dcterms:modified>
</cp:coreProperties>
</file>