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0.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6" r:id="rId2"/>
    <p:sldMasterId id="2147483700" r:id="rId3"/>
    <p:sldMasterId id="2147483704" r:id="rId4"/>
    <p:sldMasterId id="2147483708" r:id="rId5"/>
    <p:sldMasterId id="2147483712" r:id="rId6"/>
    <p:sldMasterId id="2147483716" r:id="rId7"/>
    <p:sldMasterId id="2147483720" r:id="rId8"/>
    <p:sldMasterId id="2147483724" r:id="rId9"/>
    <p:sldMasterId id="2147483728" r:id="rId10"/>
    <p:sldMasterId id="2147483732" r:id="rId11"/>
  </p:sldMasterIdLst>
  <p:notesMasterIdLst>
    <p:notesMasterId r:id="rId29"/>
  </p:notesMasterIdLst>
  <p:handoutMasterIdLst>
    <p:handoutMasterId r:id="rId30"/>
  </p:handoutMasterIdLst>
  <p:sldIdLst>
    <p:sldId id="634" r:id="rId12"/>
    <p:sldId id="635" r:id="rId13"/>
    <p:sldId id="636" r:id="rId14"/>
    <p:sldId id="724" r:id="rId15"/>
    <p:sldId id="637" r:id="rId16"/>
    <p:sldId id="638" r:id="rId17"/>
    <p:sldId id="715" r:id="rId18"/>
    <p:sldId id="716" r:id="rId19"/>
    <p:sldId id="717" r:id="rId20"/>
    <p:sldId id="718" r:id="rId21"/>
    <p:sldId id="719" r:id="rId22"/>
    <p:sldId id="720" r:id="rId23"/>
    <p:sldId id="721" r:id="rId24"/>
    <p:sldId id="722" r:id="rId25"/>
    <p:sldId id="723" r:id="rId26"/>
    <p:sldId id="805" r:id="rId27"/>
    <p:sldId id="806" r:id="rId28"/>
  </p:sldIdLst>
  <p:sldSz cx="9144000" cy="5143500" type="screen16x9"/>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guide id="3" orient="horz" pos="110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08">
          <p15:clr>
            <a:srgbClr val="A4A3A4"/>
          </p15:clr>
        </p15:guide>
        <p15:guide id="4"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093" autoAdjust="0"/>
    <p:restoredTop sz="68015" autoAdjust="0"/>
  </p:normalViewPr>
  <p:slideViewPr>
    <p:cSldViewPr snapToGrid="0">
      <p:cViewPr varScale="1">
        <p:scale>
          <a:sx n="58" d="100"/>
          <a:sy n="58" d="100"/>
        </p:scale>
        <p:origin x="-1404" y="-84"/>
      </p:cViewPr>
      <p:guideLst>
        <p:guide orient="horz" pos="1620"/>
        <p:guide orient="horz" pos="1106"/>
        <p:guide pos="2880"/>
      </p:guideLst>
    </p:cSldViewPr>
  </p:slideViewPr>
  <p:outlineViewPr>
    <p:cViewPr>
      <p:scale>
        <a:sx n="33" d="100"/>
        <a:sy n="33" d="100"/>
      </p:scale>
      <p:origin x="0" y="4302"/>
    </p:cViewPr>
  </p:outlineViewPr>
  <p:notesTextViewPr>
    <p:cViewPr>
      <p:scale>
        <a:sx n="1" d="1"/>
        <a:sy n="1" d="1"/>
      </p:scale>
      <p:origin x="0" y="0"/>
    </p:cViewPr>
  </p:notesTextViewPr>
  <p:notesViewPr>
    <p:cSldViewPr snapToGrid="0">
      <p:cViewPr>
        <p:scale>
          <a:sx n="1" d="2"/>
          <a:sy n="1" d="2"/>
        </p:scale>
        <p:origin x="0" y="0"/>
      </p:cViewPr>
      <p:guideLst>
        <p:guide orient="horz" pos="2880"/>
        <p:guide orient="horz" pos="3108"/>
        <p:guide pos="2160"/>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21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悠平 坂場" userId="0845ddf5-b5ca-4917-8fd8-c2c485bab151" providerId="ADAL" clId="{9DED2F73-505F-4B38-B723-A83B4C2D2691}"/>
    <pc:docChg chg="undo redo custSel addSld delSld modSld">
      <pc:chgData name="悠平 坂場" userId="0845ddf5-b5ca-4917-8fd8-c2c485bab151" providerId="ADAL" clId="{9DED2F73-505F-4B38-B723-A83B4C2D2691}" dt="2017-10-03T02:25:36.781" v="4711" actId="20577"/>
      <pc:docMkLst>
        <pc:docMk/>
      </pc:docMkLst>
      <pc:sldChg chg="modNotesTx">
        <pc:chgData name="悠平 坂場" userId="0845ddf5-b5ca-4917-8fd8-c2c485bab151" providerId="ADAL" clId="{9DED2F73-505F-4B38-B723-A83B4C2D2691}" dt="2017-10-03T01:10:07.114" v="6" actId="6549"/>
        <pc:sldMkLst>
          <pc:docMk/>
          <pc:sldMk cId="858364395" sldId="567"/>
        </pc:sldMkLst>
      </pc:sldChg>
      <pc:sldChg chg="modNotesTx">
        <pc:chgData name="悠平 坂場" userId="0845ddf5-b5ca-4917-8fd8-c2c485bab151" providerId="ADAL" clId="{9DED2F73-505F-4B38-B723-A83B4C2D2691}" dt="2017-10-03T01:09:59.226" v="5" actId="6549"/>
        <pc:sldMkLst>
          <pc:docMk/>
          <pc:sldMk cId="411357463" sldId="580"/>
        </pc:sldMkLst>
      </pc:sldChg>
      <pc:sldChg chg="modNotesTx">
        <pc:chgData name="悠平 坂場" userId="0845ddf5-b5ca-4917-8fd8-c2c485bab151" providerId="ADAL" clId="{9DED2F73-505F-4B38-B723-A83B4C2D2691}" dt="2017-10-03T01:09:49.746" v="2" actId="6549"/>
        <pc:sldMkLst>
          <pc:docMk/>
          <pc:sldMk cId="4062977838" sldId="584"/>
        </pc:sldMkLst>
      </pc:sldChg>
      <pc:sldChg chg="modNotesTx">
        <pc:chgData name="悠平 坂場" userId="0845ddf5-b5ca-4917-8fd8-c2c485bab151" providerId="ADAL" clId="{9DED2F73-505F-4B38-B723-A83B4C2D2691}" dt="2017-10-03T01:10:48.826" v="11" actId="6549"/>
        <pc:sldMkLst>
          <pc:docMk/>
          <pc:sldMk cId="2147771760" sldId="587"/>
        </pc:sldMkLst>
      </pc:sldChg>
      <pc:sldChg chg="modNotesTx">
        <pc:chgData name="悠平 坂場" userId="0845ddf5-b5ca-4917-8fd8-c2c485bab151" providerId="ADAL" clId="{9DED2F73-505F-4B38-B723-A83B4C2D2691}" dt="2017-10-03T01:10:24.562" v="8" actId="6549"/>
        <pc:sldMkLst>
          <pc:docMk/>
          <pc:sldMk cId="715457882" sldId="645"/>
        </pc:sldMkLst>
      </pc:sldChg>
      <pc:sldChg chg="del modNotesTx">
        <pc:chgData name="悠平 坂場" userId="0845ddf5-b5ca-4917-8fd8-c2c485bab151" providerId="ADAL" clId="{9DED2F73-505F-4B38-B723-A83B4C2D2691}" dt="2017-10-03T02:23:57.050" v="4631" actId="2696"/>
        <pc:sldMkLst>
          <pc:docMk/>
          <pc:sldMk cId="495147373" sldId="776"/>
        </pc:sldMkLst>
      </pc:sldChg>
      <pc:sldChg chg="modNotesTx">
        <pc:chgData name="悠平 坂場" userId="0845ddf5-b5ca-4917-8fd8-c2c485bab151" providerId="ADAL" clId="{9DED2F73-505F-4B38-B723-A83B4C2D2691}" dt="2017-10-03T01:09:47.258" v="1" actId="6549"/>
        <pc:sldMkLst>
          <pc:docMk/>
          <pc:sldMk cId="1733394787" sldId="777"/>
        </pc:sldMkLst>
      </pc:sldChg>
      <pc:sldChg chg="modNotesTx">
        <pc:chgData name="悠平 坂場" userId="0845ddf5-b5ca-4917-8fd8-c2c485bab151" providerId="ADAL" clId="{9DED2F73-505F-4B38-B723-A83B4C2D2691}" dt="2017-10-03T01:09:52.116" v="3" actId="6549"/>
        <pc:sldMkLst>
          <pc:docMk/>
          <pc:sldMk cId="3131623580" sldId="778"/>
        </pc:sldMkLst>
      </pc:sldChg>
      <pc:sldChg chg="modNotesTx">
        <pc:chgData name="悠平 坂場" userId="0845ddf5-b5ca-4917-8fd8-c2c485bab151" providerId="ADAL" clId="{9DED2F73-505F-4B38-B723-A83B4C2D2691}" dt="2017-10-03T01:09:56.090" v="4" actId="6549"/>
        <pc:sldMkLst>
          <pc:docMk/>
          <pc:sldMk cId="474494750" sldId="779"/>
        </pc:sldMkLst>
      </pc:sldChg>
      <pc:sldChg chg="modNotesTx">
        <pc:chgData name="悠平 坂場" userId="0845ddf5-b5ca-4917-8fd8-c2c485bab151" providerId="ADAL" clId="{9DED2F73-505F-4B38-B723-A83B4C2D2691}" dt="2017-10-03T01:10:13.642" v="7" actId="6549"/>
        <pc:sldMkLst>
          <pc:docMk/>
          <pc:sldMk cId="3725946228" sldId="787"/>
        </pc:sldMkLst>
      </pc:sldChg>
      <pc:sldChg chg="modNotesTx">
        <pc:chgData name="悠平 坂場" userId="0845ddf5-b5ca-4917-8fd8-c2c485bab151" providerId="ADAL" clId="{9DED2F73-505F-4B38-B723-A83B4C2D2691}" dt="2017-10-03T01:10:27.722" v="9" actId="6549"/>
        <pc:sldMkLst>
          <pc:docMk/>
          <pc:sldMk cId="1359630194" sldId="788"/>
        </pc:sldMkLst>
      </pc:sldChg>
      <pc:sldChg chg="modNotesTx">
        <pc:chgData name="悠平 坂場" userId="0845ddf5-b5ca-4917-8fd8-c2c485bab151" providerId="ADAL" clId="{9DED2F73-505F-4B38-B723-A83B4C2D2691}" dt="2017-10-03T01:10:38.426" v="10" actId="6549"/>
        <pc:sldMkLst>
          <pc:docMk/>
          <pc:sldMk cId="931787257" sldId="789"/>
        </pc:sldMkLst>
      </pc:sldChg>
      <pc:sldChg chg="modSp">
        <pc:chgData name="悠平 坂場" userId="0845ddf5-b5ca-4917-8fd8-c2c485bab151" providerId="ADAL" clId="{9DED2F73-505F-4B38-B723-A83B4C2D2691}" dt="2017-10-03T02:24:30.742" v="4674"/>
        <pc:sldMkLst>
          <pc:docMk/>
          <pc:sldMk cId="2246896662" sldId="799"/>
        </pc:sldMkLst>
        <pc:spChg chg="mod">
          <ac:chgData name="悠平 坂場" userId="0845ddf5-b5ca-4917-8fd8-c2c485bab151" providerId="ADAL" clId="{9DED2F73-505F-4B38-B723-A83B4C2D2691}" dt="2017-10-03T02:24:30.742" v="4674"/>
          <ac:spMkLst>
            <pc:docMk/>
            <pc:sldMk cId="2246896662" sldId="799"/>
            <ac:spMk id="3" creationId="{00000000-0000-0000-0000-000000000000}"/>
          </ac:spMkLst>
        </pc:spChg>
      </pc:sldChg>
      <pc:sldChg chg="delSp modSp">
        <pc:chgData name="悠平 坂場" userId="0845ddf5-b5ca-4917-8fd8-c2c485bab151" providerId="ADAL" clId="{9DED2F73-505F-4B38-B723-A83B4C2D2691}" dt="2017-10-03T02:24:55.733" v="4678" actId="113"/>
        <pc:sldMkLst>
          <pc:docMk/>
          <pc:sldMk cId="1259470386" sldId="800"/>
        </pc:sldMkLst>
        <pc:spChg chg="mod">
          <ac:chgData name="悠平 坂場" userId="0845ddf5-b5ca-4917-8fd8-c2c485bab151" providerId="ADAL" clId="{9DED2F73-505F-4B38-B723-A83B4C2D2691}" dt="2017-10-03T02:24:37.779" v="4675"/>
          <ac:spMkLst>
            <pc:docMk/>
            <pc:sldMk cId="1259470386" sldId="800"/>
            <ac:spMk id="2" creationId="{00000000-0000-0000-0000-000000000000}"/>
          </ac:spMkLst>
        </pc:spChg>
        <pc:spChg chg="mod">
          <ac:chgData name="悠平 坂場" userId="0845ddf5-b5ca-4917-8fd8-c2c485bab151" providerId="ADAL" clId="{9DED2F73-505F-4B38-B723-A83B4C2D2691}" dt="2017-10-03T02:24:55.733" v="4678" actId="113"/>
          <ac:spMkLst>
            <pc:docMk/>
            <pc:sldMk cId="1259470386" sldId="800"/>
            <ac:spMk id="3" creationId="{00000000-0000-0000-0000-000000000000}"/>
          </ac:spMkLst>
        </pc:spChg>
        <pc:spChg chg="del">
          <ac:chgData name="悠平 坂場" userId="0845ddf5-b5ca-4917-8fd8-c2c485bab151" providerId="ADAL" clId="{9DED2F73-505F-4B38-B723-A83B4C2D2691}" dt="2017-10-03T02:23:00.701" v="4623" actId="478"/>
          <ac:spMkLst>
            <pc:docMk/>
            <pc:sldMk cId="1259470386" sldId="800"/>
            <ac:spMk id="5" creationId="{00000000-0000-0000-0000-000000000000}"/>
          </ac:spMkLst>
        </pc:spChg>
      </pc:sldChg>
      <pc:sldChg chg="add">
        <pc:chgData name="悠平 坂場" userId="0845ddf5-b5ca-4917-8fd8-c2c485bab151" providerId="ADAL" clId="{9DED2F73-505F-4B38-B723-A83B4C2D2691}" dt="2017-10-03T02:23:58.777" v="4632"/>
        <pc:sldMkLst>
          <pc:docMk/>
          <pc:sldMk cId="3297177004" sldId="801"/>
        </pc:sldMkLst>
      </pc:sldChg>
      <pc:sldChg chg="modSp add">
        <pc:chgData name="悠平 坂場" userId="0845ddf5-b5ca-4917-8fd8-c2c485bab151" providerId="ADAL" clId="{9DED2F73-505F-4B38-B723-A83B4C2D2691}" dt="2017-10-03T02:25:36.781" v="4711" actId="20577"/>
        <pc:sldMkLst>
          <pc:docMk/>
          <pc:sldMk cId="2182690009" sldId="802"/>
        </pc:sldMkLst>
        <pc:spChg chg="mod">
          <ac:chgData name="悠平 坂場" userId="0845ddf5-b5ca-4917-8fd8-c2c485bab151" providerId="ADAL" clId="{9DED2F73-505F-4B38-B723-A83B4C2D2691}" dt="2017-10-03T02:24:40.162" v="4676"/>
          <ac:spMkLst>
            <pc:docMk/>
            <pc:sldMk cId="2182690009" sldId="802"/>
            <ac:spMk id="2" creationId="{00000000-0000-0000-0000-000000000000}"/>
          </ac:spMkLst>
        </pc:spChg>
        <pc:spChg chg="mod">
          <ac:chgData name="悠平 坂場" userId="0845ddf5-b5ca-4917-8fd8-c2c485bab151" providerId="ADAL" clId="{9DED2F73-505F-4B38-B723-A83B4C2D2691}" dt="2017-10-03T02:25:36.781" v="4711" actId="20577"/>
          <ac:spMkLst>
            <pc:docMk/>
            <pc:sldMk cId="2182690009" sldId="802"/>
            <ac:spMk id="3" creationId="{00000000-0000-0000-0000-000000000000}"/>
          </ac:spMkLst>
        </pc:spChg>
      </pc:sldChg>
      <pc:sldChg chg="add del">
        <pc:chgData name="悠平 坂場" userId="0845ddf5-b5ca-4917-8fd8-c2c485bab151" providerId="ADAL" clId="{9DED2F73-505F-4B38-B723-A83B4C2D2691}" dt="2017-10-03T02:24:07.016" v="4634"/>
        <pc:sldMkLst>
          <pc:docMk/>
          <pc:sldMk cId="3251990991" sldId="802"/>
        </pc:sldMkLst>
      </pc:sldChg>
    </pc:docChg>
  </pc:docChgLst>
  <pc:docChgLst>
    <pc:chgData name="悠平 坂場" userId="0845ddf5-b5ca-4917-8fd8-c2c485bab151" providerId="ADAL" clId="{53C22805-B052-467C-A65F-8CA35C9E85B4}"/>
    <pc:docChg chg="undo redo custSel addSld delSld modSld sldOrd">
      <pc:chgData name="悠平 坂場" userId="0845ddf5-b5ca-4917-8fd8-c2c485bab151" providerId="ADAL" clId="{53C22805-B052-467C-A65F-8CA35C9E85B4}" dt="2017-09-18T13:48:19.691" v="2296" actId="1076"/>
      <pc:docMkLst>
        <pc:docMk/>
      </pc:docMkLst>
      <pc:sldChg chg="addSp delSp">
        <pc:chgData name="悠平 坂場" userId="0845ddf5-b5ca-4917-8fd8-c2c485bab151" providerId="ADAL" clId="{53C22805-B052-467C-A65F-8CA35C9E85B4}" dt="2017-09-18T11:43:03.883" v="4" actId="1076"/>
        <pc:sldMkLst>
          <pc:docMk/>
          <pc:sldMk cId="503111739" sldId="495"/>
        </pc:sldMkLst>
        <pc:spChg chg="add del">
          <ac:chgData name="悠平 坂場" userId="0845ddf5-b5ca-4917-8fd8-c2c485bab151" providerId="ADAL" clId="{53C22805-B052-467C-A65F-8CA35C9E85B4}" dt="2017-09-18T11:43:03.883" v="4" actId="1076"/>
          <ac:spMkLst>
            <pc:docMk/>
            <pc:sldMk cId="503111739" sldId="495"/>
            <ac:spMk id="8" creationId="{8D6145EE-63A0-42D7-86ED-495C541DE667}"/>
          </ac:spMkLst>
        </pc:spChg>
      </pc:sldChg>
      <pc:sldChg chg="modSp">
        <pc:chgData name="悠平 坂場" userId="0845ddf5-b5ca-4917-8fd8-c2c485bab151" providerId="ADAL" clId="{53C22805-B052-467C-A65F-8CA35C9E85B4}" dt="2017-09-18T11:42:46.354" v="2" actId="1076"/>
        <pc:sldMkLst>
          <pc:docMk/>
          <pc:sldMk cId="2011241966" sldId="496"/>
        </pc:sldMkLst>
        <pc:spChg chg="mod">
          <ac:chgData name="悠平 坂場" userId="0845ddf5-b5ca-4917-8fd8-c2c485bab151" providerId="ADAL" clId="{53C22805-B052-467C-A65F-8CA35C9E85B4}" dt="2017-09-18T11:42:46.354" v="2" actId="1076"/>
          <ac:spMkLst>
            <pc:docMk/>
            <pc:sldMk cId="2011241966" sldId="496"/>
            <ac:spMk id="17" creationId="{00000000-0000-0000-0000-000000000000}"/>
          </ac:spMkLst>
        </pc:spChg>
      </pc:sldChg>
      <pc:sldChg chg="del">
        <pc:chgData name="悠平 坂場" userId="0845ddf5-b5ca-4917-8fd8-c2c485bab151" providerId="ADAL" clId="{53C22805-B052-467C-A65F-8CA35C9E85B4}" dt="2017-09-18T11:42:41.563" v="0" actId="2696"/>
        <pc:sldMkLst>
          <pc:docMk/>
          <pc:sldMk cId="3139046992" sldId="498"/>
        </pc:sldMkLst>
      </pc:sldChg>
      <pc:sldChg chg="modSp del">
        <pc:chgData name="悠平 坂場" userId="0845ddf5-b5ca-4917-8fd8-c2c485bab151" providerId="ADAL" clId="{53C22805-B052-467C-A65F-8CA35C9E85B4}" dt="2017-09-18T12:25:43.595" v="727" actId="2696"/>
        <pc:sldMkLst>
          <pc:docMk/>
          <pc:sldMk cId="2425267976" sldId="499"/>
        </pc:sldMkLst>
        <pc:spChg chg="mod">
          <ac:chgData name="悠平 坂場" userId="0845ddf5-b5ca-4917-8fd8-c2c485bab151" providerId="ADAL" clId="{53C22805-B052-467C-A65F-8CA35C9E85B4}" dt="2017-09-18T12:20:06.198" v="619" actId="2696"/>
          <ac:spMkLst>
            <pc:docMk/>
            <pc:sldMk cId="2425267976" sldId="499"/>
            <ac:spMk id="5" creationId="{00000000-0000-0000-0000-000000000000}"/>
          </ac:spMkLst>
        </pc:spChg>
      </pc:sldChg>
      <pc:sldChg chg="modSp del">
        <pc:chgData name="悠平 坂場" userId="0845ddf5-b5ca-4917-8fd8-c2c485bab151" providerId="ADAL" clId="{53C22805-B052-467C-A65F-8CA35C9E85B4}" dt="2017-09-18T12:16:54.485" v="597" actId="2696"/>
        <pc:sldMkLst>
          <pc:docMk/>
          <pc:sldMk cId="2893026390" sldId="500"/>
        </pc:sldMkLst>
        <pc:spChg chg="mod">
          <ac:chgData name="悠平 坂場" userId="0845ddf5-b5ca-4917-8fd8-c2c485bab151" providerId="ADAL" clId="{53C22805-B052-467C-A65F-8CA35C9E85B4}" dt="2017-09-18T12:01:31.015" v="169" actId="2696"/>
          <ac:spMkLst>
            <pc:docMk/>
            <pc:sldMk cId="2893026390" sldId="500"/>
            <ac:spMk id="3" creationId="{00000000-0000-0000-0000-000000000000}"/>
          </ac:spMkLst>
        </pc:spChg>
        <pc:spChg chg="mod">
          <ac:chgData name="悠平 坂場" userId="0845ddf5-b5ca-4917-8fd8-c2c485bab151" providerId="ADAL" clId="{53C22805-B052-467C-A65F-8CA35C9E85B4}" dt="2017-09-18T12:06:30.508" v="401" actId="2696"/>
          <ac:spMkLst>
            <pc:docMk/>
            <pc:sldMk cId="2893026390" sldId="500"/>
            <ac:spMk id="6" creationId="{00000000-0000-0000-0000-000000000000}"/>
          </ac:spMkLst>
        </pc:spChg>
      </pc:sldChg>
      <pc:sldChg chg="modSp del">
        <pc:chgData name="悠平 坂場" userId="0845ddf5-b5ca-4917-8fd8-c2c485bab151" providerId="ADAL" clId="{53C22805-B052-467C-A65F-8CA35C9E85B4}" dt="2017-09-18T12:27:57.442" v="975" actId="2696"/>
        <pc:sldMkLst>
          <pc:docMk/>
          <pc:sldMk cId="3949409417" sldId="501"/>
        </pc:sldMkLst>
        <pc:spChg chg="mod">
          <ac:chgData name="悠平 坂場" userId="0845ddf5-b5ca-4917-8fd8-c2c485bab151" providerId="ADAL" clId="{53C22805-B052-467C-A65F-8CA35C9E85B4}" dt="2017-09-18T12:26:38.741" v="846" actId="2696"/>
          <ac:spMkLst>
            <pc:docMk/>
            <pc:sldMk cId="3949409417" sldId="501"/>
            <ac:spMk id="3" creationId="{00000000-0000-0000-0000-000000000000}"/>
          </ac:spMkLst>
        </pc:spChg>
      </pc:sldChg>
      <pc:sldChg chg="del">
        <pc:chgData name="悠平 坂場" userId="0845ddf5-b5ca-4917-8fd8-c2c485bab151" providerId="ADAL" clId="{53C22805-B052-467C-A65F-8CA35C9E85B4}" dt="2017-09-18T12:30:23.023" v="1088" actId="2696"/>
        <pc:sldMkLst>
          <pc:docMk/>
          <pc:sldMk cId="3108522159" sldId="502"/>
        </pc:sldMkLst>
      </pc:sldChg>
      <pc:sldChg chg="del">
        <pc:chgData name="悠平 坂場" userId="0845ddf5-b5ca-4917-8fd8-c2c485bab151" providerId="ADAL" clId="{53C22805-B052-467C-A65F-8CA35C9E85B4}" dt="2017-09-18T12:31:52.553" v="1110" actId="2696"/>
        <pc:sldMkLst>
          <pc:docMk/>
          <pc:sldMk cId="361870496" sldId="503"/>
        </pc:sldMkLst>
      </pc:sldChg>
      <pc:sldChg chg="modSp del">
        <pc:chgData name="悠平 坂場" userId="0845ddf5-b5ca-4917-8fd8-c2c485bab151" providerId="ADAL" clId="{53C22805-B052-467C-A65F-8CA35C9E85B4}" dt="2017-09-18T12:33:02.410" v="1137" actId="2696"/>
        <pc:sldMkLst>
          <pc:docMk/>
          <pc:sldMk cId="361870496" sldId="504"/>
        </pc:sldMkLst>
        <pc:spChg chg="mod">
          <ac:chgData name="悠平 坂場" userId="0845ddf5-b5ca-4917-8fd8-c2c485bab151" providerId="ADAL" clId="{53C22805-B052-467C-A65F-8CA35C9E85B4}" dt="2017-09-18T12:32:10.126" v="1111" actId="2696"/>
          <ac:spMkLst>
            <pc:docMk/>
            <pc:sldMk cId="361870496" sldId="504"/>
            <ac:spMk id="3" creationId="{00000000-0000-0000-0000-000000000000}"/>
          </ac:spMkLst>
        </pc:spChg>
      </pc:sldChg>
      <pc:sldChg chg="modSp del">
        <pc:chgData name="悠平 坂場" userId="0845ddf5-b5ca-4917-8fd8-c2c485bab151" providerId="ADAL" clId="{53C22805-B052-467C-A65F-8CA35C9E85B4}" dt="2017-09-18T12:34:32.010" v="1241" actId="2696"/>
        <pc:sldMkLst>
          <pc:docMk/>
          <pc:sldMk cId="3549797366" sldId="505"/>
        </pc:sldMkLst>
        <pc:spChg chg="mod">
          <ac:chgData name="悠平 坂場" userId="0845ddf5-b5ca-4917-8fd8-c2c485bab151" providerId="ADAL" clId="{53C22805-B052-467C-A65F-8CA35C9E85B4}" dt="2017-09-18T12:33:32.783" v="1149" actId="2696"/>
          <ac:spMkLst>
            <pc:docMk/>
            <pc:sldMk cId="3549797366" sldId="505"/>
            <ac:spMk id="5" creationId="{00000000-0000-0000-0000-000000000000}"/>
          </ac:spMkLst>
        </pc:spChg>
      </pc:sldChg>
      <pc:sldChg chg="del">
        <pc:chgData name="悠平 坂場" userId="0845ddf5-b5ca-4917-8fd8-c2c485bab151" providerId="ADAL" clId="{53C22805-B052-467C-A65F-8CA35C9E85B4}" dt="2017-09-18T12:36:32.197" v="1360" actId="2696"/>
        <pc:sldMkLst>
          <pc:docMk/>
          <pc:sldMk cId="3549797366" sldId="506"/>
        </pc:sldMkLst>
      </pc:sldChg>
      <pc:sldChg chg="del">
        <pc:chgData name="悠平 坂場" userId="0845ddf5-b5ca-4917-8fd8-c2c485bab151" providerId="ADAL" clId="{53C22805-B052-467C-A65F-8CA35C9E85B4}" dt="2017-09-18T12:37:47.843" v="1375" actId="2696"/>
        <pc:sldMkLst>
          <pc:docMk/>
          <pc:sldMk cId="1702888803" sldId="507"/>
        </pc:sldMkLst>
      </pc:sldChg>
      <pc:sldChg chg="modSp del">
        <pc:chgData name="悠平 坂場" userId="0845ddf5-b5ca-4917-8fd8-c2c485bab151" providerId="ADAL" clId="{53C22805-B052-467C-A65F-8CA35C9E85B4}" dt="2017-09-18T12:38:54.861" v="1398" actId="2696"/>
        <pc:sldMkLst>
          <pc:docMk/>
          <pc:sldMk cId="649526532" sldId="508"/>
        </pc:sldMkLst>
        <pc:spChg chg="mod">
          <ac:chgData name="悠平 坂場" userId="0845ddf5-b5ca-4917-8fd8-c2c485bab151" providerId="ADAL" clId="{53C22805-B052-467C-A65F-8CA35C9E85B4}" dt="2017-09-18T12:37:59.347" v="1377" actId="20577"/>
          <ac:spMkLst>
            <pc:docMk/>
            <pc:sldMk cId="649526532" sldId="508"/>
            <ac:spMk id="3" creationId="{00000000-0000-0000-0000-000000000000}"/>
          </ac:spMkLst>
        </pc:spChg>
      </pc:sldChg>
      <pc:sldChg chg="del">
        <pc:chgData name="悠平 坂場" userId="0845ddf5-b5ca-4917-8fd8-c2c485bab151" providerId="ADAL" clId="{53C22805-B052-467C-A65F-8CA35C9E85B4}" dt="2017-09-18T12:39:54.139" v="1413" actId="2696"/>
        <pc:sldMkLst>
          <pc:docMk/>
          <pc:sldMk cId="3079653687" sldId="509"/>
        </pc:sldMkLst>
      </pc:sldChg>
      <pc:sldChg chg="add del">
        <pc:chgData name="悠平 坂場" userId="0845ddf5-b5ca-4917-8fd8-c2c485bab151" providerId="ADAL" clId="{53C22805-B052-467C-A65F-8CA35C9E85B4}" dt="2017-09-18T11:44:53.558" v="7" actId="2696"/>
        <pc:sldMkLst>
          <pc:docMk/>
          <pc:sldMk cId="545695697" sldId="511"/>
        </pc:sldMkLst>
      </pc:sldChg>
      <pc:sldChg chg="addSp delSp modSp add del">
        <pc:chgData name="悠平 坂場" userId="0845ddf5-b5ca-4917-8fd8-c2c485bab151" providerId="ADAL" clId="{53C22805-B052-467C-A65F-8CA35C9E85B4}" dt="2017-09-18T12:00:20.843" v="117" actId="2696"/>
        <pc:sldMkLst>
          <pc:docMk/>
          <pc:sldMk cId="2271993107" sldId="512"/>
        </pc:sldMkLst>
        <pc:picChg chg="add mod">
          <ac:chgData name="悠平 坂場" userId="0845ddf5-b5ca-4917-8fd8-c2c485bab151" providerId="ADAL" clId="{53C22805-B052-467C-A65F-8CA35C9E85B4}" dt="2017-09-18T11:45:03.765" v="10" actId="1076"/>
          <ac:picMkLst>
            <pc:docMk/>
            <pc:sldMk cId="2271993107" sldId="512"/>
            <ac:picMk id="1026" creationId="{5A69E9ED-B85D-41F5-BD47-D93792560AD0}"/>
          </ac:picMkLst>
        </pc:picChg>
        <pc:picChg chg="add del">
          <ac:chgData name="悠平 坂場" userId="0845ddf5-b5ca-4917-8fd8-c2c485bab151" providerId="ADAL" clId="{53C22805-B052-467C-A65F-8CA35C9E85B4}" dt="2017-09-18T11:45:12.324" v="12" actId="2696"/>
          <ac:picMkLst>
            <pc:docMk/>
            <pc:sldMk cId="2271993107" sldId="512"/>
            <ac:picMk id="1028" creationId="{A6979099-7B49-401C-9E53-1B2E8BE29356}"/>
          </ac:picMkLst>
        </pc:picChg>
        <pc:picChg chg="add del">
          <ac:chgData name="悠平 坂場" userId="0845ddf5-b5ca-4917-8fd8-c2c485bab151" providerId="ADAL" clId="{53C22805-B052-467C-A65F-8CA35C9E85B4}" dt="2017-09-18T11:45:14.436" v="14" actId="2696"/>
          <ac:picMkLst>
            <pc:docMk/>
            <pc:sldMk cId="2271993107" sldId="512"/>
            <ac:picMk id="1030" creationId="{080B10E5-E83D-4DC1-869E-461209FA0CB8}"/>
          </ac:picMkLst>
        </pc:picChg>
      </pc:sldChg>
      <pc:sldChg chg="addSp delSp modSp add ord">
        <pc:chgData name="悠平 坂場" userId="0845ddf5-b5ca-4917-8fd8-c2c485bab151" providerId="ADAL" clId="{53C22805-B052-467C-A65F-8CA35C9E85B4}" dt="2017-09-18T13:00:08.712" v="2026" actId="1076"/>
        <pc:sldMkLst>
          <pc:docMk/>
          <pc:sldMk cId="2990034456" sldId="513"/>
        </pc:sldMkLst>
        <pc:spChg chg="del">
          <ac:chgData name="悠平 坂場" userId="0845ddf5-b5ca-4917-8fd8-c2c485bab151" providerId="ADAL" clId="{53C22805-B052-467C-A65F-8CA35C9E85B4}" dt="2017-09-18T11:47:08.676" v="27" actId="478"/>
          <ac:spMkLst>
            <pc:docMk/>
            <pc:sldMk cId="2990034456" sldId="513"/>
            <ac:spMk id="2" creationId="{723E3DA3-20EA-4A4C-84FC-B0C46DBC161D}"/>
          </ac:spMkLst>
        </pc:spChg>
        <pc:spChg chg="del">
          <ac:chgData name="悠平 坂場" userId="0845ddf5-b5ca-4917-8fd8-c2c485bab151" providerId="ADAL" clId="{53C22805-B052-467C-A65F-8CA35C9E85B4}" dt="2017-09-18T11:47:10.726" v="28" actId="478"/>
          <ac:spMkLst>
            <pc:docMk/>
            <pc:sldMk cId="2990034456" sldId="513"/>
            <ac:spMk id="3" creationId="{8C116B5D-C518-4D13-96DB-0A9F06DA245E}"/>
          </ac:spMkLst>
        </pc:spChg>
        <pc:spChg chg="add mod ord">
          <ac:chgData name="悠平 坂場" userId="0845ddf5-b5ca-4917-8fd8-c2c485bab151" providerId="ADAL" clId="{53C22805-B052-467C-A65F-8CA35C9E85B4}" dt="2017-09-18T12:44:14.082" v="1517" actId="14100"/>
          <ac:spMkLst>
            <pc:docMk/>
            <pc:sldMk cId="2990034456" sldId="513"/>
            <ac:spMk id="5" creationId="{72788166-B268-4647-9B46-80959BF07A66}"/>
          </ac:spMkLst>
        </pc:spChg>
        <pc:spChg chg="add del">
          <ac:chgData name="悠平 坂場" userId="0845ddf5-b5ca-4917-8fd8-c2c485bab151" providerId="ADAL" clId="{53C22805-B052-467C-A65F-8CA35C9E85B4}" dt="2017-09-18T11:51:08.948" v="47" actId="1076"/>
          <ac:spMkLst>
            <pc:docMk/>
            <pc:sldMk cId="2990034456" sldId="513"/>
            <ac:spMk id="6" creationId="{51BD3B31-2255-48D3-9E46-489E0501B470}"/>
          </ac:spMkLst>
        </pc:spChg>
        <pc:spChg chg="add mod">
          <ac:chgData name="悠平 坂場" userId="0845ddf5-b5ca-4917-8fd8-c2c485bab151" providerId="ADAL" clId="{53C22805-B052-467C-A65F-8CA35C9E85B4}" dt="2017-09-18T12:44:20.848" v="1519" actId="14100"/>
          <ac:spMkLst>
            <pc:docMk/>
            <pc:sldMk cId="2990034456" sldId="513"/>
            <ac:spMk id="8" creationId="{F6984280-C04F-4253-A38D-2DE641CD207A}"/>
          </ac:spMkLst>
        </pc:spChg>
        <pc:spChg chg="add mod">
          <ac:chgData name="悠平 坂場" userId="0845ddf5-b5ca-4917-8fd8-c2c485bab151" providerId="ADAL" clId="{53C22805-B052-467C-A65F-8CA35C9E85B4}" dt="2017-09-18T13:00:08.712" v="2026" actId="1076"/>
          <ac:spMkLst>
            <pc:docMk/>
            <pc:sldMk cId="2990034456" sldId="513"/>
            <ac:spMk id="9" creationId="{0BB21B2E-5336-47A3-8939-E3C8B70B5B72}"/>
          </ac:spMkLst>
        </pc:spChg>
        <pc:spChg chg="add mod">
          <ac:chgData name="悠平 坂場" userId="0845ddf5-b5ca-4917-8fd8-c2c485bab151" providerId="ADAL" clId="{53C22805-B052-467C-A65F-8CA35C9E85B4}" dt="2017-09-18T12:45:52.321" v="1556" actId="14100"/>
          <ac:spMkLst>
            <pc:docMk/>
            <pc:sldMk cId="2990034456" sldId="513"/>
            <ac:spMk id="13" creationId="{6031BFDC-EE2E-46D0-A0E3-E4D3EAA66CCB}"/>
          </ac:spMkLst>
        </pc:spChg>
        <pc:spChg chg="add mod">
          <ac:chgData name="悠平 坂場" userId="0845ddf5-b5ca-4917-8fd8-c2c485bab151" providerId="ADAL" clId="{53C22805-B052-467C-A65F-8CA35C9E85B4}" dt="2017-09-18T12:21:10.390" v="638" actId="1036"/>
          <ac:spMkLst>
            <pc:docMk/>
            <pc:sldMk cId="2990034456" sldId="513"/>
            <ac:spMk id="14" creationId="{F1A51A28-B463-4D3D-AD7E-6D9D84D8957A}"/>
          </ac:spMkLst>
        </pc:spChg>
        <pc:spChg chg="add mod">
          <ac:chgData name="悠平 坂場" userId="0845ddf5-b5ca-4917-8fd8-c2c485bab151" providerId="ADAL" clId="{53C22805-B052-467C-A65F-8CA35C9E85B4}" dt="2017-09-18T12:22:04.155" v="642" actId="1076"/>
          <ac:spMkLst>
            <pc:docMk/>
            <pc:sldMk cId="2990034456" sldId="513"/>
            <ac:spMk id="17" creationId="{FC28F268-B59A-4F20-A6FD-03F9495F4C7D}"/>
          </ac:spMkLst>
        </pc:spChg>
        <pc:picChg chg="add del">
          <ac:chgData name="悠平 坂場" userId="0845ddf5-b5ca-4917-8fd8-c2c485bab151" providerId="ADAL" clId="{53C22805-B052-467C-A65F-8CA35C9E85B4}" dt="2017-09-18T11:51:12.746" v="49" actId="1076"/>
          <ac:picMkLst>
            <pc:docMk/>
            <pc:sldMk cId="2990034456" sldId="513"/>
            <ac:picMk id="7" creationId="{F9F0FF45-8401-4A91-B305-E6E88DCC8935}"/>
          </ac:picMkLst>
        </pc:picChg>
        <pc:picChg chg="add mod">
          <ac:chgData name="悠平 坂場" userId="0845ddf5-b5ca-4917-8fd8-c2c485bab151" providerId="ADAL" clId="{53C22805-B052-467C-A65F-8CA35C9E85B4}" dt="2017-09-18T12:20:37.397" v="625" actId="1038"/>
          <ac:picMkLst>
            <pc:docMk/>
            <pc:sldMk cId="2990034456" sldId="513"/>
            <ac:picMk id="11" creationId="{9E20403B-35CB-4BF0-902E-E16E4683C3E8}"/>
          </ac:picMkLst>
        </pc:picChg>
        <pc:picChg chg="del">
          <ac:chgData name="悠平 坂場" userId="0845ddf5-b5ca-4917-8fd8-c2c485bab151" providerId="ADAL" clId="{53C22805-B052-467C-A65F-8CA35C9E85B4}" dt="2017-09-18T11:46:07.540" v="16" actId="478"/>
          <ac:picMkLst>
            <pc:docMk/>
            <pc:sldMk cId="2990034456" sldId="513"/>
            <ac:picMk id="1026" creationId="{5A69E9ED-B85D-41F5-BD47-D93792560AD0}"/>
          </ac:picMkLst>
        </pc:picChg>
        <pc:picChg chg="add mod">
          <ac:chgData name="悠平 坂場" userId="0845ddf5-b5ca-4917-8fd8-c2c485bab151" providerId="ADAL" clId="{53C22805-B052-467C-A65F-8CA35C9E85B4}" dt="2017-09-18T12:43:59.740" v="1513" actId="1076"/>
          <ac:picMkLst>
            <pc:docMk/>
            <pc:sldMk cId="2990034456" sldId="513"/>
            <ac:picMk id="2050" creationId="{038895FB-A3BB-442B-84E2-8A7E35F81C05}"/>
          </ac:picMkLst>
        </pc:picChg>
        <pc:picChg chg="add mod">
          <ac:chgData name="悠平 坂場" userId="0845ddf5-b5ca-4917-8fd8-c2c485bab151" providerId="ADAL" clId="{53C22805-B052-467C-A65F-8CA35C9E85B4}" dt="2017-09-18T12:21:10.390" v="638" actId="1036"/>
          <ac:picMkLst>
            <pc:docMk/>
            <pc:sldMk cId="2990034456" sldId="513"/>
            <ac:picMk id="2054" creationId="{F67FA58C-019E-4144-A822-7BB755A427FA}"/>
          </ac:picMkLst>
        </pc:picChg>
      </pc:sldChg>
      <pc:sldChg chg="addSp delSp modSp add del">
        <pc:chgData name="悠平 坂場" userId="0845ddf5-b5ca-4917-8fd8-c2c485bab151" providerId="ADAL" clId="{53C22805-B052-467C-A65F-8CA35C9E85B4}" dt="2017-09-18T12:24:19.304" v="659" actId="2696"/>
        <pc:sldMkLst>
          <pc:docMk/>
          <pc:sldMk cId="2732279450" sldId="514"/>
        </pc:sldMkLst>
        <pc:spChg chg="del">
          <ac:chgData name="悠平 坂場" userId="0845ddf5-b5ca-4917-8fd8-c2c485bab151" providerId="ADAL" clId="{53C22805-B052-467C-A65F-8CA35C9E85B4}" dt="2017-09-18T12:02:40.447" v="181" actId="478"/>
          <ac:spMkLst>
            <pc:docMk/>
            <pc:sldMk cId="2732279450" sldId="514"/>
            <ac:spMk id="5" creationId="{72788166-B268-4647-9B46-80959BF07A66}"/>
          </ac:spMkLst>
        </pc:spChg>
        <pc:spChg chg="del">
          <ac:chgData name="悠平 坂場" userId="0845ddf5-b5ca-4917-8fd8-c2c485bab151" providerId="ADAL" clId="{53C22805-B052-467C-A65F-8CA35C9E85B4}" dt="2017-09-18T12:02:40.447" v="181" actId="478"/>
          <ac:spMkLst>
            <pc:docMk/>
            <pc:sldMk cId="2732279450" sldId="514"/>
            <ac:spMk id="8" creationId="{F6984280-C04F-4253-A38D-2DE641CD207A}"/>
          </ac:spMkLst>
        </pc:spChg>
        <pc:graphicFrameChg chg="add del modGraphic">
          <ac:chgData name="悠平 坂場" userId="0845ddf5-b5ca-4917-8fd8-c2c485bab151" providerId="ADAL" clId="{53C22805-B052-467C-A65F-8CA35C9E85B4}" dt="2017-09-18T12:20:46.363" v="628" actId="27309"/>
          <ac:graphicFrameMkLst>
            <pc:docMk/>
            <pc:sldMk cId="2732279450" sldId="514"/>
            <ac:graphicFrameMk id="3" creationId="{E138902F-9244-4D30-BA18-A3D1DBA55BC2}"/>
          </ac:graphicFrameMkLst>
        </pc:graphicFrameChg>
        <pc:picChg chg="add del mod">
          <ac:chgData name="悠平 坂場" userId="0845ddf5-b5ca-4917-8fd8-c2c485bab151" providerId="ADAL" clId="{53C22805-B052-467C-A65F-8CA35C9E85B4}" dt="2017-09-18T12:22:17.560" v="644" actId="2696"/>
          <ac:picMkLst>
            <pc:docMk/>
            <pc:sldMk cId="2732279450" sldId="514"/>
            <ac:picMk id="7" creationId="{C99B62EF-D01F-4369-8BC7-47ADA35DD9BF}"/>
          </ac:picMkLst>
        </pc:picChg>
        <pc:picChg chg="add mod">
          <ac:chgData name="悠平 坂場" userId="0845ddf5-b5ca-4917-8fd8-c2c485bab151" providerId="ADAL" clId="{53C22805-B052-467C-A65F-8CA35C9E85B4}" dt="2017-09-18T12:23:47.482" v="655" actId="1076"/>
          <ac:picMkLst>
            <pc:docMk/>
            <pc:sldMk cId="2732279450" sldId="514"/>
            <ac:picMk id="10" creationId="{5F4E2FBE-B815-4B2E-8D19-BF69B6D049BA}"/>
          </ac:picMkLst>
        </pc:picChg>
        <pc:picChg chg="del">
          <ac:chgData name="悠平 坂場" userId="0845ddf5-b5ca-4917-8fd8-c2c485bab151" providerId="ADAL" clId="{53C22805-B052-467C-A65F-8CA35C9E85B4}" dt="2017-09-18T11:55:57.065" v="93" actId="478"/>
          <ac:picMkLst>
            <pc:docMk/>
            <pc:sldMk cId="2732279450" sldId="514"/>
            <ac:picMk id="2050" creationId="{038895FB-A3BB-442B-84E2-8A7E35F81C05}"/>
          </ac:picMkLst>
        </pc:picChg>
        <pc:picChg chg="del">
          <ac:chgData name="悠平 坂場" userId="0845ddf5-b5ca-4917-8fd8-c2c485bab151" providerId="ADAL" clId="{53C22805-B052-467C-A65F-8CA35C9E85B4}" dt="2017-09-18T11:55:47.158" v="92" actId="478"/>
          <ac:picMkLst>
            <pc:docMk/>
            <pc:sldMk cId="2732279450" sldId="514"/>
            <ac:picMk id="2054" creationId="{F67FA58C-019E-4144-A822-7BB755A427FA}"/>
          </ac:picMkLst>
        </pc:picChg>
      </pc:sldChg>
      <pc:sldChg chg="addSp delSp modSp add del ord">
        <pc:chgData name="悠平 坂場" userId="0845ddf5-b5ca-4917-8fd8-c2c485bab151" providerId="ADAL" clId="{53C22805-B052-467C-A65F-8CA35C9E85B4}" dt="2017-09-18T12:23:39.112" v="652" actId="2696"/>
        <pc:sldMkLst>
          <pc:docMk/>
          <pc:sldMk cId="992573554" sldId="515"/>
        </pc:sldMkLst>
        <pc:picChg chg="add del mod">
          <ac:chgData name="悠平 坂場" userId="0845ddf5-b5ca-4917-8fd8-c2c485bab151" providerId="ADAL" clId="{53C22805-B052-467C-A65F-8CA35C9E85B4}" dt="2017-09-18T12:23:33.697" v="649" actId="2696"/>
          <ac:picMkLst>
            <pc:docMk/>
            <pc:sldMk cId="992573554" sldId="515"/>
            <ac:picMk id="12" creationId="{18418AFF-0D92-49A9-B903-8A06E581A535}"/>
          </ac:picMkLst>
        </pc:picChg>
        <pc:picChg chg="del">
          <ac:chgData name="悠平 坂場" userId="0845ddf5-b5ca-4917-8fd8-c2c485bab151" providerId="ADAL" clId="{53C22805-B052-467C-A65F-8CA35C9E85B4}" dt="2017-09-18T12:22:20.484" v="645" actId="478"/>
          <ac:picMkLst>
            <pc:docMk/>
            <pc:sldMk cId="992573554" sldId="515"/>
            <ac:picMk id="2050" creationId="{038895FB-A3BB-442B-84E2-8A7E35F81C05}"/>
          </ac:picMkLst>
        </pc:picChg>
      </pc:sldChg>
      <pc:sldChg chg="addSp delSp add del">
        <pc:chgData name="悠平 坂場" userId="0845ddf5-b5ca-4917-8fd8-c2c485bab151" providerId="ADAL" clId="{53C22805-B052-467C-A65F-8CA35C9E85B4}" dt="2017-09-18T12:25:25.703" v="724" actId="2696"/>
        <pc:sldMkLst>
          <pc:docMk/>
          <pc:sldMk cId="1257535712" sldId="515"/>
        </pc:sldMkLst>
        <pc:picChg chg="del">
          <ac:chgData name="悠平 坂場" userId="0845ddf5-b5ca-4917-8fd8-c2c485bab151" providerId="ADAL" clId="{53C22805-B052-467C-A65F-8CA35C9E85B4}" dt="2017-09-18T12:24:03.386" v="658" actId="478"/>
          <ac:picMkLst>
            <pc:docMk/>
            <pc:sldMk cId="1257535712" sldId="515"/>
            <ac:picMk id="11" creationId="{9E20403B-35CB-4BF0-902E-E16E4683C3E8}"/>
          </ac:picMkLst>
        </pc:picChg>
        <pc:picChg chg="add del">
          <ac:chgData name="悠平 坂場" userId="0845ddf5-b5ca-4917-8fd8-c2c485bab151" providerId="ADAL" clId="{53C22805-B052-467C-A65F-8CA35C9E85B4}" dt="2017-09-18T12:25:13.871" v="721" actId="2696"/>
          <ac:picMkLst>
            <pc:docMk/>
            <pc:sldMk cId="1257535712" sldId="515"/>
            <ac:picMk id="12" creationId="{FDD101D1-067D-4B69-9DA5-E0E33F3F4FB1}"/>
          </ac:picMkLst>
        </pc:picChg>
        <pc:picChg chg="del">
          <ac:chgData name="悠平 坂場" userId="0845ddf5-b5ca-4917-8fd8-c2c485bab151" providerId="ADAL" clId="{53C22805-B052-467C-A65F-8CA35C9E85B4}" dt="2017-09-18T12:23:52.725" v="656" actId="478"/>
          <ac:picMkLst>
            <pc:docMk/>
            <pc:sldMk cId="1257535712" sldId="515"/>
            <ac:picMk id="2050" creationId="{038895FB-A3BB-442B-84E2-8A7E35F81C05}"/>
          </ac:picMkLst>
        </pc:picChg>
        <pc:picChg chg="del">
          <ac:chgData name="悠平 坂場" userId="0845ddf5-b5ca-4917-8fd8-c2c485bab151" providerId="ADAL" clId="{53C22805-B052-467C-A65F-8CA35C9E85B4}" dt="2017-09-18T12:24:03.386" v="658" actId="478"/>
          <ac:picMkLst>
            <pc:docMk/>
            <pc:sldMk cId="1257535712" sldId="515"/>
            <ac:picMk id="2054" creationId="{F67FA58C-019E-4144-A822-7BB755A427FA}"/>
          </ac:picMkLst>
        </pc:picChg>
      </pc:sldChg>
      <pc:sldChg chg="addSp delSp modSp add del">
        <pc:chgData name="悠平 坂場" userId="0845ddf5-b5ca-4917-8fd8-c2c485bab151" providerId="ADAL" clId="{53C22805-B052-467C-A65F-8CA35C9E85B4}" dt="2017-09-18T12:17:30.412" v="601" actId="2696"/>
        <pc:sldMkLst>
          <pc:docMk/>
          <pc:sldMk cId="3519815505" sldId="515"/>
        </pc:sldMkLst>
        <pc:spChg chg="del">
          <ac:chgData name="悠平 坂場" userId="0845ddf5-b5ca-4917-8fd8-c2c485bab151" providerId="ADAL" clId="{53C22805-B052-467C-A65F-8CA35C9E85B4}" dt="2017-09-18T12:02:29.807" v="176" actId="478"/>
          <ac:spMkLst>
            <pc:docMk/>
            <pc:sldMk cId="3519815505" sldId="515"/>
            <ac:spMk id="5" creationId="{72788166-B268-4647-9B46-80959BF07A66}"/>
          </ac:spMkLst>
        </pc:spChg>
        <pc:spChg chg="add del mod">
          <ac:chgData name="悠平 坂場" userId="0845ddf5-b5ca-4917-8fd8-c2c485bab151" providerId="ADAL" clId="{53C22805-B052-467C-A65F-8CA35C9E85B4}" dt="2017-09-18T12:02:29.807" v="176" actId="478"/>
          <ac:spMkLst>
            <pc:docMk/>
            <pc:sldMk cId="3519815505" sldId="515"/>
            <ac:spMk id="7" creationId="{DB6F187D-3D99-4DE9-B486-E57673DB6E88}"/>
          </ac:spMkLst>
        </pc:spChg>
        <pc:spChg chg="del mod">
          <ac:chgData name="悠平 坂場" userId="0845ddf5-b5ca-4917-8fd8-c2c485bab151" providerId="ADAL" clId="{53C22805-B052-467C-A65F-8CA35C9E85B4}" dt="2017-09-18T12:02:31.670" v="177" actId="478"/>
          <ac:spMkLst>
            <pc:docMk/>
            <pc:sldMk cId="3519815505" sldId="515"/>
            <ac:spMk id="8" creationId="{F6984280-C04F-4253-A38D-2DE641CD207A}"/>
          </ac:spMkLst>
        </pc:spChg>
        <pc:spChg chg="add">
          <ac:chgData name="悠平 坂場" userId="0845ddf5-b5ca-4917-8fd8-c2c485bab151" providerId="ADAL" clId="{53C22805-B052-467C-A65F-8CA35C9E85B4}" dt="2017-09-18T12:05:36.735" v="366" actId="2696"/>
          <ac:spMkLst>
            <pc:docMk/>
            <pc:sldMk cId="3519815505" sldId="515"/>
            <ac:spMk id="10" creationId="{FDF6348F-2F61-4941-BE1D-B41AF67EF64C}"/>
          </ac:spMkLst>
        </pc:spChg>
        <pc:spChg chg="add mod">
          <ac:chgData name="悠平 坂場" userId="0845ddf5-b5ca-4917-8fd8-c2c485bab151" providerId="ADAL" clId="{53C22805-B052-467C-A65F-8CA35C9E85B4}" dt="2017-09-18T12:05:46.745" v="371" actId="20577"/>
          <ac:spMkLst>
            <pc:docMk/>
            <pc:sldMk cId="3519815505" sldId="515"/>
            <ac:spMk id="11" creationId="{DD8D1804-1A9D-4001-BF8A-48287BD8F9B3}"/>
          </ac:spMkLst>
        </pc:spChg>
        <pc:graphicFrameChg chg="add del modGraphic">
          <ac:chgData name="悠平 坂場" userId="0845ddf5-b5ca-4917-8fd8-c2c485bab151" providerId="ADAL" clId="{53C22805-B052-467C-A65F-8CA35C9E85B4}" dt="2017-09-18T12:02:35.785" v="180" actId="27309"/>
          <ac:graphicFrameMkLst>
            <pc:docMk/>
            <pc:sldMk cId="3519815505" sldId="515"/>
            <ac:graphicFrameMk id="3" creationId="{F24D257D-224D-4B2A-B677-C597A4214408}"/>
          </ac:graphicFrameMkLst>
        </pc:graphicFrameChg>
        <pc:picChg chg="del">
          <ac:chgData name="悠平 坂場" userId="0845ddf5-b5ca-4917-8fd8-c2c485bab151" providerId="ADAL" clId="{53C22805-B052-467C-A65F-8CA35C9E85B4}" dt="2017-09-18T11:56:18.110" v="98" actId="478"/>
          <ac:picMkLst>
            <pc:docMk/>
            <pc:sldMk cId="3519815505" sldId="515"/>
            <ac:picMk id="2054" creationId="{F67FA58C-019E-4144-A822-7BB755A427FA}"/>
          </ac:picMkLst>
        </pc:picChg>
      </pc:sldChg>
      <pc:sldChg chg="addSp delSp modSp add">
        <pc:chgData name="悠平 坂場" userId="0845ddf5-b5ca-4917-8fd8-c2c485bab151" providerId="ADAL" clId="{53C22805-B052-467C-A65F-8CA35C9E85B4}" dt="2017-09-18T13:10:36.242" v="2070" actId="14100"/>
        <pc:sldMkLst>
          <pc:docMk/>
          <pc:sldMk cId="1796180588" sldId="516"/>
        </pc:sldMkLst>
        <pc:spChg chg="mod">
          <ac:chgData name="悠平 坂場" userId="0845ddf5-b5ca-4917-8fd8-c2c485bab151" providerId="ADAL" clId="{53C22805-B052-467C-A65F-8CA35C9E85B4}" dt="2017-09-18T12:32:22.867" v="1115" actId="1076"/>
          <ac:spMkLst>
            <pc:docMk/>
            <pc:sldMk cId="1796180588" sldId="516"/>
            <ac:spMk id="5" creationId="{72788166-B268-4647-9B46-80959BF07A66}"/>
          </ac:spMkLst>
        </pc:spChg>
        <pc:spChg chg="mod">
          <ac:chgData name="悠平 坂場" userId="0845ddf5-b5ca-4917-8fd8-c2c485bab151" providerId="ADAL" clId="{53C22805-B052-467C-A65F-8CA35C9E85B4}" dt="2017-09-18T12:46:29.902" v="1566" actId="14100"/>
          <ac:spMkLst>
            <pc:docMk/>
            <pc:sldMk cId="1796180588" sldId="516"/>
            <ac:spMk id="9" creationId="{0BB21B2E-5336-47A3-8939-E3C8B70B5B72}"/>
          </ac:spMkLst>
        </pc:spChg>
        <pc:spChg chg="mod">
          <ac:chgData name="悠平 坂場" userId="0845ddf5-b5ca-4917-8fd8-c2c485bab151" providerId="ADAL" clId="{53C22805-B052-467C-A65F-8CA35C9E85B4}" dt="2017-09-18T13:00:38.338" v="2038" actId="6549"/>
          <ac:spMkLst>
            <pc:docMk/>
            <pc:sldMk cId="1796180588" sldId="516"/>
            <ac:spMk id="13" creationId="{6031BFDC-EE2E-46D0-A0E3-E4D3EAA66CCB}"/>
          </ac:spMkLst>
        </pc:spChg>
        <pc:spChg chg="mod">
          <ac:chgData name="悠平 坂場" userId="0845ddf5-b5ca-4917-8fd8-c2c485bab151" providerId="ADAL" clId="{53C22805-B052-467C-A65F-8CA35C9E85B4}" dt="2017-09-18T12:47:02.069" v="1572" actId="14100"/>
          <ac:spMkLst>
            <pc:docMk/>
            <pc:sldMk cId="1796180588" sldId="516"/>
            <ac:spMk id="14" creationId="{F1A51A28-B463-4D3D-AD7E-6D9D84D8957A}"/>
          </ac:spMkLst>
        </pc:spChg>
        <pc:spChg chg="mod">
          <ac:chgData name="悠平 坂場" userId="0845ddf5-b5ca-4917-8fd8-c2c485bab151" providerId="ADAL" clId="{53C22805-B052-467C-A65F-8CA35C9E85B4}" dt="2017-09-18T12:47:38.862" v="1574" actId="1076"/>
          <ac:spMkLst>
            <pc:docMk/>
            <pc:sldMk cId="1796180588" sldId="516"/>
            <ac:spMk id="17" creationId="{FC28F268-B59A-4F20-A6FD-03F9495F4C7D}"/>
          </ac:spMkLst>
        </pc:spChg>
        <pc:picChg chg="add mod">
          <ac:chgData name="悠平 坂場" userId="0845ddf5-b5ca-4917-8fd8-c2c485bab151" providerId="ADAL" clId="{53C22805-B052-467C-A65F-8CA35C9E85B4}" dt="2017-09-18T13:09:34.103" v="2065" actId="1076"/>
          <ac:picMkLst>
            <pc:docMk/>
            <pc:sldMk cId="1796180588" sldId="516"/>
            <ac:picMk id="3" creationId="{61FB77D3-C713-47EE-8CEE-C1331192358C}"/>
          </ac:picMkLst>
        </pc:picChg>
        <pc:picChg chg="add mod">
          <ac:chgData name="悠平 坂場" userId="0845ddf5-b5ca-4917-8fd8-c2c485bab151" providerId="ADAL" clId="{53C22805-B052-467C-A65F-8CA35C9E85B4}" dt="2017-09-18T13:08:15.738" v="2058" actId="14100"/>
          <ac:picMkLst>
            <pc:docMk/>
            <pc:sldMk cId="1796180588" sldId="516"/>
            <ac:picMk id="7" creationId="{B7E9BE13-1D1D-44A1-BEEF-DEE41ECC51D1}"/>
          </ac:picMkLst>
        </pc:picChg>
        <pc:picChg chg="del">
          <ac:chgData name="悠平 坂場" userId="0845ddf5-b5ca-4917-8fd8-c2c485bab151" providerId="ADAL" clId="{53C22805-B052-467C-A65F-8CA35C9E85B4}" dt="2017-09-18T12:24:30.593" v="661" actId="478"/>
          <ac:picMkLst>
            <pc:docMk/>
            <pc:sldMk cId="1796180588" sldId="516"/>
            <ac:picMk id="11" creationId="{9E20403B-35CB-4BF0-902E-E16E4683C3E8}"/>
          </ac:picMkLst>
        </pc:picChg>
        <pc:picChg chg="add mod">
          <ac:chgData name="悠平 坂場" userId="0845ddf5-b5ca-4917-8fd8-c2c485bab151" providerId="ADAL" clId="{53C22805-B052-467C-A65F-8CA35C9E85B4}" dt="2017-09-18T13:09:17.632" v="2063" actId="1076"/>
          <ac:picMkLst>
            <pc:docMk/>
            <pc:sldMk cId="1796180588" sldId="516"/>
            <ac:picMk id="12" creationId="{36D4D83C-EDBE-4D25-BD05-5E495F3B4287}"/>
          </ac:picMkLst>
        </pc:picChg>
        <pc:picChg chg="add mod">
          <ac:chgData name="悠平 坂場" userId="0845ddf5-b5ca-4917-8fd8-c2c485bab151" providerId="ADAL" clId="{53C22805-B052-467C-A65F-8CA35C9E85B4}" dt="2017-09-18T13:10:36.242" v="2070" actId="14100"/>
          <ac:picMkLst>
            <pc:docMk/>
            <pc:sldMk cId="1796180588" sldId="516"/>
            <ac:picMk id="16" creationId="{416E44E7-29DF-4084-B382-F14A8B1F373F}"/>
          </ac:picMkLst>
        </pc:picChg>
        <pc:picChg chg="del">
          <ac:chgData name="悠平 坂場" userId="0845ddf5-b5ca-4917-8fd8-c2c485bab151" providerId="ADAL" clId="{53C22805-B052-467C-A65F-8CA35C9E85B4}" dt="2017-09-18T12:24:30.593" v="661" actId="478"/>
          <ac:picMkLst>
            <pc:docMk/>
            <pc:sldMk cId="1796180588" sldId="516"/>
            <ac:picMk id="2054" creationId="{F67FA58C-019E-4144-A822-7BB755A427FA}"/>
          </ac:picMkLst>
        </pc:picChg>
      </pc:sldChg>
      <pc:sldChg chg="addSp delSp modSp add">
        <pc:chgData name="悠平 坂場" userId="0845ddf5-b5ca-4917-8fd8-c2c485bab151" providerId="ADAL" clId="{53C22805-B052-467C-A65F-8CA35C9E85B4}" dt="2017-09-18T13:36:58.469" v="2267" actId="1076"/>
        <pc:sldMkLst>
          <pc:docMk/>
          <pc:sldMk cId="4199765576" sldId="517"/>
        </pc:sldMkLst>
        <pc:spChg chg="mod">
          <ac:chgData name="悠平 坂場" userId="0845ddf5-b5ca-4917-8fd8-c2c485bab151" providerId="ADAL" clId="{53C22805-B052-467C-A65F-8CA35C9E85B4}" dt="2017-09-18T13:36:58.469" v="2267" actId="1076"/>
          <ac:spMkLst>
            <pc:docMk/>
            <pc:sldMk cId="4199765576" sldId="517"/>
            <ac:spMk id="9" creationId="{0BB21B2E-5336-47A3-8939-E3C8B70B5B72}"/>
          </ac:spMkLst>
        </pc:spChg>
        <pc:spChg chg="mod">
          <ac:chgData name="悠平 坂場" userId="0845ddf5-b5ca-4917-8fd8-c2c485bab151" providerId="ADAL" clId="{53C22805-B052-467C-A65F-8CA35C9E85B4}" dt="2017-09-18T13:15:16.950" v="2183" actId="1076"/>
          <ac:spMkLst>
            <pc:docMk/>
            <pc:sldMk cId="4199765576" sldId="517"/>
            <ac:spMk id="13" creationId="{6031BFDC-EE2E-46D0-A0E3-E4D3EAA66CCB}"/>
          </ac:spMkLst>
        </pc:spChg>
        <pc:spChg chg="mod">
          <ac:chgData name="悠平 坂場" userId="0845ddf5-b5ca-4917-8fd8-c2c485bab151" providerId="ADAL" clId="{53C22805-B052-467C-A65F-8CA35C9E85B4}" dt="2017-09-18T12:46:46.045" v="1569" actId="14100"/>
          <ac:spMkLst>
            <pc:docMk/>
            <pc:sldMk cId="4199765576" sldId="517"/>
            <ac:spMk id="14" creationId="{F1A51A28-B463-4D3D-AD7E-6D9D84D8957A}"/>
          </ac:spMkLst>
        </pc:spChg>
        <pc:spChg chg="mod">
          <ac:chgData name="悠平 坂場" userId="0845ddf5-b5ca-4917-8fd8-c2c485bab151" providerId="ADAL" clId="{53C22805-B052-467C-A65F-8CA35C9E85B4}" dt="2017-09-18T12:48:01.182" v="1594" actId="20577"/>
          <ac:spMkLst>
            <pc:docMk/>
            <pc:sldMk cId="4199765576" sldId="517"/>
            <ac:spMk id="17" creationId="{FC28F268-B59A-4F20-A6FD-03F9495F4C7D}"/>
          </ac:spMkLst>
        </pc:spChg>
        <pc:picChg chg="add mod">
          <ac:chgData name="悠平 坂場" userId="0845ddf5-b5ca-4917-8fd8-c2c485bab151" providerId="ADAL" clId="{53C22805-B052-467C-A65F-8CA35C9E85B4}" dt="2017-09-18T13:14:07.757" v="2079" actId="1076"/>
          <ac:picMkLst>
            <pc:docMk/>
            <pc:sldMk cId="4199765576" sldId="517"/>
            <ac:picMk id="3" creationId="{6B2DB313-2196-47B8-A933-B9228F7598C6}"/>
          </ac:picMkLst>
        </pc:picChg>
        <pc:picChg chg="add mod">
          <ac:chgData name="悠平 坂場" userId="0845ddf5-b5ca-4917-8fd8-c2c485bab151" providerId="ADAL" clId="{53C22805-B052-467C-A65F-8CA35C9E85B4}" dt="2017-09-18T13:14:03.900" v="2078" actId="1076"/>
          <ac:picMkLst>
            <pc:docMk/>
            <pc:sldMk cId="4199765576" sldId="517"/>
            <ac:picMk id="7" creationId="{B8568F58-5ABF-4802-B4B2-B65A8066F6D8}"/>
          </ac:picMkLst>
        </pc:picChg>
        <pc:picChg chg="add del">
          <ac:chgData name="悠平 坂場" userId="0845ddf5-b5ca-4917-8fd8-c2c485bab151" providerId="ADAL" clId="{53C22805-B052-467C-A65F-8CA35C9E85B4}" dt="2017-09-18T12:31:25.346" v="1106" actId="478"/>
          <ac:picMkLst>
            <pc:docMk/>
            <pc:sldMk cId="4199765576" sldId="517"/>
            <ac:picMk id="10" creationId="{376F65F3-2FA0-4F37-8E63-6A6643E7F2AD}"/>
          </ac:picMkLst>
        </pc:picChg>
        <pc:picChg chg="add">
          <ac:chgData name="悠平 坂場" userId="0845ddf5-b5ca-4917-8fd8-c2c485bab151" providerId="ADAL" clId="{53C22805-B052-467C-A65F-8CA35C9E85B4}" dt="2017-09-18T12:31:31.011" v="1107" actId="1076"/>
          <ac:picMkLst>
            <pc:docMk/>
            <pc:sldMk cId="4199765576" sldId="517"/>
            <ac:picMk id="11" creationId="{55F4BCDE-2A20-4EB3-86AD-13BF51752BBC}"/>
          </ac:picMkLst>
        </pc:picChg>
        <pc:picChg chg="add mod">
          <ac:chgData name="悠平 坂場" userId="0845ddf5-b5ca-4917-8fd8-c2c485bab151" providerId="ADAL" clId="{53C22805-B052-467C-A65F-8CA35C9E85B4}" dt="2017-09-18T13:18:05.456" v="2188" actId="1076"/>
          <ac:picMkLst>
            <pc:docMk/>
            <pc:sldMk cId="4199765576" sldId="517"/>
            <ac:picMk id="15" creationId="{264F8BBE-92C9-4B1B-8BAB-AD47FBD79B7F}"/>
          </ac:picMkLst>
        </pc:picChg>
        <pc:picChg chg="add mod">
          <ac:chgData name="悠平 坂場" userId="0845ddf5-b5ca-4917-8fd8-c2c485bab151" providerId="ADAL" clId="{53C22805-B052-467C-A65F-8CA35C9E85B4}" dt="2017-09-18T13:18:55.320" v="2192" actId="1076"/>
          <ac:picMkLst>
            <pc:docMk/>
            <pc:sldMk cId="4199765576" sldId="517"/>
            <ac:picMk id="18" creationId="{8A0EBD88-1AC7-4036-A369-40C6B9D3F102}"/>
          </ac:picMkLst>
        </pc:picChg>
        <pc:picChg chg="del">
          <ac:chgData name="悠平 坂場" userId="0845ddf5-b5ca-4917-8fd8-c2c485bab151" providerId="ADAL" clId="{53C22805-B052-467C-A65F-8CA35C9E85B4}" dt="2017-09-18T12:25:16.820" v="722" actId="478"/>
          <ac:picMkLst>
            <pc:docMk/>
            <pc:sldMk cId="4199765576" sldId="517"/>
            <ac:picMk id="2050" creationId="{038895FB-A3BB-442B-84E2-8A7E35F81C05}"/>
          </ac:picMkLst>
        </pc:picChg>
      </pc:sldChg>
      <pc:sldChg chg="addSp modSp add">
        <pc:chgData name="悠平 坂場" userId="0845ddf5-b5ca-4917-8fd8-c2c485bab151" providerId="ADAL" clId="{53C22805-B052-467C-A65F-8CA35C9E85B4}" dt="2017-09-18T12:47:18.795" v="1573" actId="1076"/>
        <pc:sldMkLst>
          <pc:docMk/>
          <pc:sldMk cId="3541208259" sldId="518"/>
        </pc:sldMkLst>
        <pc:spChg chg="mod">
          <ac:chgData name="悠平 坂場" userId="0845ddf5-b5ca-4917-8fd8-c2c485bab151" providerId="ADAL" clId="{53C22805-B052-467C-A65F-8CA35C9E85B4}" dt="2017-09-18T12:45:58.100" v="1557" actId="14100"/>
          <ac:spMkLst>
            <pc:docMk/>
            <pc:sldMk cId="3541208259" sldId="518"/>
            <ac:spMk id="9" creationId="{0BB21B2E-5336-47A3-8939-E3C8B70B5B72}"/>
          </ac:spMkLst>
        </pc:spChg>
        <pc:spChg chg="mod">
          <ac:chgData name="悠平 坂場" userId="0845ddf5-b5ca-4917-8fd8-c2c485bab151" providerId="ADAL" clId="{53C22805-B052-467C-A65F-8CA35C9E85B4}" dt="2017-09-18T12:47:18.795" v="1573" actId="1076"/>
          <ac:spMkLst>
            <pc:docMk/>
            <pc:sldMk cId="3541208259" sldId="518"/>
            <ac:spMk id="13" creationId="{6031BFDC-EE2E-46D0-A0E3-E4D3EAA66CCB}"/>
          </ac:spMkLst>
        </pc:spChg>
        <pc:spChg chg="mod">
          <ac:chgData name="悠平 坂場" userId="0845ddf5-b5ca-4917-8fd8-c2c485bab151" providerId="ADAL" clId="{53C22805-B052-467C-A65F-8CA35C9E85B4}" dt="2017-09-18T12:28:38.294" v="1020" actId="1076"/>
          <ac:spMkLst>
            <pc:docMk/>
            <pc:sldMk cId="3541208259" sldId="518"/>
            <ac:spMk id="14" creationId="{F1A51A28-B463-4D3D-AD7E-6D9D84D8957A}"/>
          </ac:spMkLst>
        </pc:spChg>
        <pc:spChg chg="mod">
          <ac:chgData name="悠平 坂場" userId="0845ddf5-b5ca-4917-8fd8-c2c485bab151" providerId="ADAL" clId="{53C22805-B052-467C-A65F-8CA35C9E85B4}" dt="2017-09-18T12:47:18.795" v="1573" actId="1076"/>
          <ac:spMkLst>
            <pc:docMk/>
            <pc:sldMk cId="3541208259" sldId="518"/>
            <ac:spMk id="17" creationId="{FC28F268-B59A-4F20-A6FD-03F9495F4C7D}"/>
          </ac:spMkLst>
        </pc:spChg>
        <pc:picChg chg="add mod">
          <ac:chgData name="悠平 坂場" userId="0845ddf5-b5ca-4917-8fd8-c2c485bab151" providerId="ADAL" clId="{53C22805-B052-467C-A65F-8CA35C9E85B4}" dt="2017-09-18T12:47:18.795" v="1573" actId="1076"/>
          <ac:picMkLst>
            <pc:docMk/>
            <pc:sldMk cId="3541208259" sldId="518"/>
            <ac:picMk id="3" creationId="{5F4EA04D-E0A0-4271-B975-60A810A57A81}"/>
          </ac:picMkLst>
        </pc:picChg>
        <pc:picChg chg="mod">
          <ac:chgData name="悠平 坂場" userId="0845ddf5-b5ca-4917-8fd8-c2c485bab151" providerId="ADAL" clId="{53C22805-B052-467C-A65F-8CA35C9E85B4}" dt="2017-09-18T12:31:17.019" v="1105" actId="1076"/>
          <ac:picMkLst>
            <pc:docMk/>
            <pc:sldMk cId="3541208259" sldId="518"/>
            <ac:picMk id="10" creationId="{376F65F3-2FA0-4F37-8E63-6A6643E7F2AD}"/>
          </ac:picMkLst>
        </pc:picChg>
        <pc:picChg chg="add mod">
          <ac:chgData name="悠平 坂場" userId="0845ddf5-b5ca-4917-8fd8-c2c485bab151" providerId="ADAL" clId="{53C22805-B052-467C-A65F-8CA35C9E85B4}" dt="2017-09-18T12:42:02.008" v="1506" actId="1076"/>
          <ac:picMkLst>
            <pc:docMk/>
            <pc:sldMk cId="3541208259" sldId="518"/>
            <ac:picMk id="5122" creationId="{60E41136-E62C-4C96-AD2B-09C81841EFB9}"/>
          </ac:picMkLst>
        </pc:picChg>
      </pc:sldChg>
      <pc:sldChg chg="addSp delSp modSp add ord">
        <pc:chgData name="悠平 坂場" userId="0845ddf5-b5ca-4917-8fd8-c2c485bab151" providerId="ADAL" clId="{53C22805-B052-467C-A65F-8CA35C9E85B4}" dt="2017-09-18T13:48:19.691" v="2296" actId="1076"/>
        <pc:sldMkLst>
          <pc:docMk/>
          <pc:sldMk cId="420248051" sldId="519"/>
        </pc:sldMkLst>
        <pc:spChg chg="mod">
          <ac:chgData name="悠平 坂場" userId="0845ddf5-b5ca-4917-8fd8-c2c485bab151" providerId="ADAL" clId="{53C22805-B052-467C-A65F-8CA35C9E85B4}" dt="2017-09-18T12:48:13.513" v="1595" actId="14100"/>
          <ac:spMkLst>
            <pc:docMk/>
            <pc:sldMk cId="420248051" sldId="519"/>
            <ac:spMk id="9" creationId="{0BB21B2E-5336-47A3-8939-E3C8B70B5B72}"/>
          </ac:spMkLst>
        </pc:spChg>
        <pc:spChg chg="mod">
          <ac:chgData name="悠平 坂場" userId="0845ddf5-b5ca-4917-8fd8-c2c485bab151" providerId="ADAL" clId="{53C22805-B052-467C-A65F-8CA35C9E85B4}" dt="2017-09-18T12:48:16.385" v="1596" actId="14100"/>
          <ac:spMkLst>
            <pc:docMk/>
            <pc:sldMk cId="420248051" sldId="519"/>
            <ac:spMk id="13" creationId="{6031BFDC-EE2E-46D0-A0E3-E4D3EAA66CCB}"/>
          </ac:spMkLst>
        </pc:spChg>
        <pc:spChg chg="mod">
          <ac:chgData name="悠平 坂場" userId="0845ddf5-b5ca-4917-8fd8-c2c485bab151" providerId="ADAL" clId="{53C22805-B052-467C-A65F-8CA35C9E85B4}" dt="2017-09-18T13:27:10.791" v="2219" actId="1076"/>
          <ac:spMkLst>
            <pc:docMk/>
            <pc:sldMk cId="420248051" sldId="519"/>
            <ac:spMk id="14" creationId="{F1A51A28-B463-4D3D-AD7E-6D9D84D8957A}"/>
          </ac:spMkLst>
        </pc:spChg>
        <pc:spChg chg="mod">
          <ac:chgData name="悠平 坂場" userId="0845ddf5-b5ca-4917-8fd8-c2c485bab151" providerId="ADAL" clId="{53C22805-B052-467C-A65F-8CA35C9E85B4}" dt="2017-09-18T12:38:35.615" v="1394" actId="1076"/>
          <ac:spMkLst>
            <pc:docMk/>
            <pc:sldMk cId="420248051" sldId="519"/>
            <ac:spMk id="17" creationId="{FC28F268-B59A-4F20-A6FD-03F9495F4C7D}"/>
          </ac:spMkLst>
        </pc:spChg>
        <pc:picChg chg="add mod">
          <ac:chgData name="悠平 坂場" userId="0845ddf5-b5ca-4917-8fd8-c2c485bab151" providerId="ADAL" clId="{53C22805-B052-467C-A65F-8CA35C9E85B4}" dt="2017-09-18T13:39:50.955" v="2274" actId="1076"/>
          <ac:picMkLst>
            <pc:docMk/>
            <pc:sldMk cId="420248051" sldId="519"/>
            <ac:picMk id="3" creationId="{32D014E7-5A10-4E08-944C-6BA69FAFCE04}"/>
          </ac:picMkLst>
        </pc:picChg>
        <pc:picChg chg="add mod">
          <ac:chgData name="悠平 坂場" userId="0845ddf5-b5ca-4917-8fd8-c2c485bab151" providerId="ADAL" clId="{53C22805-B052-467C-A65F-8CA35C9E85B4}" dt="2017-09-18T13:24:48.055" v="2204" actId="1076"/>
          <ac:picMkLst>
            <pc:docMk/>
            <pc:sldMk cId="420248051" sldId="519"/>
            <ac:picMk id="7" creationId="{A10F073E-C79D-4EAA-9A34-8CE5FE00C315}"/>
          </ac:picMkLst>
        </pc:picChg>
        <pc:picChg chg="add del mod">
          <ac:chgData name="悠平 坂場" userId="0845ddf5-b5ca-4917-8fd8-c2c485bab151" providerId="ADAL" clId="{53C22805-B052-467C-A65F-8CA35C9E85B4}" dt="2017-09-18T13:26:09.356" v="2208" actId="478"/>
          <ac:picMkLst>
            <pc:docMk/>
            <pc:sldMk cId="420248051" sldId="519"/>
            <ac:picMk id="11" creationId="{70703FC0-CE3D-44E5-A4B1-C470108A3FEB}"/>
          </ac:picMkLst>
        </pc:picChg>
        <pc:picChg chg="add mod">
          <ac:chgData name="悠平 坂場" userId="0845ddf5-b5ca-4917-8fd8-c2c485bab151" providerId="ADAL" clId="{53C22805-B052-467C-A65F-8CA35C9E85B4}" dt="2017-09-18T13:27:01.065" v="2211" actId="1076"/>
          <ac:picMkLst>
            <pc:docMk/>
            <pc:sldMk cId="420248051" sldId="519"/>
            <ac:picMk id="15" creationId="{1E68D2A3-939F-477D-993F-C632CDE7DA0B}"/>
          </ac:picMkLst>
        </pc:picChg>
        <pc:picChg chg="add mod">
          <ac:chgData name="悠平 坂場" userId="0845ddf5-b5ca-4917-8fd8-c2c485bab151" providerId="ADAL" clId="{53C22805-B052-467C-A65F-8CA35C9E85B4}" dt="2017-09-18T13:39:48.933" v="2273" actId="1076"/>
          <ac:picMkLst>
            <pc:docMk/>
            <pc:sldMk cId="420248051" sldId="519"/>
            <ac:picMk id="18" creationId="{471341EC-CC80-46EA-B00C-98648A73C63F}"/>
          </ac:picMkLst>
        </pc:picChg>
        <pc:picChg chg="add mod">
          <ac:chgData name="悠平 坂場" userId="0845ddf5-b5ca-4917-8fd8-c2c485bab151" providerId="ADAL" clId="{53C22805-B052-467C-A65F-8CA35C9E85B4}" dt="2017-09-18T13:48:11.034" v="2293" actId="1076"/>
          <ac:picMkLst>
            <pc:docMk/>
            <pc:sldMk cId="420248051" sldId="519"/>
            <ac:picMk id="20" creationId="{EB2743B8-3CAA-4D51-837B-118F722DDCC8}"/>
          </ac:picMkLst>
        </pc:picChg>
        <pc:picChg chg="add mod">
          <ac:chgData name="悠平 坂場" userId="0845ddf5-b5ca-4917-8fd8-c2c485bab151" providerId="ADAL" clId="{53C22805-B052-467C-A65F-8CA35C9E85B4}" dt="2017-09-18T13:48:07.493" v="2291" actId="1076"/>
          <ac:picMkLst>
            <pc:docMk/>
            <pc:sldMk cId="420248051" sldId="519"/>
            <ac:picMk id="22" creationId="{B82311A2-563E-4346-99F9-0CFD7940C3FD}"/>
          </ac:picMkLst>
        </pc:picChg>
        <pc:picChg chg="add mod">
          <ac:chgData name="悠平 坂場" userId="0845ddf5-b5ca-4917-8fd8-c2c485bab151" providerId="ADAL" clId="{53C22805-B052-467C-A65F-8CA35C9E85B4}" dt="2017-09-18T13:48:19.691" v="2296" actId="1076"/>
          <ac:picMkLst>
            <pc:docMk/>
            <pc:sldMk cId="420248051" sldId="519"/>
            <ac:picMk id="24" creationId="{314405B3-BD43-422D-8EE3-F3F370497080}"/>
          </ac:picMkLst>
        </pc:picChg>
        <pc:picChg chg="add mod">
          <ac:chgData name="悠平 坂場" userId="0845ddf5-b5ca-4917-8fd8-c2c485bab151" providerId="ADAL" clId="{53C22805-B052-467C-A65F-8CA35C9E85B4}" dt="2017-09-18T13:48:01.564" v="2289" actId="1076"/>
          <ac:picMkLst>
            <pc:docMk/>
            <pc:sldMk cId="420248051" sldId="519"/>
            <ac:picMk id="26" creationId="{3CE1D70E-6FB1-4BB3-9D10-39C6DC84ED3D}"/>
          </ac:picMkLst>
        </pc:picChg>
        <pc:picChg chg="del">
          <ac:chgData name="悠平 坂場" userId="0845ddf5-b5ca-4917-8fd8-c2c485bab151" providerId="ADAL" clId="{53C22805-B052-467C-A65F-8CA35C9E85B4}" dt="2017-09-18T13:42:51.895" v="2275" actId="478"/>
          <ac:picMkLst>
            <pc:docMk/>
            <pc:sldMk cId="420248051" sldId="519"/>
            <ac:picMk id="2050" creationId="{038895FB-A3BB-442B-84E2-8A7E35F81C05}"/>
          </ac:picMkLst>
        </pc:picChg>
      </pc:sldChg>
      <pc:sldChg chg="addSp delSp modSp add">
        <pc:chgData name="悠平 坂場" userId="0845ddf5-b5ca-4917-8fd8-c2c485bab151" providerId="ADAL" clId="{53C22805-B052-467C-A65F-8CA35C9E85B4}" dt="2017-09-18T13:35:12.052" v="2262" actId="1076"/>
        <pc:sldMkLst>
          <pc:docMk/>
          <pc:sldMk cId="834877929" sldId="520"/>
        </pc:sldMkLst>
        <pc:spChg chg="mod">
          <ac:chgData name="悠平 坂場" userId="0845ddf5-b5ca-4917-8fd8-c2c485bab151" providerId="ADAL" clId="{53C22805-B052-467C-A65F-8CA35C9E85B4}" dt="2017-09-18T12:48:23.860" v="1597" actId="14100"/>
          <ac:spMkLst>
            <pc:docMk/>
            <pc:sldMk cId="834877929" sldId="520"/>
            <ac:spMk id="9" creationId="{0BB21B2E-5336-47A3-8939-E3C8B70B5B72}"/>
          </ac:spMkLst>
        </pc:spChg>
        <pc:spChg chg="mod">
          <ac:chgData name="悠平 坂場" userId="0845ddf5-b5ca-4917-8fd8-c2c485bab151" providerId="ADAL" clId="{53C22805-B052-467C-A65F-8CA35C9E85B4}" dt="2017-09-18T12:55:29.778" v="2007" actId="1076"/>
          <ac:spMkLst>
            <pc:docMk/>
            <pc:sldMk cId="834877929" sldId="520"/>
            <ac:spMk id="13" creationId="{6031BFDC-EE2E-46D0-A0E3-E4D3EAA66CCB}"/>
          </ac:spMkLst>
        </pc:spChg>
        <pc:spChg chg="mod">
          <ac:chgData name="悠平 坂場" userId="0845ddf5-b5ca-4917-8fd8-c2c485bab151" providerId="ADAL" clId="{53C22805-B052-467C-A65F-8CA35C9E85B4}" dt="2017-09-18T12:53:31.668" v="1861" actId="1076"/>
          <ac:spMkLst>
            <pc:docMk/>
            <pc:sldMk cId="834877929" sldId="520"/>
            <ac:spMk id="14" creationId="{F1A51A28-B463-4D3D-AD7E-6D9D84D8957A}"/>
          </ac:spMkLst>
        </pc:spChg>
        <pc:spChg chg="mod">
          <ac:chgData name="悠平 坂場" userId="0845ddf5-b5ca-4917-8fd8-c2c485bab151" providerId="ADAL" clId="{53C22805-B052-467C-A65F-8CA35C9E85B4}" dt="2017-09-18T13:31:24.124" v="2238" actId="1076"/>
          <ac:spMkLst>
            <pc:docMk/>
            <pc:sldMk cId="834877929" sldId="520"/>
            <ac:spMk id="17" creationId="{FC28F268-B59A-4F20-A6FD-03F9495F4C7D}"/>
          </ac:spMkLst>
        </pc:spChg>
        <pc:picChg chg="add del mod">
          <ac:chgData name="悠平 坂場" userId="0845ddf5-b5ca-4917-8fd8-c2c485bab151" providerId="ADAL" clId="{53C22805-B052-467C-A65F-8CA35C9E85B4}" dt="2017-09-18T13:32:22.007" v="2239" actId="478"/>
          <ac:picMkLst>
            <pc:docMk/>
            <pc:sldMk cId="834877929" sldId="520"/>
            <ac:picMk id="3" creationId="{37EC9C21-9649-4653-AF60-1157F3069298}"/>
          </ac:picMkLst>
        </pc:picChg>
        <pc:picChg chg="add mod">
          <ac:chgData name="悠平 坂場" userId="0845ddf5-b5ca-4917-8fd8-c2c485bab151" providerId="ADAL" clId="{53C22805-B052-467C-A65F-8CA35C9E85B4}" dt="2017-09-18T13:32:38.378" v="2245" actId="1076"/>
          <ac:picMkLst>
            <pc:docMk/>
            <pc:sldMk cId="834877929" sldId="520"/>
            <ac:picMk id="7" creationId="{24AF0EB4-2940-4ADB-A9E0-B350F437044E}"/>
          </ac:picMkLst>
        </pc:picChg>
        <pc:picChg chg="del">
          <ac:chgData name="悠平 坂場" userId="0845ddf5-b5ca-4917-8fd8-c2c485bab151" providerId="ADAL" clId="{53C22805-B052-467C-A65F-8CA35C9E85B4}" dt="2017-09-18T12:31:34.764" v="1108" actId="478"/>
          <ac:picMkLst>
            <pc:docMk/>
            <pc:sldMk cId="834877929" sldId="520"/>
            <ac:picMk id="10" creationId="{376F65F3-2FA0-4F37-8E63-6A6643E7F2AD}"/>
          </ac:picMkLst>
        </pc:picChg>
        <pc:picChg chg="add">
          <ac:chgData name="悠平 坂場" userId="0845ddf5-b5ca-4917-8fd8-c2c485bab151" providerId="ADAL" clId="{53C22805-B052-467C-A65F-8CA35C9E85B4}" dt="2017-09-18T12:31:35.560" v="1109" actId="1076"/>
          <ac:picMkLst>
            <pc:docMk/>
            <pc:sldMk cId="834877929" sldId="520"/>
            <ac:picMk id="11" creationId="{BBC5ED0A-36B7-49AD-B9CE-BAB7C999C7E9}"/>
          </ac:picMkLst>
        </pc:picChg>
        <pc:picChg chg="add mod">
          <ac:chgData name="悠平 坂場" userId="0845ddf5-b5ca-4917-8fd8-c2c485bab151" providerId="ADAL" clId="{53C22805-B052-467C-A65F-8CA35C9E85B4}" dt="2017-09-18T13:32:38.378" v="2245" actId="1076"/>
          <ac:picMkLst>
            <pc:docMk/>
            <pc:sldMk cId="834877929" sldId="520"/>
            <ac:picMk id="15" creationId="{45650DF1-FD37-4DEE-A1E0-B7E3C4888E8B}"/>
          </ac:picMkLst>
        </pc:picChg>
        <pc:picChg chg="add mod">
          <ac:chgData name="悠平 坂場" userId="0845ddf5-b5ca-4917-8fd8-c2c485bab151" providerId="ADAL" clId="{53C22805-B052-467C-A65F-8CA35C9E85B4}" dt="2017-09-18T13:35:12.052" v="2262" actId="1076"/>
          <ac:picMkLst>
            <pc:docMk/>
            <pc:sldMk cId="834877929" sldId="520"/>
            <ac:picMk id="18" creationId="{43D4D4AE-77B9-48C0-8F83-9A255AFE41BD}"/>
          </ac:picMkLst>
        </pc:picChg>
        <pc:picChg chg="add mod">
          <ac:chgData name="悠平 坂場" userId="0845ddf5-b5ca-4917-8fd8-c2c485bab151" providerId="ADAL" clId="{53C22805-B052-467C-A65F-8CA35C9E85B4}" dt="2017-09-18T13:35:10.234" v="2261" actId="14100"/>
          <ac:picMkLst>
            <pc:docMk/>
            <pc:sldMk cId="834877929" sldId="520"/>
            <ac:picMk id="20" creationId="{64556E36-D628-4E6C-9600-793CB599D2E7}"/>
          </ac:picMkLst>
        </pc:picChg>
      </pc:sldChg>
    </pc:docChg>
  </pc:docChgLst>
  <pc:docChgLst>
    <pc:chgData name="坂場悠平" userId="0845ddf5-b5ca-4917-8fd8-c2c485bab151" providerId="ADAL" clId="{8CFB12BA-6E1A-42D8-931B-A587E67E363A}"/>
    <pc:docChg chg="undo redo custSel addSld delSld modSld sldOrd">
      <pc:chgData name="坂場悠平" userId="0845ddf5-b5ca-4917-8fd8-c2c485bab151" providerId="ADAL" clId="{8CFB12BA-6E1A-42D8-931B-A587E67E363A}" dt="2017-09-24T09:06:08.827" v="5358"/>
      <pc:docMkLst>
        <pc:docMk/>
      </pc:docMkLst>
      <pc:sldChg chg="addSp delSp modSp del">
        <pc:chgData name="坂場悠平" userId="0845ddf5-b5ca-4917-8fd8-c2c485bab151" providerId="ADAL" clId="{8CFB12BA-6E1A-42D8-931B-A587E67E363A}" dt="2017-09-24T08:41:28.661" v="4392" actId="2696"/>
        <pc:sldMkLst>
          <pc:docMk/>
          <pc:sldMk cId="1173235950" sldId="325"/>
        </pc:sldMkLst>
        <pc:spChg chg="mod">
          <ac:chgData name="坂場悠平" userId="0845ddf5-b5ca-4917-8fd8-c2c485bab151" providerId="ADAL" clId="{8CFB12BA-6E1A-42D8-931B-A587E67E363A}" dt="2017-09-24T08:41:24.072" v="4391" actId="6549"/>
          <ac:spMkLst>
            <pc:docMk/>
            <pc:sldMk cId="1173235950" sldId="325"/>
            <ac:spMk id="3" creationId="{00000000-0000-0000-0000-000000000000}"/>
          </ac:spMkLst>
        </pc:spChg>
        <pc:spChg chg="mod">
          <ac:chgData name="坂場悠平" userId="0845ddf5-b5ca-4917-8fd8-c2c485bab151" providerId="ADAL" clId="{8CFB12BA-6E1A-42D8-931B-A587E67E363A}" dt="2017-09-24T08:31:13.132" v="3951" actId="20577"/>
          <ac:spMkLst>
            <pc:docMk/>
            <pc:sldMk cId="1173235950" sldId="325"/>
            <ac:spMk id="5"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6" creationId="{00000000-0000-0000-0000-000000000000}"/>
          </ac:spMkLst>
        </pc:spChg>
        <pc:spChg chg="del mod">
          <ac:chgData name="坂場悠平" userId="0845ddf5-b5ca-4917-8fd8-c2c485bab151" providerId="ADAL" clId="{8CFB12BA-6E1A-42D8-931B-A587E67E363A}" dt="2017-09-24T08:40:02.150" v="4362" actId="478"/>
          <ac:spMkLst>
            <pc:docMk/>
            <pc:sldMk cId="1173235950" sldId="325"/>
            <ac:spMk id="8" creationId="{00000000-0000-0000-0000-000000000000}"/>
          </ac:spMkLst>
        </pc:spChg>
        <pc:spChg chg="mod">
          <ac:chgData name="坂場悠平" userId="0845ddf5-b5ca-4917-8fd8-c2c485bab151" providerId="ADAL" clId="{8CFB12BA-6E1A-42D8-931B-A587E67E363A}" dt="2017-09-24T08:36:51.598" v="4143" actId="2696"/>
          <ac:spMkLst>
            <pc:docMk/>
            <pc:sldMk cId="1173235950" sldId="325"/>
            <ac:spMk id="9" creationId="{00000000-0000-0000-0000-000000000000}"/>
          </ac:spMkLst>
        </pc:spChg>
        <pc:spChg chg="mod">
          <ac:chgData name="坂場悠平" userId="0845ddf5-b5ca-4917-8fd8-c2c485bab151" providerId="ADAL" clId="{8CFB12BA-6E1A-42D8-931B-A587E67E363A}" dt="2017-09-24T08:38:23.948" v="4216" actId="2696"/>
          <ac:spMkLst>
            <pc:docMk/>
            <pc:sldMk cId="1173235950" sldId="325"/>
            <ac:spMk id="10" creationId="{00000000-0000-0000-0000-000000000000}"/>
          </ac:spMkLst>
        </pc:spChg>
        <pc:spChg chg="mod">
          <ac:chgData name="坂場悠平" userId="0845ddf5-b5ca-4917-8fd8-c2c485bab151" providerId="ADAL" clId="{8CFB12BA-6E1A-42D8-931B-A587E67E363A}" dt="2017-09-24T08:38:33.979" v="4241" actId="2696"/>
          <ac:spMkLst>
            <pc:docMk/>
            <pc:sldMk cId="1173235950" sldId="325"/>
            <ac:spMk id="11" creationId="{00000000-0000-0000-0000-000000000000}"/>
          </ac:spMkLst>
        </pc:spChg>
        <pc:spChg chg="add del mod">
          <ac:chgData name="坂場悠平" userId="0845ddf5-b5ca-4917-8fd8-c2c485bab151" providerId="ADAL" clId="{8CFB12BA-6E1A-42D8-931B-A587E67E363A}" dt="2017-09-24T08:39:33.150" v="4361" actId="2696"/>
          <ac:spMkLst>
            <pc:docMk/>
            <pc:sldMk cId="1173235950" sldId="325"/>
            <ac:spMk id="12" creationId="{00000000-0000-0000-0000-000000000000}"/>
          </ac:spMkLst>
        </pc:spChg>
        <pc:spChg chg="add del mod">
          <ac:chgData name="坂場悠平" userId="0845ddf5-b5ca-4917-8fd8-c2c485bab151" providerId="ADAL" clId="{8CFB12BA-6E1A-42D8-931B-A587E67E363A}" dt="2017-09-24T08:39:05.186" v="4312" actId="2696"/>
          <ac:spMkLst>
            <pc:docMk/>
            <pc:sldMk cId="1173235950" sldId="325"/>
            <ac:spMk id="13" creationId="{00000000-0000-0000-0000-000000000000}"/>
          </ac:spMkLst>
        </pc:spChg>
        <pc:spChg chg="mod">
          <ac:chgData name="坂場悠平" userId="0845ddf5-b5ca-4917-8fd8-c2c485bab151" providerId="ADAL" clId="{8CFB12BA-6E1A-42D8-931B-A587E67E363A}" dt="2017-09-24T08:39:26.567" v="4353" actId="2696"/>
          <ac:spMkLst>
            <pc:docMk/>
            <pc:sldMk cId="1173235950" sldId="325"/>
            <ac:spMk id="14"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15"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16"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17"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18"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20"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22" creationId="{00000000-0000-0000-0000-000000000000}"/>
          </ac:spMkLst>
        </pc:spChg>
        <pc:spChg chg="del mod">
          <ac:chgData name="坂場悠平" userId="0845ddf5-b5ca-4917-8fd8-c2c485bab151" providerId="ADAL" clId="{8CFB12BA-6E1A-42D8-931B-A587E67E363A}" dt="2017-09-24T08:40:02.150" v="4362" actId="478"/>
          <ac:spMkLst>
            <pc:docMk/>
            <pc:sldMk cId="1173235950" sldId="325"/>
            <ac:spMk id="23" creationId="{00000000-0000-0000-0000-000000000000}"/>
          </ac:spMkLst>
        </pc:spChg>
        <pc:spChg chg="mod">
          <ac:chgData name="坂場悠平" userId="0845ddf5-b5ca-4917-8fd8-c2c485bab151" providerId="ADAL" clId="{8CFB12BA-6E1A-42D8-931B-A587E67E363A}" dt="2017-09-24T08:40:22.548" v="4375" actId="20577"/>
          <ac:spMkLst>
            <pc:docMk/>
            <pc:sldMk cId="1173235950" sldId="325"/>
            <ac:spMk id="24" creationId="{00000000-0000-0000-0000-000000000000}"/>
          </ac:spMkLst>
        </pc:spChg>
        <pc:spChg chg="mod">
          <ac:chgData name="坂場悠平" userId="0845ddf5-b5ca-4917-8fd8-c2c485bab151" providerId="ADAL" clId="{8CFB12BA-6E1A-42D8-931B-A587E67E363A}" dt="2017-09-24T08:40:27.345" v="4377" actId="20577"/>
          <ac:spMkLst>
            <pc:docMk/>
            <pc:sldMk cId="1173235950" sldId="325"/>
            <ac:spMk id="25" creationId="{00000000-0000-0000-0000-000000000000}"/>
          </ac:spMkLst>
        </pc:spChg>
        <pc:spChg chg="mod">
          <ac:chgData name="坂場悠平" userId="0845ddf5-b5ca-4917-8fd8-c2c485bab151" providerId="ADAL" clId="{8CFB12BA-6E1A-42D8-931B-A587E67E363A}" dt="2017-09-24T08:40:31.738" v="4379" actId="20577"/>
          <ac:spMkLst>
            <pc:docMk/>
            <pc:sldMk cId="1173235950" sldId="325"/>
            <ac:spMk id="26" creationId="{00000000-0000-0000-0000-000000000000}"/>
          </ac:spMkLst>
        </pc:spChg>
        <pc:spChg chg="mod">
          <ac:chgData name="坂場悠平" userId="0845ddf5-b5ca-4917-8fd8-c2c485bab151" providerId="ADAL" clId="{8CFB12BA-6E1A-42D8-931B-A587E67E363A}" dt="2017-09-24T08:40:35.221" v="4381" actId="20577"/>
          <ac:spMkLst>
            <pc:docMk/>
            <pc:sldMk cId="1173235950" sldId="325"/>
            <ac:spMk id="27" creationId="{00000000-0000-0000-0000-000000000000}"/>
          </ac:spMkLst>
        </pc:spChg>
        <pc:spChg chg="mod">
          <ac:chgData name="坂場悠平" userId="0845ddf5-b5ca-4917-8fd8-c2c485bab151" providerId="ADAL" clId="{8CFB12BA-6E1A-42D8-931B-A587E67E363A}" dt="2017-09-24T08:40:41.520" v="4383" actId="20577"/>
          <ac:spMkLst>
            <pc:docMk/>
            <pc:sldMk cId="1173235950" sldId="325"/>
            <ac:spMk id="28" creationId="{00000000-0000-0000-0000-000000000000}"/>
          </ac:spMkLst>
        </pc:spChg>
        <pc:spChg chg="mod">
          <ac:chgData name="坂場悠平" userId="0845ddf5-b5ca-4917-8fd8-c2c485bab151" providerId="ADAL" clId="{8CFB12BA-6E1A-42D8-931B-A587E67E363A}" dt="2017-09-24T08:40:45.177" v="4384" actId="20577"/>
          <ac:spMkLst>
            <pc:docMk/>
            <pc:sldMk cId="1173235950" sldId="325"/>
            <ac:spMk id="29"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30"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31"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32" creationId="{00000000-0000-0000-0000-000000000000}"/>
          </ac:spMkLst>
        </pc:spChg>
        <pc:spChg chg="mod">
          <ac:chgData name="坂場悠平" userId="0845ddf5-b5ca-4917-8fd8-c2c485bab151" providerId="ADAL" clId="{8CFB12BA-6E1A-42D8-931B-A587E67E363A}" dt="2017-09-24T08:35:36.239" v="4054" actId="2696"/>
          <ac:spMkLst>
            <pc:docMk/>
            <pc:sldMk cId="1173235950" sldId="325"/>
            <ac:spMk id="33" creationId="{00000000-0000-0000-0000-000000000000}"/>
          </ac:spMkLst>
        </pc:spChg>
        <pc:spChg chg="mod">
          <ac:chgData name="坂場悠平" userId="0845ddf5-b5ca-4917-8fd8-c2c485bab151" providerId="ADAL" clId="{8CFB12BA-6E1A-42D8-931B-A587E67E363A}" dt="2017-09-24T08:40:56.603" v="4387" actId="20577"/>
          <ac:spMkLst>
            <pc:docMk/>
            <pc:sldMk cId="1173235950" sldId="325"/>
            <ac:spMk id="34" creationId="{00000000-0000-0000-0000-000000000000}"/>
          </ac:spMkLst>
        </pc:spChg>
        <pc:spChg chg="mod">
          <ac:chgData name="坂場悠平" userId="0845ddf5-b5ca-4917-8fd8-c2c485bab151" providerId="ADAL" clId="{8CFB12BA-6E1A-42D8-931B-A587E67E363A}" dt="2017-09-24T08:40:59.985" v="4388" actId="20577"/>
          <ac:spMkLst>
            <pc:docMk/>
            <pc:sldMk cId="1173235950" sldId="325"/>
            <ac:spMk id="35" creationId="{00000000-0000-0000-0000-000000000000}"/>
          </ac:spMkLst>
        </pc:spChg>
      </pc:sldChg>
      <pc:sldChg chg="modSp">
        <pc:chgData name="坂場悠平" userId="0845ddf5-b5ca-4917-8fd8-c2c485bab151" providerId="ADAL" clId="{8CFB12BA-6E1A-42D8-931B-A587E67E363A}" dt="2017-09-24T08:42:01.379" v="4396" actId="20577"/>
        <pc:sldMkLst>
          <pc:docMk/>
          <pc:sldMk cId="1777086906" sldId="327"/>
        </pc:sldMkLst>
        <pc:spChg chg="mod">
          <ac:chgData name="坂場悠平" userId="0845ddf5-b5ca-4917-8fd8-c2c485bab151" providerId="ADAL" clId="{8CFB12BA-6E1A-42D8-931B-A587E67E363A}" dt="2017-09-24T08:42:01.379" v="4396" actId="20577"/>
          <ac:spMkLst>
            <pc:docMk/>
            <pc:sldMk cId="1777086906" sldId="327"/>
            <ac:spMk id="3" creationId="{00000000-0000-0000-0000-000000000000}"/>
          </ac:spMkLst>
        </pc:spChg>
      </pc:sldChg>
      <pc:sldChg chg="del">
        <pc:chgData name="坂場悠平" userId="0845ddf5-b5ca-4917-8fd8-c2c485bab151" providerId="ADAL" clId="{8CFB12BA-6E1A-42D8-931B-A587E67E363A}" dt="2017-09-24T08:45:00.487" v="4431" actId="2696"/>
        <pc:sldMkLst>
          <pc:docMk/>
          <pc:sldMk cId="1777086906" sldId="328"/>
        </pc:sldMkLst>
      </pc:sldChg>
      <pc:sldChg chg="modSp">
        <pc:chgData name="坂場悠平" userId="0845ddf5-b5ca-4917-8fd8-c2c485bab151" providerId="ADAL" clId="{8CFB12BA-6E1A-42D8-931B-A587E67E363A}" dt="2017-09-24T08:51:34.699" v="4531"/>
        <pc:sldMkLst>
          <pc:docMk/>
          <pc:sldMk cId="408402605" sldId="330"/>
        </pc:sldMkLst>
        <pc:spChg chg="mod">
          <ac:chgData name="坂場悠平" userId="0845ddf5-b5ca-4917-8fd8-c2c485bab151" providerId="ADAL" clId="{8CFB12BA-6E1A-42D8-931B-A587E67E363A}" dt="2017-09-24T08:51:34.699" v="4531"/>
          <ac:spMkLst>
            <pc:docMk/>
            <pc:sldMk cId="408402605" sldId="330"/>
            <ac:spMk id="3" creationId="{00000000-0000-0000-0000-000000000000}"/>
          </ac:spMkLst>
        </pc:spChg>
      </pc:sldChg>
      <pc:sldChg chg="modSp">
        <pc:chgData name="坂場悠平" userId="0845ddf5-b5ca-4917-8fd8-c2c485bab151" providerId="ADAL" clId="{8CFB12BA-6E1A-42D8-931B-A587E67E363A}" dt="2017-09-24T08:55:32.098" v="4727" actId="20577"/>
        <pc:sldMkLst>
          <pc:docMk/>
          <pc:sldMk cId="3973912541" sldId="331"/>
        </pc:sldMkLst>
        <pc:spChg chg="mod">
          <ac:chgData name="坂場悠平" userId="0845ddf5-b5ca-4917-8fd8-c2c485bab151" providerId="ADAL" clId="{8CFB12BA-6E1A-42D8-931B-A587E67E363A}" dt="2017-09-24T08:55:32.098" v="4727" actId="20577"/>
          <ac:spMkLst>
            <pc:docMk/>
            <pc:sldMk cId="3973912541" sldId="331"/>
            <ac:spMk id="3" creationId="{00000000-0000-0000-0000-000000000000}"/>
          </ac:spMkLst>
        </pc:spChg>
      </pc:sldChg>
      <pc:sldChg chg="modSp">
        <pc:chgData name="坂場悠平" userId="0845ddf5-b5ca-4917-8fd8-c2c485bab151" providerId="ADAL" clId="{8CFB12BA-6E1A-42D8-931B-A587E67E363A}" dt="2017-09-24T08:29:30.317" v="3933" actId="20577"/>
        <pc:sldMkLst>
          <pc:docMk/>
          <pc:sldMk cId="523722054" sldId="334"/>
        </pc:sldMkLst>
        <pc:spChg chg="mod">
          <ac:chgData name="坂場悠平" userId="0845ddf5-b5ca-4917-8fd8-c2c485bab151" providerId="ADAL" clId="{8CFB12BA-6E1A-42D8-931B-A587E67E363A}" dt="2017-09-24T08:29:30.317" v="3933" actId="20577"/>
          <ac:spMkLst>
            <pc:docMk/>
            <pc:sldMk cId="523722054" sldId="334"/>
            <ac:spMk id="3" creationId="{00000000-0000-0000-0000-000000000000}"/>
          </ac:spMkLst>
        </pc:spChg>
      </pc:sldChg>
      <pc:sldChg chg="modSp">
        <pc:chgData name="坂場悠平" userId="0845ddf5-b5ca-4917-8fd8-c2c485bab151" providerId="ADAL" clId="{8CFB12BA-6E1A-42D8-931B-A587E67E363A}" dt="2017-09-24T08:44:12.469" v="4414" actId="20577"/>
        <pc:sldMkLst>
          <pc:docMk/>
          <pc:sldMk cId="1438486283" sldId="336"/>
        </pc:sldMkLst>
        <pc:spChg chg="mod">
          <ac:chgData name="坂場悠平" userId="0845ddf5-b5ca-4917-8fd8-c2c485bab151" providerId="ADAL" clId="{8CFB12BA-6E1A-42D8-931B-A587E67E363A}" dt="2017-09-24T08:44:12.469" v="4414" actId="20577"/>
          <ac:spMkLst>
            <pc:docMk/>
            <pc:sldMk cId="1438486283" sldId="336"/>
            <ac:spMk id="3" creationId="{00000000-0000-0000-0000-000000000000}"/>
          </ac:spMkLst>
        </pc:spChg>
      </pc:sldChg>
      <pc:sldChg chg="del">
        <pc:chgData name="坂場悠平" userId="0845ddf5-b5ca-4917-8fd8-c2c485bab151" providerId="ADAL" clId="{8CFB12BA-6E1A-42D8-931B-A587E67E363A}" dt="2017-09-24T08:44:47.834" v="4430" actId="2696"/>
        <pc:sldMkLst>
          <pc:docMk/>
          <pc:sldMk cId="1044655261" sldId="337"/>
        </pc:sldMkLst>
      </pc:sldChg>
      <pc:sldChg chg="addSp delSp modSp">
        <pc:chgData name="坂場悠平" userId="0845ddf5-b5ca-4917-8fd8-c2c485bab151" providerId="ADAL" clId="{8CFB12BA-6E1A-42D8-931B-A587E67E363A}" dt="2017-09-24T08:33:28.545" v="4015"/>
        <pc:sldMkLst>
          <pc:docMk/>
          <pc:sldMk cId="1618409423" sldId="346"/>
        </pc:sldMkLst>
        <pc:spChg chg="mod">
          <ac:chgData name="坂場悠平" userId="0845ddf5-b5ca-4917-8fd8-c2c485bab151" providerId="ADAL" clId="{8CFB12BA-6E1A-42D8-931B-A587E67E363A}" dt="2017-09-24T08:33:28.545" v="4015"/>
          <ac:spMkLst>
            <pc:docMk/>
            <pc:sldMk cId="1618409423" sldId="346"/>
            <ac:spMk id="3" creationId="{00000000-0000-0000-0000-000000000000}"/>
          </ac:spMkLst>
        </pc:spChg>
        <pc:spChg chg="add mod">
          <ac:chgData name="坂場悠平" userId="0845ddf5-b5ca-4917-8fd8-c2c485bab151" providerId="ADAL" clId="{8CFB12BA-6E1A-42D8-931B-A587E67E363A}" dt="2017-09-24T08:32:50.954" v="3967" actId="404"/>
          <ac:spMkLst>
            <pc:docMk/>
            <pc:sldMk cId="1618409423" sldId="346"/>
            <ac:spMk id="6" creationId="{D27B5092-60A3-498E-9C3A-F85713DF8AE0}"/>
          </ac:spMkLst>
        </pc:spChg>
        <pc:spChg chg="add mod">
          <ac:chgData name="坂場悠平" userId="0845ddf5-b5ca-4917-8fd8-c2c485bab151" providerId="ADAL" clId="{8CFB12BA-6E1A-42D8-931B-A587E67E363A}" dt="2017-09-24T08:32:10.187" v="3961" actId="1076"/>
          <ac:spMkLst>
            <pc:docMk/>
            <pc:sldMk cId="1618409423" sldId="346"/>
            <ac:spMk id="7" creationId="{74538758-6DF9-4D86-9E3D-8C0AB56E4997}"/>
          </ac:spMkLst>
        </pc:spChg>
        <pc:spChg chg="add mod">
          <ac:chgData name="坂場悠平" userId="0845ddf5-b5ca-4917-8fd8-c2c485bab151" providerId="ADAL" clId="{8CFB12BA-6E1A-42D8-931B-A587E67E363A}" dt="2017-09-24T08:32:10.187" v="3961" actId="1076"/>
          <ac:spMkLst>
            <pc:docMk/>
            <pc:sldMk cId="1618409423" sldId="346"/>
            <ac:spMk id="8" creationId="{E653AEBC-52D1-4C5D-82E1-12A4EB722090}"/>
          </ac:spMkLst>
        </pc:spChg>
        <pc:spChg chg="add mod">
          <ac:chgData name="坂場悠平" userId="0845ddf5-b5ca-4917-8fd8-c2c485bab151" providerId="ADAL" clId="{8CFB12BA-6E1A-42D8-931B-A587E67E363A}" dt="2017-09-24T08:32:10.187" v="3961" actId="1076"/>
          <ac:spMkLst>
            <pc:docMk/>
            <pc:sldMk cId="1618409423" sldId="346"/>
            <ac:spMk id="9" creationId="{5EA2A635-D7BF-4671-A911-A607FF79673E}"/>
          </ac:spMkLst>
        </pc:spChg>
        <pc:spChg chg="add del mod">
          <ac:chgData name="坂場悠平" userId="0845ddf5-b5ca-4917-8fd8-c2c485bab151" providerId="ADAL" clId="{8CFB12BA-6E1A-42D8-931B-A587E67E363A}" dt="2017-09-24T08:32:19.927" v="3962" actId="478"/>
          <ac:spMkLst>
            <pc:docMk/>
            <pc:sldMk cId="1618409423" sldId="346"/>
            <ac:spMk id="10" creationId="{9C83C8E2-308E-4312-A2DF-8C5729768E7F}"/>
          </ac:spMkLst>
        </pc:spChg>
        <pc:spChg chg="add del mod">
          <ac:chgData name="坂場悠平" userId="0845ddf5-b5ca-4917-8fd8-c2c485bab151" providerId="ADAL" clId="{8CFB12BA-6E1A-42D8-931B-A587E67E363A}" dt="2017-09-24T08:32:27.356" v="3963" actId="478"/>
          <ac:spMkLst>
            <pc:docMk/>
            <pc:sldMk cId="1618409423" sldId="346"/>
            <ac:spMk id="11" creationId="{C4EEE07A-E2E7-43E3-9904-EC4E617987C9}"/>
          </ac:spMkLst>
        </pc:spChg>
        <pc:spChg chg="add del">
          <ac:chgData name="坂場悠平" userId="0845ddf5-b5ca-4917-8fd8-c2c485bab151" providerId="ADAL" clId="{8CFB12BA-6E1A-42D8-931B-A587E67E363A}" dt="2017-09-24T08:31:31.933" v="3953" actId="478"/>
          <ac:spMkLst>
            <pc:docMk/>
            <pc:sldMk cId="1618409423" sldId="346"/>
            <ac:spMk id="12" creationId="{6D0AE4ED-62B4-4C8B-B69F-E1D2C88978A3}"/>
          </ac:spMkLst>
        </pc:spChg>
        <pc:spChg chg="add del">
          <ac:chgData name="坂場悠平" userId="0845ddf5-b5ca-4917-8fd8-c2c485bab151" providerId="ADAL" clId="{8CFB12BA-6E1A-42D8-931B-A587E67E363A}" dt="2017-09-24T08:31:31.933" v="3953" actId="478"/>
          <ac:spMkLst>
            <pc:docMk/>
            <pc:sldMk cId="1618409423" sldId="346"/>
            <ac:spMk id="13" creationId="{88BDF36F-0272-4736-90DB-02156EA95210}"/>
          </ac:spMkLst>
        </pc:spChg>
        <pc:spChg chg="add del">
          <ac:chgData name="坂場悠平" userId="0845ddf5-b5ca-4917-8fd8-c2c485bab151" providerId="ADAL" clId="{8CFB12BA-6E1A-42D8-931B-A587E67E363A}" dt="2017-09-24T08:31:31.933" v="3953" actId="478"/>
          <ac:spMkLst>
            <pc:docMk/>
            <pc:sldMk cId="1618409423" sldId="346"/>
            <ac:spMk id="14" creationId="{07AAA5A0-C159-4C19-95A9-0F7F0ACF0E9C}"/>
          </ac:spMkLst>
        </pc:spChg>
        <pc:spChg chg="add del">
          <ac:chgData name="坂場悠平" userId="0845ddf5-b5ca-4917-8fd8-c2c485bab151" providerId="ADAL" clId="{8CFB12BA-6E1A-42D8-931B-A587E67E363A}" dt="2017-09-24T08:31:31.933" v="3953" actId="478"/>
          <ac:spMkLst>
            <pc:docMk/>
            <pc:sldMk cId="1618409423" sldId="346"/>
            <ac:spMk id="15" creationId="{C9829E4E-502F-4FF4-8524-DD0B49E98596}"/>
          </ac:spMkLst>
        </pc:spChg>
        <pc:spChg chg="add del">
          <ac:chgData name="坂場悠平" userId="0845ddf5-b5ca-4917-8fd8-c2c485bab151" providerId="ADAL" clId="{8CFB12BA-6E1A-42D8-931B-A587E67E363A}" dt="2017-09-24T08:31:31.933" v="3953" actId="478"/>
          <ac:spMkLst>
            <pc:docMk/>
            <pc:sldMk cId="1618409423" sldId="346"/>
            <ac:spMk id="16" creationId="{B026A744-D44D-49E6-8DFC-D90944652AEA}"/>
          </ac:spMkLst>
        </pc:spChg>
        <pc:spChg chg="add del">
          <ac:chgData name="坂場悠平" userId="0845ddf5-b5ca-4917-8fd8-c2c485bab151" providerId="ADAL" clId="{8CFB12BA-6E1A-42D8-931B-A587E67E363A}" dt="2017-09-24T08:31:31.933" v="3953" actId="478"/>
          <ac:spMkLst>
            <pc:docMk/>
            <pc:sldMk cId="1618409423" sldId="346"/>
            <ac:spMk id="17" creationId="{7D8CF351-5109-4D8F-976F-6D17AF12689A}"/>
          </ac:spMkLst>
        </pc:spChg>
        <pc:spChg chg="add mod">
          <ac:chgData name="坂場悠平" userId="0845ddf5-b5ca-4917-8fd8-c2c485bab151" providerId="ADAL" clId="{8CFB12BA-6E1A-42D8-931B-A587E67E363A}" dt="2017-09-24T08:32:40.699" v="3965" actId="1076"/>
          <ac:spMkLst>
            <pc:docMk/>
            <pc:sldMk cId="1618409423" sldId="346"/>
            <ac:spMk id="18" creationId="{7C1B85DD-9F83-413C-A423-74E5A546C8F8}"/>
          </ac:spMkLst>
        </pc:spChg>
        <pc:spChg chg="add mod">
          <ac:chgData name="坂場悠平" userId="0845ddf5-b5ca-4917-8fd8-c2c485bab151" providerId="ADAL" clId="{8CFB12BA-6E1A-42D8-931B-A587E67E363A}" dt="2017-09-24T08:32:40.699" v="3965" actId="1076"/>
          <ac:spMkLst>
            <pc:docMk/>
            <pc:sldMk cId="1618409423" sldId="346"/>
            <ac:spMk id="19" creationId="{0A94A3C7-7C98-4AAE-B26E-418AC3FB7A95}"/>
          </ac:spMkLst>
        </pc:spChg>
        <pc:spChg chg="add mod">
          <ac:chgData name="坂場悠平" userId="0845ddf5-b5ca-4917-8fd8-c2c485bab151" providerId="ADAL" clId="{8CFB12BA-6E1A-42D8-931B-A587E67E363A}" dt="2017-09-24T08:32:10.187" v="3961" actId="1076"/>
          <ac:spMkLst>
            <pc:docMk/>
            <pc:sldMk cId="1618409423" sldId="346"/>
            <ac:spMk id="20" creationId="{2A3A2735-F177-4DFC-9A27-A28E34729B96}"/>
          </ac:spMkLst>
        </pc:spChg>
        <pc:spChg chg="add mod">
          <ac:chgData name="坂場悠平" userId="0845ddf5-b5ca-4917-8fd8-c2c485bab151" providerId="ADAL" clId="{8CFB12BA-6E1A-42D8-931B-A587E67E363A}" dt="2017-09-24T08:32:10.187" v="3961" actId="1076"/>
          <ac:spMkLst>
            <pc:docMk/>
            <pc:sldMk cId="1618409423" sldId="346"/>
            <ac:spMk id="21" creationId="{6A49A00A-3AE1-4E0C-B391-AE8FA60D006C}"/>
          </ac:spMkLst>
        </pc:spChg>
        <pc:spChg chg="add mod">
          <ac:chgData name="坂場悠平" userId="0845ddf5-b5ca-4917-8fd8-c2c485bab151" providerId="ADAL" clId="{8CFB12BA-6E1A-42D8-931B-A587E67E363A}" dt="2017-09-24T08:32:10.187" v="3961" actId="1076"/>
          <ac:spMkLst>
            <pc:docMk/>
            <pc:sldMk cId="1618409423" sldId="346"/>
            <ac:spMk id="22" creationId="{B042A0DE-4387-4416-A35F-533E99C0ACC8}"/>
          </ac:spMkLst>
        </pc:spChg>
        <pc:spChg chg="add del mod">
          <ac:chgData name="坂場悠平" userId="0845ddf5-b5ca-4917-8fd8-c2c485bab151" providerId="ADAL" clId="{8CFB12BA-6E1A-42D8-931B-A587E67E363A}" dt="2017-09-24T08:32:19.927" v="3962" actId="478"/>
          <ac:spMkLst>
            <pc:docMk/>
            <pc:sldMk cId="1618409423" sldId="346"/>
            <ac:spMk id="23" creationId="{C6BAEA6B-53ED-47D5-A177-1514D0347C37}"/>
          </ac:spMkLst>
        </pc:spChg>
        <pc:spChg chg="add del mod">
          <ac:chgData name="坂場悠平" userId="0845ddf5-b5ca-4917-8fd8-c2c485bab151" providerId="ADAL" clId="{8CFB12BA-6E1A-42D8-931B-A587E67E363A}" dt="2017-09-24T08:32:27.356" v="3963" actId="478"/>
          <ac:spMkLst>
            <pc:docMk/>
            <pc:sldMk cId="1618409423" sldId="346"/>
            <ac:spMk id="24" creationId="{99CA078A-0A98-49D4-9247-8E55C3524FCC}"/>
          </ac:spMkLst>
        </pc:spChg>
        <pc:spChg chg="add del">
          <ac:chgData name="坂場悠平" userId="0845ddf5-b5ca-4917-8fd8-c2c485bab151" providerId="ADAL" clId="{8CFB12BA-6E1A-42D8-931B-A587E67E363A}" dt="2017-09-24T08:31:31.933" v="3953" actId="478"/>
          <ac:spMkLst>
            <pc:docMk/>
            <pc:sldMk cId="1618409423" sldId="346"/>
            <ac:spMk id="25" creationId="{1A8D161C-9570-4BB2-9BA0-9CCD3B2D61A8}"/>
          </ac:spMkLst>
        </pc:spChg>
        <pc:spChg chg="add del">
          <ac:chgData name="坂場悠平" userId="0845ddf5-b5ca-4917-8fd8-c2c485bab151" providerId="ADAL" clId="{8CFB12BA-6E1A-42D8-931B-A587E67E363A}" dt="2017-09-24T08:31:31.933" v="3953" actId="478"/>
          <ac:spMkLst>
            <pc:docMk/>
            <pc:sldMk cId="1618409423" sldId="346"/>
            <ac:spMk id="26" creationId="{D0232A9D-C988-45B5-9090-130E47BA3160}"/>
          </ac:spMkLst>
        </pc:spChg>
        <pc:spChg chg="add del">
          <ac:chgData name="坂場悠平" userId="0845ddf5-b5ca-4917-8fd8-c2c485bab151" providerId="ADAL" clId="{8CFB12BA-6E1A-42D8-931B-A587E67E363A}" dt="2017-09-24T08:31:31.933" v="3953" actId="478"/>
          <ac:spMkLst>
            <pc:docMk/>
            <pc:sldMk cId="1618409423" sldId="346"/>
            <ac:spMk id="27" creationId="{FC8A0392-F834-4F0E-A47C-26FAF7FAB7DF}"/>
          </ac:spMkLst>
        </pc:spChg>
        <pc:spChg chg="add del">
          <ac:chgData name="坂場悠平" userId="0845ddf5-b5ca-4917-8fd8-c2c485bab151" providerId="ADAL" clId="{8CFB12BA-6E1A-42D8-931B-A587E67E363A}" dt="2017-09-24T08:31:31.933" v="3953" actId="478"/>
          <ac:spMkLst>
            <pc:docMk/>
            <pc:sldMk cId="1618409423" sldId="346"/>
            <ac:spMk id="28" creationId="{26A2B00F-8B21-4C68-80A2-F46FAEFD42F4}"/>
          </ac:spMkLst>
        </pc:spChg>
        <pc:spChg chg="add del">
          <ac:chgData name="坂場悠平" userId="0845ddf5-b5ca-4917-8fd8-c2c485bab151" providerId="ADAL" clId="{8CFB12BA-6E1A-42D8-931B-A587E67E363A}" dt="2017-09-24T08:31:31.933" v="3953" actId="478"/>
          <ac:spMkLst>
            <pc:docMk/>
            <pc:sldMk cId="1618409423" sldId="346"/>
            <ac:spMk id="29" creationId="{F892CC0C-C4CC-458C-9E9E-E278BA07E1D8}"/>
          </ac:spMkLst>
        </pc:spChg>
        <pc:spChg chg="add del">
          <ac:chgData name="坂場悠平" userId="0845ddf5-b5ca-4917-8fd8-c2c485bab151" providerId="ADAL" clId="{8CFB12BA-6E1A-42D8-931B-A587E67E363A}" dt="2017-09-24T08:31:31.933" v="3953" actId="478"/>
          <ac:spMkLst>
            <pc:docMk/>
            <pc:sldMk cId="1618409423" sldId="346"/>
            <ac:spMk id="30" creationId="{886CED51-BA9C-492C-9AB7-D1BC479E6246}"/>
          </ac:spMkLst>
        </pc:spChg>
        <pc:spChg chg="add mod">
          <ac:chgData name="坂場悠平" userId="0845ddf5-b5ca-4917-8fd8-c2c485bab151" providerId="ADAL" clId="{8CFB12BA-6E1A-42D8-931B-A587E67E363A}" dt="2017-09-24T08:32:40.699" v="3965" actId="1076"/>
          <ac:spMkLst>
            <pc:docMk/>
            <pc:sldMk cId="1618409423" sldId="346"/>
            <ac:spMk id="31" creationId="{56372716-1AD0-4C12-B53D-ECB874FE35CB}"/>
          </ac:spMkLst>
        </pc:spChg>
        <pc:spChg chg="add mod">
          <ac:chgData name="坂場悠平" userId="0845ddf5-b5ca-4917-8fd8-c2c485bab151" providerId="ADAL" clId="{8CFB12BA-6E1A-42D8-931B-A587E67E363A}" dt="2017-09-24T08:32:40.699" v="3965" actId="1076"/>
          <ac:spMkLst>
            <pc:docMk/>
            <pc:sldMk cId="1618409423" sldId="346"/>
            <ac:spMk id="32" creationId="{3FDB5371-6EF1-4E9E-BCC1-CB4F7B7449BA}"/>
          </ac:spMkLst>
        </pc:spChg>
        <pc:spChg chg="add mod">
          <ac:chgData name="坂場悠平" userId="0845ddf5-b5ca-4917-8fd8-c2c485bab151" providerId="ADAL" clId="{8CFB12BA-6E1A-42D8-931B-A587E67E363A}" dt="2017-09-24T08:32:30.488" v="3964" actId="1076"/>
          <ac:spMkLst>
            <pc:docMk/>
            <pc:sldMk cId="1618409423" sldId="346"/>
            <ac:spMk id="33" creationId="{7611F2BF-D1A4-4456-A647-DB90900925C5}"/>
          </ac:spMkLst>
        </pc:spChg>
      </pc:sldChg>
      <pc:sldChg chg="modSp">
        <pc:chgData name="坂場悠平" userId="0845ddf5-b5ca-4917-8fd8-c2c485bab151" providerId="ADAL" clId="{8CFB12BA-6E1A-42D8-931B-A587E67E363A}" dt="2017-09-24T09:05:15.636" v="5315" actId="20577"/>
        <pc:sldMkLst>
          <pc:docMk/>
          <pc:sldMk cId="2889567182" sldId="354"/>
        </pc:sldMkLst>
        <pc:spChg chg="mod">
          <ac:chgData name="坂場悠平" userId="0845ddf5-b5ca-4917-8fd8-c2c485bab151" providerId="ADAL" clId="{8CFB12BA-6E1A-42D8-931B-A587E67E363A}" dt="2017-09-24T09:05:15.636" v="5315" actId="20577"/>
          <ac:spMkLst>
            <pc:docMk/>
            <pc:sldMk cId="2889567182" sldId="354"/>
            <ac:spMk id="3" creationId="{00000000-0000-0000-0000-000000000000}"/>
          </ac:spMkLst>
        </pc:spChg>
      </pc:sldChg>
      <pc:sldChg chg="modSp">
        <pc:chgData name="坂場悠平" userId="0845ddf5-b5ca-4917-8fd8-c2c485bab151" providerId="ADAL" clId="{8CFB12BA-6E1A-42D8-931B-A587E67E363A}" dt="2017-09-24T09:06:08.827" v="5358"/>
        <pc:sldMkLst>
          <pc:docMk/>
          <pc:sldMk cId="918770272" sldId="391"/>
        </pc:sldMkLst>
        <pc:spChg chg="mod">
          <ac:chgData name="坂場悠平" userId="0845ddf5-b5ca-4917-8fd8-c2c485bab151" providerId="ADAL" clId="{8CFB12BA-6E1A-42D8-931B-A587E67E363A}" dt="2017-09-24T09:06:08.827" v="5358"/>
          <ac:spMkLst>
            <pc:docMk/>
            <pc:sldMk cId="918770272" sldId="391"/>
            <ac:spMk id="3" creationId="{00000000-0000-0000-0000-000000000000}"/>
          </ac:spMkLst>
        </pc:spChg>
        <pc:spChg chg="mod">
          <ac:chgData name="坂場悠平" userId="0845ddf5-b5ca-4917-8fd8-c2c485bab151" providerId="ADAL" clId="{8CFB12BA-6E1A-42D8-931B-A587E67E363A}" dt="2017-09-24T09:03:24.569" v="5288" actId="404"/>
          <ac:spMkLst>
            <pc:docMk/>
            <pc:sldMk cId="918770272" sldId="391"/>
            <ac:spMk id="6" creationId="{00000000-0000-0000-0000-000000000000}"/>
          </ac:spMkLst>
        </pc:spChg>
      </pc:sldChg>
      <pc:sldChg chg="modSp">
        <pc:chgData name="坂場悠平" userId="0845ddf5-b5ca-4917-8fd8-c2c485bab151" providerId="ADAL" clId="{8CFB12BA-6E1A-42D8-931B-A587E67E363A}" dt="2017-09-24T08:35:05.298" v="4053"/>
        <pc:sldMkLst>
          <pc:docMk/>
          <pc:sldMk cId="719109207" sldId="396"/>
        </pc:sldMkLst>
        <pc:spChg chg="mod">
          <ac:chgData name="坂場悠平" userId="0845ddf5-b5ca-4917-8fd8-c2c485bab151" providerId="ADAL" clId="{8CFB12BA-6E1A-42D8-931B-A587E67E363A}" dt="2017-09-24T08:33:57.285" v="4016"/>
          <ac:spMkLst>
            <pc:docMk/>
            <pc:sldMk cId="719109207" sldId="396"/>
            <ac:spMk id="6" creationId="{00000000-0000-0000-0000-000000000000}"/>
          </ac:spMkLst>
        </pc:spChg>
        <pc:spChg chg="mod">
          <ac:chgData name="坂場悠平" userId="0845ddf5-b5ca-4917-8fd8-c2c485bab151" providerId="ADAL" clId="{8CFB12BA-6E1A-42D8-931B-A587E67E363A}" dt="2017-09-24T08:34:11.662" v="4017"/>
          <ac:spMkLst>
            <pc:docMk/>
            <pc:sldMk cId="719109207" sldId="396"/>
            <ac:spMk id="9" creationId="{00000000-0000-0000-0000-000000000000}"/>
          </ac:spMkLst>
        </pc:spChg>
        <pc:spChg chg="mod">
          <ac:chgData name="坂場悠平" userId="0845ddf5-b5ca-4917-8fd8-c2c485bab151" providerId="ADAL" clId="{8CFB12BA-6E1A-42D8-931B-A587E67E363A}" dt="2017-09-24T08:34:11.662" v="4017"/>
          <ac:spMkLst>
            <pc:docMk/>
            <pc:sldMk cId="719109207" sldId="396"/>
            <ac:spMk id="10" creationId="{00000000-0000-0000-0000-000000000000}"/>
          </ac:spMkLst>
        </pc:spChg>
        <pc:spChg chg="mod">
          <ac:chgData name="坂場悠平" userId="0845ddf5-b5ca-4917-8fd8-c2c485bab151" providerId="ADAL" clId="{8CFB12BA-6E1A-42D8-931B-A587E67E363A}" dt="2017-09-24T08:34:11.662" v="4017"/>
          <ac:spMkLst>
            <pc:docMk/>
            <pc:sldMk cId="719109207" sldId="396"/>
            <ac:spMk id="11" creationId="{00000000-0000-0000-0000-000000000000}"/>
          </ac:spMkLst>
        </pc:spChg>
        <pc:spChg chg="mod">
          <ac:chgData name="坂場悠平" userId="0845ddf5-b5ca-4917-8fd8-c2c485bab151" providerId="ADAL" clId="{8CFB12BA-6E1A-42D8-931B-A587E67E363A}" dt="2017-09-24T08:34:11.662" v="4017"/>
          <ac:spMkLst>
            <pc:docMk/>
            <pc:sldMk cId="719109207" sldId="396"/>
            <ac:spMk id="12" creationId="{00000000-0000-0000-0000-000000000000}"/>
          </ac:spMkLst>
        </pc:spChg>
        <pc:spChg chg="mod">
          <ac:chgData name="坂場悠平" userId="0845ddf5-b5ca-4917-8fd8-c2c485bab151" providerId="ADAL" clId="{8CFB12BA-6E1A-42D8-931B-A587E67E363A}" dt="2017-09-24T08:34:11.662" v="4017"/>
          <ac:spMkLst>
            <pc:docMk/>
            <pc:sldMk cId="719109207" sldId="396"/>
            <ac:spMk id="13" creationId="{00000000-0000-0000-0000-000000000000}"/>
          </ac:spMkLst>
        </pc:spChg>
        <pc:spChg chg="mod">
          <ac:chgData name="坂場悠平" userId="0845ddf5-b5ca-4917-8fd8-c2c485bab151" providerId="ADAL" clId="{8CFB12BA-6E1A-42D8-931B-A587E67E363A}" dt="2017-09-24T08:34:11.662" v="4017"/>
          <ac:spMkLst>
            <pc:docMk/>
            <pc:sldMk cId="719109207" sldId="396"/>
            <ac:spMk id="14"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2"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3"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4"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5"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6"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7"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8" creationId="{00000000-0000-0000-0000-000000000000}"/>
          </ac:spMkLst>
        </pc:spChg>
        <pc:spChg chg="mod">
          <ac:chgData name="坂場悠平" userId="0845ddf5-b5ca-4917-8fd8-c2c485bab151" providerId="ADAL" clId="{8CFB12BA-6E1A-42D8-931B-A587E67E363A}" dt="2017-09-24T08:34:11.662" v="4017"/>
          <ac:spMkLst>
            <pc:docMk/>
            <pc:sldMk cId="719109207" sldId="396"/>
            <ac:spMk id="29"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0"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1"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2"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3"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6"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7"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8" creationId="{00000000-0000-0000-0000-000000000000}"/>
          </ac:spMkLst>
        </pc:spChg>
        <pc:spChg chg="mod">
          <ac:chgData name="坂場悠平" userId="0845ddf5-b5ca-4917-8fd8-c2c485bab151" providerId="ADAL" clId="{8CFB12BA-6E1A-42D8-931B-A587E67E363A}" dt="2017-09-24T08:34:11.662" v="4017"/>
          <ac:spMkLst>
            <pc:docMk/>
            <pc:sldMk cId="719109207" sldId="396"/>
            <ac:spMk id="39"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0"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1"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2"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3"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4"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5"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6"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7"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8" creationId="{00000000-0000-0000-0000-000000000000}"/>
          </ac:spMkLst>
        </pc:spChg>
        <pc:spChg chg="mod">
          <ac:chgData name="坂場悠平" userId="0845ddf5-b5ca-4917-8fd8-c2c485bab151" providerId="ADAL" clId="{8CFB12BA-6E1A-42D8-931B-A587E67E363A}" dt="2017-09-24T08:34:11.662" v="4017"/>
          <ac:spMkLst>
            <pc:docMk/>
            <pc:sldMk cId="719109207" sldId="396"/>
            <ac:spMk id="49" creationId="{00000000-0000-0000-0000-000000000000}"/>
          </ac:spMkLst>
        </pc:spChg>
        <pc:spChg chg="mod">
          <ac:chgData name="坂場悠平" userId="0845ddf5-b5ca-4917-8fd8-c2c485bab151" providerId="ADAL" clId="{8CFB12BA-6E1A-42D8-931B-A587E67E363A}" dt="2017-09-24T08:34:11.662" v="4017"/>
          <ac:spMkLst>
            <pc:docMk/>
            <pc:sldMk cId="719109207" sldId="396"/>
            <ac:spMk id="50" creationId="{00000000-0000-0000-0000-000000000000}"/>
          </ac:spMkLst>
        </pc:spChg>
        <pc:spChg chg="mod">
          <ac:chgData name="坂場悠平" userId="0845ddf5-b5ca-4917-8fd8-c2c485bab151" providerId="ADAL" clId="{8CFB12BA-6E1A-42D8-931B-A587E67E363A}" dt="2017-09-24T08:34:11.662" v="4017"/>
          <ac:spMkLst>
            <pc:docMk/>
            <pc:sldMk cId="719109207" sldId="396"/>
            <ac:spMk id="51" creationId="{00000000-0000-0000-0000-000000000000}"/>
          </ac:spMkLst>
        </pc:spChg>
        <pc:spChg chg="mod">
          <ac:chgData name="坂場悠平" userId="0845ddf5-b5ca-4917-8fd8-c2c485bab151" providerId="ADAL" clId="{8CFB12BA-6E1A-42D8-931B-A587E67E363A}" dt="2017-09-24T08:34:11.662" v="4017"/>
          <ac:spMkLst>
            <pc:docMk/>
            <pc:sldMk cId="719109207" sldId="396"/>
            <ac:spMk id="52" creationId="{00000000-0000-0000-0000-000000000000}"/>
          </ac:spMkLst>
        </pc:spChg>
        <pc:spChg chg="mod">
          <ac:chgData name="坂場悠平" userId="0845ddf5-b5ca-4917-8fd8-c2c485bab151" providerId="ADAL" clId="{8CFB12BA-6E1A-42D8-931B-A587E67E363A}" dt="2017-09-24T08:34:11.662" v="4017"/>
          <ac:spMkLst>
            <pc:docMk/>
            <pc:sldMk cId="719109207" sldId="396"/>
            <ac:spMk id="53" creationId="{00000000-0000-0000-0000-000000000000}"/>
          </ac:spMkLst>
        </pc:spChg>
        <pc:spChg chg="mod">
          <ac:chgData name="坂場悠平" userId="0845ddf5-b5ca-4917-8fd8-c2c485bab151" providerId="ADAL" clId="{8CFB12BA-6E1A-42D8-931B-A587E67E363A}" dt="2017-09-24T08:34:32.672" v="4019"/>
          <ac:spMkLst>
            <pc:docMk/>
            <pc:sldMk cId="719109207" sldId="396"/>
            <ac:spMk id="54" creationId="{00000000-0000-0000-0000-000000000000}"/>
          </ac:spMkLst>
        </pc:spChg>
        <pc:spChg chg="mod">
          <ac:chgData name="坂場悠平" userId="0845ddf5-b5ca-4917-8fd8-c2c485bab151" providerId="ADAL" clId="{8CFB12BA-6E1A-42D8-931B-A587E67E363A}" dt="2017-09-24T08:34:32.672" v="4019"/>
          <ac:spMkLst>
            <pc:docMk/>
            <pc:sldMk cId="719109207" sldId="396"/>
            <ac:spMk id="55" creationId="{00000000-0000-0000-0000-000000000000}"/>
          </ac:spMkLst>
        </pc:spChg>
        <pc:spChg chg="mod">
          <ac:chgData name="坂場悠平" userId="0845ddf5-b5ca-4917-8fd8-c2c485bab151" providerId="ADAL" clId="{8CFB12BA-6E1A-42D8-931B-A587E67E363A}" dt="2017-09-24T08:35:05.298" v="4053"/>
          <ac:spMkLst>
            <pc:docMk/>
            <pc:sldMk cId="719109207" sldId="396"/>
            <ac:spMk id="56" creationId="{00000000-0000-0000-0000-000000000000}"/>
          </ac:spMkLst>
        </pc:spChg>
        <pc:spChg chg="mod">
          <ac:chgData name="坂場悠平" userId="0845ddf5-b5ca-4917-8fd8-c2c485bab151" providerId="ADAL" clId="{8CFB12BA-6E1A-42D8-931B-A587E67E363A}" dt="2017-09-24T08:33:57.285" v="4016"/>
          <ac:spMkLst>
            <pc:docMk/>
            <pc:sldMk cId="719109207" sldId="396"/>
            <ac:spMk id="58" creationId="{00000000-0000-0000-0000-000000000000}"/>
          </ac:spMkLst>
        </pc:spChg>
      </pc:sldChg>
      <pc:sldChg chg="addSp modSp">
        <pc:chgData name="坂場悠平" userId="0845ddf5-b5ca-4917-8fd8-c2c485bab151" providerId="ADAL" clId="{8CFB12BA-6E1A-42D8-931B-A587E67E363A}" dt="2017-09-24T09:02:11.654" v="5286"/>
        <pc:sldMkLst>
          <pc:docMk/>
          <pc:sldMk cId="2465326951" sldId="397"/>
        </pc:sldMkLst>
        <pc:spChg chg="mod">
          <ac:chgData name="坂場悠平" userId="0845ddf5-b5ca-4917-8fd8-c2c485bab151" providerId="ADAL" clId="{8CFB12BA-6E1A-42D8-931B-A587E67E363A}" dt="2017-09-24T09:02:11.654" v="5286"/>
          <ac:spMkLst>
            <pc:docMk/>
            <pc:sldMk cId="2465326951" sldId="397"/>
            <ac:spMk id="3" creationId="{00000000-0000-0000-0000-000000000000}"/>
          </ac:spMkLst>
        </pc:spChg>
        <pc:spChg chg="mod">
          <ac:chgData name="坂場悠平" userId="0845ddf5-b5ca-4917-8fd8-c2c485bab151" providerId="ADAL" clId="{8CFB12BA-6E1A-42D8-931B-A587E67E363A}" dt="2017-09-24T08:59:18.235" v="5045" actId="14100"/>
          <ac:spMkLst>
            <pc:docMk/>
            <pc:sldMk cId="2465326951" sldId="397"/>
            <ac:spMk id="6"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8"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11"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12"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13"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14"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15"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16"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17"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24"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25"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26"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27" creationId="{00000000-0000-0000-0000-000000000000}"/>
          </ac:spMkLst>
        </pc:spChg>
        <pc:spChg chg="mod">
          <ac:chgData name="坂場悠平" userId="0845ddf5-b5ca-4917-8fd8-c2c485bab151" providerId="ADAL" clId="{8CFB12BA-6E1A-42D8-931B-A587E67E363A}" dt="2017-09-24T08:59:07.646" v="5040" actId="2085"/>
          <ac:spMkLst>
            <pc:docMk/>
            <pc:sldMk cId="2465326951" sldId="397"/>
            <ac:spMk id="28" creationId="{00000000-0000-0000-0000-000000000000}"/>
          </ac:spMkLst>
        </pc:spChg>
        <pc:spChg chg="mod">
          <ac:chgData name="坂場悠平" userId="0845ddf5-b5ca-4917-8fd8-c2c485bab151" providerId="ADAL" clId="{8CFB12BA-6E1A-42D8-931B-A587E67E363A}" dt="2017-09-24T08:59:12.615" v="5044" actId="1035"/>
          <ac:spMkLst>
            <pc:docMk/>
            <pc:sldMk cId="2465326951" sldId="397"/>
            <ac:spMk id="29" creationId="{00000000-0000-0000-0000-000000000000}"/>
          </ac:spMkLst>
        </pc:spChg>
        <pc:spChg chg="mod">
          <ac:chgData name="坂場悠平" userId="0845ddf5-b5ca-4917-8fd8-c2c485bab151" providerId="ADAL" clId="{8CFB12BA-6E1A-42D8-931B-A587E67E363A}" dt="2017-09-24T08:59:12.615" v="5044" actId="1035"/>
          <ac:spMkLst>
            <pc:docMk/>
            <pc:sldMk cId="2465326951" sldId="397"/>
            <ac:spMk id="30"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34"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35"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36"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37"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38"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39"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0"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1"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2"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3"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4"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5"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6"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47" creationId="{00000000-0000-0000-0000-000000000000}"/>
          </ac:spMkLst>
        </pc:spChg>
        <pc:spChg chg="add">
          <ac:chgData name="坂場悠平" userId="0845ddf5-b5ca-4917-8fd8-c2c485bab151" providerId="ADAL" clId="{8CFB12BA-6E1A-42D8-931B-A587E67E363A}" dt="2017-09-24T08:55:54.789" v="4728"/>
          <ac:spMkLst>
            <pc:docMk/>
            <pc:sldMk cId="2465326951" sldId="397"/>
            <ac:spMk id="48" creationId="{0ACB806B-EFD5-4FEC-A1E3-BFE2FD1AE64A}"/>
          </ac:spMkLst>
        </pc:spChg>
        <pc:spChg chg="mod">
          <ac:chgData name="坂場悠平" userId="0845ddf5-b5ca-4917-8fd8-c2c485bab151" providerId="ADAL" clId="{8CFB12BA-6E1A-42D8-931B-A587E67E363A}" dt="2017-09-24T08:59:35.612" v="5053" actId="1036"/>
          <ac:spMkLst>
            <pc:docMk/>
            <pc:sldMk cId="2465326951" sldId="397"/>
            <ac:spMk id="50"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51"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52"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53" creationId="{00000000-0000-0000-0000-000000000000}"/>
          </ac:spMkLst>
        </pc:spChg>
        <pc:spChg chg="mod">
          <ac:chgData name="坂場悠平" userId="0845ddf5-b5ca-4917-8fd8-c2c485bab151" providerId="ADAL" clId="{8CFB12BA-6E1A-42D8-931B-A587E67E363A}" dt="2017-09-24T08:59:35.612" v="5053" actId="1036"/>
          <ac:spMkLst>
            <pc:docMk/>
            <pc:sldMk cId="2465326951" sldId="397"/>
            <ac:spMk id="54" creationId="{00000000-0000-0000-0000-000000000000}"/>
          </ac:spMkLst>
        </pc:spChg>
        <pc:cxnChg chg="mod">
          <ac:chgData name="坂場悠平" userId="0845ddf5-b5ca-4917-8fd8-c2c485bab151" providerId="ADAL" clId="{8CFB12BA-6E1A-42D8-931B-A587E67E363A}" dt="2017-09-24T08:59:35.612" v="5053" actId="1036"/>
          <ac:cxnSpMkLst>
            <pc:docMk/>
            <pc:sldMk cId="2465326951" sldId="397"/>
            <ac:cxnSpMk id="10" creationId="{00000000-0000-0000-0000-000000000000}"/>
          </ac:cxnSpMkLst>
        </pc:cxnChg>
        <pc:cxnChg chg="mod">
          <ac:chgData name="坂場悠平" userId="0845ddf5-b5ca-4917-8fd8-c2c485bab151" providerId="ADAL" clId="{8CFB12BA-6E1A-42D8-931B-A587E67E363A}" dt="2017-09-24T08:59:35.612" v="5053" actId="1036"/>
          <ac:cxnSpMkLst>
            <pc:docMk/>
            <pc:sldMk cId="2465326951" sldId="397"/>
            <ac:cxnSpMk id="31" creationId="{00000000-0000-0000-0000-000000000000}"/>
          </ac:cxnSpMkLst>
        </pc:cxnChg>
        <pc:cxnChg chg="mod">
          <ac:chgData name="坂場悠平" userId="0845ddf5-b5ca-4917-8fd8-c2c485bab151" providerId="ADAL" clId="{8CFB12BA-6E1A-42D8-931B-A587E67E363A}" dt="2017-09-24T08:56:07.535" v="4754" actId="1036"/>
          <ac:cxnSpMkLst>
            <pc:docMk/>
            <pc:sldMk cId="2465326951" sldId="397"/>
            <ac:cxnSpMk id="32" creationId="{00000000-0000-0000-0000-000000000000}"/>
          </ac:cxnSpMkLst>
        </pc:cxnChg>
        <pc:cxnChg chg="mod">
          <ac:chgData name="坂場悠平" userId="0845ddf5-b5ca-4917-8fd8-c2c485bab151" providerId="ADAL" clId="{8CFB12BA-6E1A-42D8-931B-A587E67E363A}" dt="2017-09-24T08:56:07.535" v="4754" actId="1036"/>
          <ac:cxnSpMkLst>
            <pc:docMk/>
            <pc:sldMk cId="2465326951" sldId="397"/>
            <ac:cxnSpMk id="33" creationId="{00000000-0000-0000-0000-000000000000}"/>
          </ac:cxnSpMkLst>
        </pc:cxnChg>
        <pc:cxnChg chg="mod">
          <ac:chgData name="坂場悠平" userId="0845ddf5-b5ca-4917-8fd8-c2c485bab151" providerId="ADAL" clId="{8CFB12BA-6E1A-42D8-931B-A587E67E363A}" dt="2017-09-24T08:59:35.612" v="5053" actId="1036"/>
          <ac:cxnSpMkLst>
            <pc:docMk/>
            <pc:sldMk cId="2465326951" sldId="397"/>
            <ac:cxnSpMk id="49" creationId="{00000000-0000-0000-0000-000000000000}"/>
          </ac:cxnSpMkLst>
        </pc:cxnChg>
      </pc:sldChg>
      <pc:sldChg chg="del">
        <pc:chgData name="坂場悠平" userId="0845ddf5-b5ca-4917-8fd8-c2c485bab151" providerId="ADAL" clId="{8CFB12BA-6E1A-42D8-931B-A587E67E363A}" dt="2017-09-24T08:19:27.072" v="3638" actId="2696"/>
        <pc:sldMkLst>
          <pc:docMk/>
          <pc:sldMk cId="2962454900" sldId="434"/>
        </pc:sldMkLst>
      </pc:sldChg>
      <pc:sldChg chg="modSp">
        <pc:chgData name="坂場悠平" userId="0845ddf5-b5ca-4917-8fd8-c2c485bab151" providerId="ADAL" clId="{8CFB12BA-6E1A-42D8-931B-A587E67E363A}" dt="2017-09-24T07:28:54.540" v="2298" actId="6549"/>
        <pc:sldMkLst>
          <pc:docMk/>
          <pc:sldMk cId="3322803796" sldId="477"/>
        </pc:sldMkLst>
        <pc:graphicFrameChg chg="modGraphic">
          <ac:chgData name="坂場悠平" userId="0845ddf5-b5ca-4917-8fd8-c2c485bab151" providerId="ADAL" clId="{8CFB12BA-6E1A-42D8-931B-A587E67E363A}" dt="2017-09-24T07:28:54.540" v="2298" actId="6549"/>
          <ac:graphicFrameMkLst>
            <pc:docMk/>
            <pc:sldMk cId="3322803796" sldId="477"/>
            <ac:graphicFrameMk id="5" creationId="{00000000-0000-0000-0000-000000000000}"/>
          </ac:graphicFrameMkLst>
        </pc:graphicFrameChg>
      </pc:sldChg>
      <pc:sldChg chg="modSp">
        <pc:chgData name="坂場悠平" userId="0845ddf5-b5ca-4917-8fd8-c2c485bab151" providerId="ADAL" clId="{8CFB12BA-6E1A-42D8-931B-A587E67E363A}" dt="2017-09-24T01:12:03.409" v="104" actId="1076"/>
        <pc:sldMkLst>
          <pc:docMk/>
          <pc:sldMk cId="969382290" sldId="486"/>
        </pc:sldMkLst>
        <pc:spChg chg="mod">
          <ac:chgData name="坂場悠平" userId="0845ddf5-b5ca-4917-8fd8-c2c485bab151" providerId="ADAL" clId="{8CFB12BA-6E1A-42D8-931B-A587E67E363A}" dt="2017-09-24T01:12:03.409" v="104" actId="1076"/>
          <ac:spMkLst>
            <pc:docMk/>
            <pc:sldMk cId="969382290" sldId="486"/>
            <ac:spMk id="3" creationId="{00000000-0000-0000-0000-000000000000}"/>
          </ac:spMkLst>
        </pc:spChg>
      </pc:sldChg>
      <pc:sldChg chg="modSp">
        <pc:chgData name="坂場悠平" userId="0845ddf5-b5ca-4917-8fd8-c2c485bab151" providerId="ADAL" clId="{8CFB12BA-6E1A-42D8-931B-A587E67E363A}" dt="2017-09-24T01:07:58.627" v="10" actId="1076"/>
        <pc:sldMkLst>
          <pc:docMk/>
          <pc:sldMk cId="3963811747" sldId="570"/>
        </pc:sldMkLst>
        <pc:spChg chg="mod">
          <ac:chgData name="坂場悠平" userId="0845ddf5-b5ca-4917-8fd8-c2c485bab151" providerId="ADAL" clId="{8CFB12BA-6E1A-42D8-931B-A587E67E363A}" dt="2017-09-24T01:07:58.627" v="10" actId="1076"/>
          <ac:spMkLst>
            <pc:docMk/>
            <pc:sldMk cId="3963811747" sldId="570"/>
            <ac:spMk id="3" creationId="{00000000-0000-0000-0000-000000000000}"/>
          </ac:spMkLst>
        </pc:spChg>
      </pc:sldChg>
      <pc:sldChg chg="modSp">
        <pc:chgData name="坂場悠平" userId="0845ddf5-b5ca-4917-8fd8-c2c485bab151" providerId="ADAL" clId="{8CFB12BA-6E1A-42D8-931B-A587E67E363A}" dt="2017-09-24T07:02:52.489" v="1886" actId="20577"/>
        <pc:sldMkLst>
          <pc:docMk/>
          <pc:sldMk cId="3359840552" sldId="576"/>
        </pc:sldMkLst>
        <pc:spChg chg="mod">
          <ac:chgData name="坂場悠平" userId="0845ddf5-b5ca-4917-8fd8-c2c485bab151" providerId="ADAL" clId="{8CFB12BA-6E1A-42D8-931B-A587E67E363A}" dt="2017-09-24T07:02:52.489" v="1886" actId="20577"/>
          <ac:spMkLst>
            <pc:docMk/>
            <pc:sldMk cId="3359840552" sldId="576"/>
            <ac:spMk id="17" creationId="{00000000-0000-0000-0000-000000000000}"/>
          </ac:spMkLst>
        </pc:spChg>
      </pc:sldChg>
      <pc:sldChg chg="modSp">
        <pc:chgData name="坂場悠平" userId="0845ddf5-b5ca-4917-8fd8-c2c485bab151" providerId="ADAL" clId="{8CFB12BA-6E1A-42D8-931B-A587E67E363A}" dt="2017-09-24T01:25:16.501" v="447" actId="1076"/>
        <pc:sldMkLst>
          <pc:docMk/>
          <pc:sldMk cId="454294366" sldId="578"/>
        </pc:sldMkLst>
        <pc:spChg chg="mod">
          <ac:chgData name="坂場悠平" userId="0845ddf5-b5ca-4917-8fd8-c2c485bab151" providerId="ADAL" clId="{8CFB12BA-6E1A-42D8-931B-A587E67E363A}" dt="2017-09-24T01:25:16.501" v="447" actId="1076"/>
          <ac:spMkLst>
            <pc:docMk/>
            <pc:sldMk cId="454294366" sldId="578"/>
            <ac:spMk id="3" creationId="{00000000-0000-0000-0000-000000000000}"/>
          </ac:spMkLst>
        </pc:spChg>
      </pc:sldChg>
      <pc:sldChg chg="modSp">
        <pc:chgData name="坂場悠平" userId="0845ddf5-b5ca-4917-8fd8-c2c485bab151" providerId="ADAL" clId="{8CFB12BA-6E1A-42D8-931B-A587E67E363A}" dt="2017-09-24T01:11:21.869" v="77" actId="1076"/>
        <pc:sldMkLst>
          <pc:docMk/>
          <pc:sldMk cId="3705417243" sldId="579"/>
        </pc:sldMkLst>
        <pc:spChg chg="mod">
          <ac:chgData name="坂場悠平" userId="0845ddf5-b5ca-4917-8fd8-c2c485bab151" providerId="ADAL" clId="{8CFB12BA-6E1A-42D8-931B-A587E67E363A}" dt="2017-09-24T01:11:21.869" v="77" actId="1076"/>
          <ac:spMkLst>
            <pc:docMk/>
            <pc:sldMk cId="3705417243" sldId="579"/>
            <ac:spMk id="72" creationId="{00000000-0000-0000-0000-000000000000}"/>
          </ac:spMkLst>
        </pc:spChg>
      </pc:sldChg>
      <pc:sldChg chg="modSp">
        <pc:chgData name="坂場悠平" userId="0845ddf5-b5ca-4917-8fd8-c2c485bab151" providerId="ADAL" clId="{8CFB12BA-6E1A-42D8-931B-A587E67E363A}" dt="2017-09-24T01:10:26.742" v="73" actId="1076"/>
        <pc:sldMkLst>
          <pc:docMk/>
          <pc:sldMk cId="2984617697" sldId="590"/>
        </pc:sldMkLst>
        <pc:spChg chg="mod">
          <ac:chgData name="坂場悠平" userId="0845ddf5-b5ca-4917-8fd8-c2c485bab151" providerId="ADAL" clId="{8CFB12BA-6E1A-42D8-931B-A587E67E363A}" dt="2017-09-24T01:10:26.742" v="73" actId="1076"/>
          <ac:spMkLst>
            <pc:docMk/>
            <pc:sldMk cId="2984617697" sldId="590"/>
            <ac:spMk id="3" creationId="{00000000-0000-0000-0000-000000000000}"/>
          </ac:spMkLst>
        </pc:spChg>
      </pc:sldChg>
      <pc:sldChg chg="addSp delSp modSp">
        <pc:chgData name="坂場悠平" userId="0845ddf5-b5ca-4917-8fd8-c2c485bab151" providerId="ADAL" clId="{8CFB12BA-6E1A-42D8-931B-A587E67E363A}" dt="2017-09-24T08:03:11.563" v="3291" actId="20577"/>
        <pc:sldMkLst>
          <pc:docMk/>
          <pc:sldMk cId="2882551901" sldId="621"/>
        </pc:sldMkLst>
        <pc:spChg chg="mod">
          <ac:chgData name="坂場悠平" userId="0845ddf5-b5ca-4917-8fd8-c2c485bab151" providerId="ADAL" clId="{8CFB12BA-6E1A-42D8-931B-A587E67E363A}" dt="2017-09-24T08:01:56.106" v="3233" actId="20577"/>
          <ac:spMkLst>
            <pc:docMk/>
            <pc:sldMk cId="2882551901" sldId="621"/>
            <ac:spMk id="3" creationId="{00000000-0000-0000-0000-000000000000}"/>
          </ac:spMkLst>
        </pc:spChg>
        <pc:spChg chg="mod">
          <ac:chgData name="坂場悠平" userId="0845ddf5-b5ca-4917-8fd8-c2c485bab151" providerId="ADAL" clId="{8CFB12BA-6E1A-42D8-931B-A587E67E363A}" dt="2017-09-24T07:58:32.508" v="3029" actId="1076"/>
          <ac:spMkLst>
            <pc:docMk/>
            <pc:sldMk cId="2882551901" sldId="621"/>
            <ac:spMk id="7" creationId="{E0D549ED-362B-48D8-A386-7E4883ECC1B6}"/>
          </ac:spMkLst>
        </pc:spChg>
        <pc:spChg chg="mod">
          <ac:chgData name="坂場悠平" userId="0845ddf5-b5ca-4917-8fd8-c2c485bab151" providerId="ADAL" clId="{8CFB12BA-6E1A-42D8-931B-A587E67E363A}" dt="2017-09-24T07:54:29.401" v="2857" actId="1076"/>
          <ac:spMkLst>
            <pc:docMk/>
            <pc:sldMk cId="2882551901" sldId="621"/>
            <ac:spMk id="8" creationId="{7D7FA0E4-B0E3-447C-A4B3-766322A6E8EE}"/>
          </ac:spMkLst>
        </pc:spChg>
        <pc:spChg chg="add del mod">
          <ac:chgData name="坂場悠平" userId="0845ddf5-b5ca-4917-8fd8-c2c485bab151" providerId="ADAL" clId="{8CFB12BA-6E1A-42D8-931B-A587E67E363A}" dt="2017-09-24T07:33:27.366" v="2388" actId="478"/>
          <ac:spMkLst>
            <pc:docMk/>
            <pc:sldMk cId="2882551901" sldId="621"/>
            <ac:spMk id="9" creationId="{03C46B47-B4B8-4994-AD0F-70F8197BE949}"/>
          </ac:spMkLst>
        </pc:spChg>
        <pc:spChg chg="mod">
          <ac:chgData name="坂場悠平" userId="0845ddf5-b5ca-4917-8fd8-c2c485bab151" providerId="ADAL" clId="{8CFB12BA-6E1A-42D8-931B-A587E67E363A}" dt="2017-09-24T07:54:29.401" v="2857" actId="1076"/>
          <ac:spMkLst>
            <pc:docMk/>
            <pc:sldMk cId="2882551901" sldId="621"/>
            <ac:spMk id="10" creationId="{43800168-DBE1-49CB-A5B7-6C560CEFA6B6}"/>
          </ac:spMkLst>
        </pc:spChg>
        <pc:spChg chg="add del mod">
          <ac:chgData name="坂場悠平" userId="0845ddf5-b5ca-4917-8fd8-c2c485bab151" providerId="ADAL" clId="{8CFB12BA-6E1A-42D8-931B-A587E67E363A}" dt="2017-09-24T07:33:27.366" v="2388" actId="478"/>
          <ac:spMkLst>
            <pc:docMk/>
            <pc:sldMk cId="2882551901" sldId="621"/>
            <ac:spMk id="11" creationId="{DDFC218D-9332-403A-8ADA-F25299B1985E}"/>
          </ac:spMkLst>
        </pc:spChg>
        <pc:spChg chg="mod">
          <ac:chgData name="坂場悠平" userId="0845ddf5-b5ca-4917-8fd8-c2c485bab151" providerId="ADAL" clId="{8CFB12BA-6E1A-42D8-931B-A587E67E363A}" dt="2017-09-24T07:54:29.401" v="2857" actId="1076"/>
          <ac:spMkLst>
            <pc:docMk/>
            <pc:sldMk cId="2882551901" sldId="621"/>
            <ac:spMk id="12" creationId="{BBFF3D1C-5762-44F9-A7D7-13B7D6294ED9}"/>
          </ac:spMkLst>
        </pc:spChg>
        <pc:spChg chg="add del mod">
          <ac:chgData name="坂場悠平" userId="0845ddf5-b5ca-4917-8fd8-c2c485bab151" providerId="ADAL" clId="{8CFB12BA-6E1A-42D8-931B-A587E67E363A}" dt="2017-09-24T07:33:27.366" v="2388" actId="478"/>
          <ac:spMkLst>
            <pc:docMk/>
            <pc:sldMk cId="2882551901" sldId="621"/>
            <ac:spMk id="13" creationId="{9F89410E-A72E-4EC3-A36E-8DC0CA0F0D01}"/>
          </ac:spMkLst>
        </pc:spChg>
        <pc:spChg chg="mod">
          <ac:chgData name="坂場悠平" userId="0845ddf5-b5ca-4917-8fd8-c2c485bab151" providerId="ADAL" clId="{8CFB12BA-6E1A-42D8-931B-A587E67E363A}" dt="2017-09-24T07:54:52.018" v="2860" actId="1076"/>
          <ac:spMkLst>
            <pc:docMk/>
            <pc:sldMk cId="2882551901" sldId="621"/>
            <ac:spMk id="14" creationId="{F68654F8-6A45-43CC-B694-694621804E27}"/>
          </ac:spMkLst>
        </pc:spChg>
        <pc:spChg chg="del mod">
          <ac:chgData name="坂場悠平" userId="0845ddf5-b5ca-4917-8fd8-c2c485bab151" providerId="ADAL" clId="{8CFB12BA-6E1A-42D8-931B-A587E67E363A}" dt="2017-09-24T07:31:23.263" v="2320" actId="478"/>
          <ac:spMkLst>
            <pc:docMk/>
            <pc:sldMk cId="2882551901" sldId="621"/>
            <ac:spMk id="15" creationId="{0F0E19C8-3BD8-422D-84F9-5414FA03287E}"/>
          </ac:spMkLst>
        </pc:spChg>
        <pc:spChg chg="mod">
          <ac:chgData name="坂場悠平" userId="0845ddf5-b5ca-4917-8fd8-c2c485bab151" providerId="ADAL" clId="{8CFB12BA-6E1A-42D8-931B-A587E67E363A}" dt="2017-09-24T07:58:32.508" v="3029" actId="1076"/>
          <ac:spMkLst>
            <pc:docMk/>
            <pc:sldMk cId="2882551901" sldId="621"/>
            <ac:spMk id="19" creationId="{00000000-0000-0000-0000-000000000000}"/>
          </ac:spMkLst>
        </pc:spChg>
        <pc:spChg chg="mod">
          <ac:chgData name="坂場悠平" userId="0845ddf5-b5ca-4917-8fd8-c2c485bab151" providerId="ADAL" clId="{8CFB12BA-6E1A-42D8-931B-A587E67E363A}" dt="2017-09-24T08:00:59.854" v="3195" actId="1076"/>
          <ac:spMkLst>
            <pc:docMk/>
            <pc:sldMk cId="2882551901" sldId="621"/>
            <ac:spMk id="22" creationId="{7C984B04-18F2-4DB5-933A-91EA8AF4E417}"/>
          </ac:spMkLst>
        </pc:spChg>
        <pc:spChg chg="mod">
          <ac:chgData name="坂場悠平" userId="0845ddf5-b5ca-4917-8fd8-c2c485bab151" providerId="ADAL" clId="{8CFB12BA-6E1A-42D8-931B-A587E67E363A}" dt="2017-09-24T07:54:29.401" v="2857" actId="1076"/>
          <ac:spMkLst>
            <pc:docMk/>
            <pc:sldMk cId="2882551901" sldId="621"/>
            <ac:spMk id="23" creationId="{0F0E19C8-3BD8-422D-84F9-5414FA03287E}"/>
          </ac:spMkLst>
        </pc:spChg>
        <pc:spChg chg="mod topLvl">
          <ac:chgData name="坂場悠平" userId="0845ddf5-b5ca-4917-8fd8-c2c485bab151" providerId="ADAL" clId="{8CFB12BA-6E1A-42D8-931B-A587E67E363A}" dt="2017-09-24T08:00:41.775" v="3192" actId="20577"/>
          <ac:spMkLst>
            <pc:docMk/>
            <pc:sldMk cId="2882551901" sldId="621"/>
            <ac:spMk id="26" creationId="{D727C810-12A1-44D5-B398-BAFDD2931062}"/>
          </ac:spMkLst>
        </pc:spChg>
        <pc:spChg chg="mod">
          <ac:chgData name="坂場悠平" userId="0845ddf5-b5ca-4917-8fd8-c2c485bab151" providerId="ADAL" clId="{8CFB12BA-6E1A-42D8-931B-A587E67E363A}" dt="2017-09-24T08:03:11.563" v="3291" actId="20577"/>
          <ac:spMkLst>
            <pc:docMk/>
            <pc:sldMk cId="2882551901" sldId="621"/>
            <ac:spMk id="29" creationId="{A08E6F07-D1B8-4FE7-B7D8-63139C1E925A}"/>
          </ac:spMkLst>
        </pc:spChg>
        <pc:spChg chg="mod">
          <ac:chgData name="坂場悠平" userId="0845ddf5-b5ca-4917-8fd8-c2c485bab151" providerId="ADAL" clId="{8CFB12BA-6E1A-42D8-931B-A587E67E363A}" dt="2017-09-24T07:58:09.089" v="3028" actId="14100"/>
          <ac:spMkLst>
            <pc:docMk/>
            <pc:sldMk cId="2882551901" sldId="621"/>
            <ac:spMk id="30" creationId="{00000000-0000-0000-0000-000000000000}"/>
          </ac:spMkLst>
        </pc:spChg>
        <pc:spChg chg="add mod">
          <ac:chgData name="坂場悠平" userId="0845ddf5-b5ca-4917-8fd8-c2c485bab151" providerId="ADAL" clId="{8CFB12BA-6E1A-42D8-931B-A587E67E363A}" dt="2017-09-24T07:33:55.465" v="2396" actId="20577"/>
          <ac:spMkLst>
            <pc:docMk/>
            <pc:sldMk cId="2882551901" sldId="621"/>
            <ac:spMk id="39" creationId="{E04206E5-5D3A-426D-BD67-1269969C96DB}"/>
          </ac:spMkLst>
        </pc:spChg>
        <pc:spChg chg="add mod">
          <ac:chgData name="坂場悠平" userId="0845ddf5-b5ca-4917-8fd8-c2c485bab151" providerId="ADAL" clId="{8CFB12BA-6E1A-42D8-931B-A587E67E363A}" dt="2017-09-24T07:33:55.465" v="2396" actId="20577"/>
          <ac:spMkLst>
            <pc:docMk/>
            <pc:sldMk cId="2882551901" sldId="621"/>
            <ac:spMk id="40" creationId="{0B856BE9-BD38-49FF-99BB-7B16201011F5}"/>
          </ac:spMkLst>
        </pc:spChg>
        <pc:spChg chg="add del mod">
          <ac:chgData name="坂場悠平" userId="0845ddf5-b5ca-4917-8fd8-c2c485bab151" providerId="ADAL" clId="{8CFB12BA-6E1A-42D8-931B-A587E67E363A}" dt="2017-09-24T07:54:37.096" v="2859" actId="478"/>
          <ac:spMkLst>
            <pc:docMk/>
            <pc:sldMk cId="2882551901" sldId="621"/>
            <ac:spMk id="41" creationId="{3536352D-5424-4F58-8777-661C48A0978B}"/>
          </ac:spMkLst>
        </pc:spChg>
        <pc:spChg chg="add mod">
          <ac:chgData name="坂場悠平" userId="0845ddf5-b5ca-4917-8fd8-c2c485bab151" providerId="ADAL" clId="{8CFB12BA-6E1A-42D8-931B-A587E67E363A}" dt="2017-09-24T07:54:29.401" v="2857" actId="1076"/>
          <ac:spMkLst>
            <pc:docMk/>
            <pc:sldMk cId="2882551901" sldId="621"/>
            <ac:spMk id="45" creationId="{72C497D3-A273-4062-988F-4B802DAD8ACE}"/>
          </ac:spMkLst>
        </pc:spChg>
        <pc:spChg chg="add mod">
          <ac:chgData name="坂場悠平" userId="0845ddf5-b5ca-4917-8fd8-c2c485bab151" providerId="ADAL" clId="{8CFB12BA-6E1A-42D8-931B-A587E67E363A}" dt="2017-09-24T07:54:29.401" v="2857" actId="1076"/>
          <ac:spMkLst>
            <pc:docMk/>
            <pc:sldMk cId="2882551901" sldId="621"/>
            <ac:spMk id="46" creationId="{EE8D4793-B793-45CE-9E5D-6100DA5159C5}"/>
          </ac:spMkLst>
        </pc:spChg>
        <pc:spChg chg="add mod">
          <ac:chgData name="坂場悠平" userId="0845ddf5-b5ca-4917-8fd8-c2c485bab151" providerId="ADAL" clId="{8CFB12BA-6E1A-42D8-931B-A587E67E363A}" dt="2017-09-24T07:54:29.401" v="2857" actId="1076"/>
          <ac:spMkLst>
            <pc:docMk/>
            <pc:sldMk cId="2882551901" sldId="621"/>
            <ac:spMk id="47" creationId="{E66AEF47-8EC9-4910-A8BA-0A2332CF9309}"/>
          </ac:spMkLst>
        </pc:spChg>
        <pc:spChg chg="add mod">
          <ac:chgData name="坂場悠平" userId="0845ddf5-b5ca-4917-8fd8-c2c485bab151" providerId="ADAL" clId="{8CFB12BA-6E1A-42D8-931B-A587E67E363A}" dt="2017-09-24T07:54:29.401" v="2857" actId="1076"/>
          <ac:spMkLst>
            <pc:docMk/>
            <pc:sldMk cId="2882551901" sldId="621"/>
            <ac:spMk id="48" creationId="{5E4682F6-E1DF-414E-B0E7-DEC0379DB55D}"/>
          </ac:spMkLst>
        </pc:spChg>
        <pc:grpChg chg="mod">
          <ac:chgData name="坂場悠平" userId="0845ddf5-b5ca-4917-8fd8-c2c485bab151" providerId="ADAL" clId="{8CFB12BA-6E1A-42D8-931B-A587E67E363A}" dt="2017-09-24T07:58:32.508" v="3029" actId="1076"/>
          <ac:grpSpMkLst>
            <pc:docMk/>
            <pc:sldMk cId="2882551901" sldId="621"/>
            <ac:grpSpMk id="16" creationId="{B83AEA55-474D-4B15-80D7-524F6D5742E7}"/>
          </ac:grpSpMkLst>
        </pc:grpChg>
        <pc:grpChg chg="del mod">
          <ac:chgData name="坂場悠平" userId="0845ddf5-b5ca-4917-8fd8-c2c485bab151" providerId="ADAL" clId="{8CFB12BA-6E1A-42D8-931B-A587E67E363A}" dt="2017-09-24T08:00:23.240" v="3190" actId="20577"/>
          <ac:grpSpMkLst>
            <pc:docMk/>
            <pc:sldMk cId="2882551901" sldId="621"/>
            <ac:grpSpMk id="24" creationId="{8FC27BEC-EB51-4572-BF6A-D8276F9AB11A}"/>
          </ac:grpSpMkLst>
        </pc:grpChg>
        <pc:grpChg chg="del">
          <ac:chgData name="坂場悠平" userId="0845ddf5-b5ca-4917-8fd8-c2c485bab151" providerId="ADAL" clId="{8CFB12BA-6E1A-42D8-931B-A587E67E363A}" dt="2017-09-24T07:36:49.117" v="2422" actId="478"/>
          <ac:grpSpMkLst>
            <pc:docMk/>
            <pc:sldMk cId="2882551901" sldId="621"/>
            <ac:grpSpMk id="35" creationId="{B83AEA55-474D-4B15-80D7-524F6D5742E7}"/>
          </ac:grpSpMkLst>
        </pc:grpChg>
        <pc:grpChg chg="add mod">
          <ac:chgData name="坂場悠平" userId="0845ddf5-b5ca-4917-8fd8-c2c485bab151" providerId="ADAL" clId="{8CFB12BA-6E1A-42D8-931B-A587E67E363A}" dt="2017-09-24T07:36:51.915" v="2423" actId="1076"/>
          <ac:grpSpMkLst>
            <pc:docMk/>
            <pc:sldMk cId="2882551901" sldId="621"/>
            <ac:grpSpMk id="42" creationId="{39D3470A-9787-43C4-850F-F94C66F7B52E}"/>
          </ac:grpSpMkLst>
        </pc:grpChg>
        <pc:grpChg chg="add mod">
          <ac:chgData name="坂場悠平" userId="0845ddf5-b5ca-4917-8fd8-c2c485bab151" providerId="ADAL" clId="{8CFB12BA-6E1A-42D8-931B-A587E67E363A}" dt="2017-09-24T08:00:41.775" v="3192" actId="20577"/>
          <ac:grpSpMkLst>
            <pc:docMk/>
            <pc:sldMk cId="2882551901" sldId="621"/>
            <ac:grpSpMk id="56" creationId="{C03E62A0-9BC6-452F-80B4-89D8613B8505}"/>
          </ac:grpSpMkLst>
        </pc:grpChg>
        <pc:picChg chg="mod">
          <ac:chgData name="坂場悠平" userId="0845ddf5-b5ca-4917-8fd8-c2c485bab151" providerId="ADAL" clId="{8CFB12BA-6E1A-42D8-931B-A587E67E363A}" dt="2017-09-24T07:58:32.508" v="3029" actId="1076"/>
          <ac:picMkLst>
            <pc:docMk/>
            <pc:sldMk cId="2882551901" sldId="621"/>
            <ac:picMk id="6" creationId="{C6989356-74E6-4DD5-AF5F-BE84155F9381}"/>
          </ac:picMkLst>
        </pc:picChg>
        <pc:picChg chg="mod">
          <ac:chgData name="坂場悠平" userId="0845ddf5-b5ca-4917-8fd8-c2c485bab151" providerId="ADAL" clId="{8CFB12BA-6E1A-42D8-931B-A587E67E363A}" dt="2017-09-24T08:00:55.389" v="3194" actId="1076"/>
          <ac:picMkLst>
            <pc:docMk/>
            <pc:sldMk cId="2882551901" sldId="621"/>
            <ac:picMk id="21" creationId="{135690F9-64A1-4967-AFD2-1CD4E3457663}"/>
          </ac:picMkLst>
        </pc:picChg>
        <pc:picChg chg="mod topLvl">
          <ac:chgData name="坂場悠平" userId="0845ddf5-b5ca-4917-8fd8-c2c485bab151" providerId="ADAL" clId="{8CFB12BA-6E1A-42D8-931B-A587E67E363A}" dt="2017-09-24T08:00:41.775" v="3192" actId="20577"/>
          <ac:picMkLst>
            <pc:docMk/>
            <pc:sldMk cId="2882551901" sldId="621"/>
            <ac:picMk id="25" creationId="{7DB8EBF2-0310-494F-9D40-93C1DEF5CC46}"/>
          </ac:picMkLst>
        </pc:picChg>
        <pc:picChg chg="mod topLvl">
          <ac:chgData name="坂場悠平" userId="0845ddf5-b5ca-4917-8fd8-c2c485bab151" providerId="ADAL" clId="{8CFB12BA-6E1A-42D8-931B-A587E67E363A}" dt="2017-09-24T08:00:41.775" v="3192" actId="20577"/>
          <ac:picMkLst>
            <pc:docMk/>
            <pc:sldMk cId="2882551901" sldId="621"/>
            <ac:picMk id="27" creationId="{E7AFB25B-E682-45B1-AEC0-4CF4AF2DAE78}"/>
          </ac:picMkLst>
        </pc:picChg>
        <pc:picChg chg="mod topLvl">
          <ac:chgData name="坂場悠平" userId="0845ddf5-b5ca-4917-8fd8-c2c485bab151" providerId="ADAL" clId="{8CFB12BA-6E1A-42D8-931B-A587E67E363A}" dt="2017-09-24T08:00:41.775" v="3192" actId="20577"/>
          <ac:picMkLst>
            <pc:docMk/>
            <pc:sldMk cId="2882551901" sldId="621"/>
            <ac:picMk id="28" creationId="{206B0806-49A1-42D5-81B6-AE8F2591F2F2}"/>
          </ac:picMkLst>
        </pc:picChg>
        <pc:cxnChg chg="add mod">
          <ac:chgData name="坂場悠平" userId="0845ddf5-b5ca-4917-8fd8-c2c485bab151" providerId="ADAL" clId="{8CFB12BA-6E1A-42D8-931B-A587E67E363A}" dt="2017-09-24T07:58:39.572" v="3030" actId="14100"/>
          <ac:cxnSpMkLst>
            <pc:docMk/>
            <pc:sldMk cId="2882551901" sldId="621"/>
            <ac:cxnSpMk id="49" creationId="{80BBD8FE-75FF-4918-96F8-5F83D7989AB9}"/>
          </ac:cxnSpMkLst>
        </pc:cxnChg>
        <pc:cxnChg chg="add mod">
          <ac:chgData name="坂場悠平" userId="0845ddf5-b5ca-4917-8fd8-c2c485bab151" providerId="ADAL" clId="{8CFB12BA-6E1A-42D8-931B-A587E67E363A}" dt="2017-09-24T07:58:44.429" v="3031" actId="14100"/>
          <ac:cxnSpMkLst>
            <pc:docMk/>
            <pc:sldMk cId="2882551901" sldId="621"/>
            <ac:cxnSpMk id="50" creationId="{7237955F-8501-4215-A131-2802307D84BE}"/>
          </ac:cxnSpMkLst>
        </pc:cxnChg>
      </pc:sldChg>
      <pc:sldChg chg="addSp delSp modSp">
        <pc:chgData name="坂場悠平" userId="0845ddf5-b5ca-4917-8fd8-c2c485bab151" providerId="ADAL" clId="{8CFB12BA-6E1A-42D8-931B-A587E67E363A}" dt="2017-09-24T08:15:26.696" v="3627"/>
        <pc:sldMkLst>
          <pc:docMk/>
          <pc:sldMk cId="2882551901" sldId="622"/>
        </pc:sldMkLst>
        <pc:spChg chg="mod">
          <ac:chgData name="坂場悠平" userId="0845ddf5-b5ca-4917-8fd8-c2c485bab151" providerId="ADAL" clId="{8CFB12BA-6E1A-42D8-931B-A587E67E363A}" dt="2017-09-24T08:03:29.556" v="3302"/>
          <ac:spMkLst>
            <pc:docMk/>
            <pc:sldMk cId="2882551901" sldId="622"/>
            <ac:spMk id="3" creationId="{00000000-0000-0000-0000-000000000000}"/>
          </ac:spMkLst>
        </pc:spChg>
        <pc:spChg chg="mod">
          <ac:chgData name="坂場悠平" userId="0845ddf5-b5ca-4917-8fd8-c2c485bab151" providerId="ADAL" clId="{8CFB12BA-6E1A-42D8-931B-A587E67E363A}" dt="2017-09-24T07:30:06.611" v="2305" actId="1076"/>
          <ac:spMkLst>
            <pc:docMk/>
            <pc:sldMk cId="2882551901" sldId="622"/>
            <ac:spMk id="29" creationId="{00000000-0000-0000-0000-000000000000}"/>
          </ac:spMkLst>
        </pc:spChg>
        <pc:spChg chg="mod">
          <ac:chgData name="坂場悠平" userId="0845ddf5-b5ca-4917-8fd8-c2c485bab151" providerId="ADAL" clId="{8CFB12BA-6E1A-42D8-931B-A587E67E363A}" dt="2017-09-24T08:15:26.696" v="3627"/>
          <ac:spMkLst>
            <pc:docMk/>
            <pc:sldMk cId="2882551901" sldId="622"/>
            <ac:spMk id="30" creationId="{0F0E19C8-3BD8-422D-84F9-5414FA03287E}"/>
          </ac:spMkLst>
        </pc:spChg>
        <pc:spChg chg="mod">
          <ac:chgData name="坂場悠平" userId="0845ddf5-b5ca-4917-8fd8-c2c485bab151" providerId="ADAL" clId="{8CFB12BA-6E1A-42D8-931B-A587E67E363A}" dt="2017-09-24T08:03:44.999" v="3303" actId="1076"/>
          <ac:spMkLst>
            <pc:docMk/>
            <pc:sldMk cId="2882551901" sldId="622"/>
            <ac:spMk id="33" creationId="{D727C810-12A1-44D5-B398-BAFDD2931062}"/>
          </ac:spMkLst>
        </pc:spChg>
        <pc:spChg chg="mod">
          <ac:chgData name="坂場悠平" userId="0845ddf5-b5ca-4917-8fd8-c2c485bab151" providerId="ADAL" clId="{8CFB12BA-6E1A-42D8-931B-A587E67E363A}" dt="2017-09-24T07:29:40.548" v="2299" actId="17032"/>
          <ac:spMkLst>
            <pc:docMk/>
            <pc:sldMk cId="2882551901" sldId="622"/>
            <ac:spMk id="40" creationId="{BF2BFE03-A0EC-41BF-83BB-C53E7AAF3945}"/>
          </ac:spMkLst>
        </pc:spChg>
        <pc:spChg chg="mod">
          <ac:chgData name="坂場悠平" userId="0845ddf5-b5ca-4917-8fd8-c2c485bab151" providerId="ADAL" clId="{8CFB12BA-6E1A-42D8-931B-A587E67E363A}" dt="2017-09-24T07:29:40.548" v="2299" actId="17032"/>
          <ac:spMkLst>
            <pc:docMk/>
            <pc:sldMk cId="2882551901" sldId="622"/>
            <ac:spMk id="41" creationId="{DFB99D9E-0BCF-4E76-B396-4E9BDA715098}"/>
          </ac:spMkLst>
        </pc:spChg>
        <pc:spChg chg="mod">
          <ac:chgData name="坂場悠平" userId="0845ddf5-b5ca-4917-8fd8-c2c485bab151" providerId="ADAL" clId="{8CFB12BA-6E1A-42D8-931B-A587E67E363A}" dt="2017-09-24T07:29:40.548" v="2299" actId="17032"/>
          <ac:spMkLst>
            <pc:docMk/>
            <pc:sldMk cId="2882551901" sldId="622"/>
            <ac:spMk id="42" creationId="{010A0B91-F2E7-45CD-B085-C8618D2CF2EE}"/>
          </ac:spMkLst>
        </pc:spChg>
        <pc:spChg chg="mod">
          <ac:chgData name="坂場悠平" userId="0845ddf5-b5ca-4917-8fd8-c2c485bab151" providerId="ADAL" clId="{8CFB12BA-6E1A-42D8-931B-A587E67E363A}" dt="2017-09-24T07:29:40.548" v="2299" actId="17032"/>
          <ac:spMkLst>
            <pc:docMk/>
            <pc:sldMk cId="2882551901" sldId="622"/>
            <ac:spMk id="43" creationId="{903EE5A8-6FB9-4135-B1DB-CC241F2F8405}"/>
          </ac:spMkLst>
        </pc:spChg>
        <pc:spChg chg="mod">
          <ac:chgData name="坂場悠平" userId="0845ddf5-b5ca-4917-8fd8-c2c485bab151" providerId="ADAL" clId="{8CFB12BA-6E1A-42D8-931B-A587E67E363A}" dt="2017-09-24T07:29:40.548" v="2299" actId="17032"/>
          <ac:spMkLst>
            <pc:docMk/>
            <pc:sldMk cId="2882551901" sldId="622"/>
            <ac:spMk id="44" creationId="{6A4F821B-4012-4DFD-8F07-7DB843EAB5BE}"/>
          </ac:spMkLst>
        </pc:spChg>
        <pc:spChg chg="mod">
          <ac:chgData name="坂場悠平" userId="0845ddf5-b5ca-4917-8fd8-c2c485bab151" providerId="ADAL" clId="{8CFB12BA-6E1A-42D8-931B-A587E67E363A}" dt="2017-09-24T07:29:40.548" v="2299" actId="17032"/>
          <ac:spMkLst>
            <pc:docMk/>
            <pc:sldMk cId="2882551901" sldId="622"/>
            <ac:spMk id="45" creationId="{06AF8F6B-4611-48D7-8748-B0816F958BE9}"/>
          </ac:spMkLst>
        </pc:spChg>
        <pc:spChg chg="mod">
          <ac:chgData name="坂場悠平" userId="0845ddf5-b5ca-4917-8fd8-c2c485bab151" providerId="ADAL" clId="{8CFB12BA-6E1A-42D8-931B-A587E67E363A}" dt="2017-09-24T07:29:40.548" v="2299" actId="17032"/>
          <ac:spMkLst>
            <pc:docMk/>
            <pc:sldMk cId="2882551901" sldId="622"/>
            <ac:spMk id="46" creationId="{FDB88341-E995-4B3F-B008-ED147CE62A50}"/>
          </ac:spMkLst>
        </pc:spChg>
        <pc:spChg chg="mod">
          <ac:chgData name="坂場悠平" userId="0845ddf5-b5ca-4917-8fd8-c2c485bab151" providerId="ADAL" clId="{8CFB12BA-6E1A-42D8-931B-A587E67E363A}" dt="2017-09-24T07:29:40.548" v="2299" actId="17032"/>
          <ac:spMkLst>
            <pc:docMk/>
            <pc:sldMk cId="2882551901" sldId="622"/>
            <ac:spMk id="47" creationId="{958B4AF2-DF87-4588-BF89-2D588A92CAB9}"/>
          </ac:spMkLst>
        </pc:spChg>
        <pc:spChg chg="mod">
          <ac:chgData name="坂場悠平" userId="0845ddf5-b5ca-4917-8fd8-c2c485bab151" providerId="ADAL" clId="{8CFB12BA-6E1A-42D8-931B-A587E67E363A}" dt="2017-09-24T07:29:40.548" v="2299" actId="17032"/>
          <ac:spMkLst>
            <pc:docMk/>
            <pc:sldMk cId="2882551901" sldId="622"/>
            <ac:spMk id="48" creationId="{ED117CF3-09CD-4D40-A6D8-E061A7C55828}"/>
          </ac:spMkLst>
        </pc:spChg>
        <pc:spChg chg="mod">
          <ac:chgData name="坂場悠平" userId="0845ddf5-b5ca-4917-8fd8-c2c485bab151" providerId="ADAL" clId="{8CFB12BA-6E1A-42D8-931B-A587E67E363A}" dt="2017-09-24T07:29:40.548" v="2299" actId="17032"/>
          <ac:spMkLst>
            <pc:docMk/>
            <pc:sldMk cId="2882551901" sldId="622"/>
            <ac:spMk id="49" creationId="{C4C6B13B-03B3-4BD8-95A0-C98950DE32CC}"/>
          </ac:spMkLst>
        </pc:spChg>
        <pc:spChg chg="mod">
          <ac:chgData name="坂場悠平" userId="0845ddf5-b5ca-4917-8fd8-c2c485bab151" providerId="ADAL" clId="{8CFB12BA-6E1A-42D8-931B-A587E67E363A}" dt="2017-09-24T07:30:06.611" v="2305" actId="1076"/>
          <ac:spMkLst>
            <pc:docMk/>
            <pc:sldMk cId="2882551901" sldId="622"/>
            <ac:spMk id="54" creationId="{00000000-0000-0000-0000-000000000000}"/>
          </ac:spMkLst>
        </pc:spChg>
        <pc:spChg chg="mod">
          <ac:chgData name="坂場悠平" userId="0845ddf5-b5ca-4917-8fd8-c2c485bab151" providerId="ADAL" clId="{8CFB12BA-6E1A-42D8-931B-A587E67E363A}" dt="2017-09-24T08:14:58.521" v="3609"/>
          <ac:spMkLst>
            <pc:docMk/>
            <pc:sldMk cId="2882551901" sldId="622"/>
            <ac:spMk id="59" creationId="{0F0E19C8-3BD8-422D-84F9-5414FA03287E}"/>
          </ac:spMkLst>
        </pc:spChg>
        <pc:spChg chg="add mod">
          <ac:chgData name="坂場悠平" userId="0845ddf5-b5ca-4917-8fd8-c2c485bab151" providerId="ADAL" clId="{8CFB12BA-6E1A-42D8-931B-A587E67E363A}" dt="2017-09-24T08:05:01.562" v="3316" actId="14100"/>
          <ac:spMkLst>
            <pc:docMk/>
            <pc:sldMk cId="2882551901" sldId="622"/>
            <ac:spMk id="82" creationId="{ABFC3B08-9BB2-4D86-81D2-3BFB8B6FF305}"/>
          </ac:spMkLst>
        </pc:spChg>
        <pc:spChg chg="add mod">
          <ac:chgData name="坂場悠平" userId="0845ddf5-b5ca-4917-8fd8-c2c485bab151" providerId="ADAL" clId="{8CFB12BA-6E1A-42D8-931B-A587E67E363A}" dt="2017-09-24T08:05:36.333" v="3325" actId="403"/>
          <ac:spMkLst>
            <pc:docMk/>
            <pc:sldMk cId="2882551901" sldId="622"/>
            <ac:spMk id="83" creationId="{B0B084B7-55F7-4E31-A891-91107451C165}"/>
          </ac:spMkLst>
        </pc:spChg>
        <pc:grpChg chg="del">
          <ac:chgData name="坂場悠平" userId="0845ddf5-b5ca-4917-8fd8-c2c485bab151" providerId="ADAL" clId="{8CFB12BA-6E1A-42D8-931B-A587E67E363A}" dt="2017-09-24T08:04:22.565" v="3305" actId="478"/>
          <ac:grpSpMkLst>
            <pc:docMk/>
            <pc:sldMk cId="2882551901" sldId="622"/>
            <ac:grpSpMk id="5" creationId="{00000000-0000-0000-0000-000000000000}"/>
          </ac:grpSpMkLst>
        </pc:grpChg>
        <pc:grpChg chg="add mod">
          <ac:chgData name="坂場悠平" userId="0845ddf5-b5ca-4917-8fd8-c2c485bab151" providerId="ADAL" clId="{8CFB12BA-6E1A-42D8-931B-A587E67E363A}" dt="2017-09-24T08:05:08.101" v="3317" actId="14100"/>
          <ac:grpSpMkLst>
            <pc:docMk/>
            <pc:sldMk cId="2882551901" sldId="622"/>
            <ac:grpSpMk id="61" creationId="{14F32317-5E25-4749-940B-0B7D99C77A2C}"/>
          </ac:grpSpMkLst>
        </pc:grpChg>
        <pc:picChg chg="mod">
          <ac:chgData name="坂場悠平" userId="0845ddf5-b5ca-4917-8fd8-c2c485bab151" providerId="ADAL" clId="{8CFB12BA-6E1A-42D8-931B-A587E67E363A}" dt="2017-09-24T08:05:27.387" v="3320" actId="1076"/>
          <ac:picMkLst>
            <pc:docMk/>
            <pc:sldMk cId="2882551901" sldId="622"/>
            <ac:picMk id="56" creationId="{00000000-0000-0000-0000-000000000000}"/>
          </ac:picMkLst>
        </pc:picChg>
        <pc:picChg chg="mod">
          <ac:chgData name="坂場悠平" userId="0845ddf5-b5ca-4917-8fd8-c2c485bab151" providerId="ADAL" clId="{8CFB12BA-6E1A-42D8-931B-A587E67E363A}" dt="2017-09-24T08:06:18.585" v="3336" actId="1076"/>
          <ac:picMkLst>
            <pc:docMk/>
            <pc:sldMk cId="2882551901" sldId="622"/>
            <ac:picMk id="58" creationId="{8CBCFF92-E012-44C1-A40D-4AC6BCBFC2B3}"/>
          </ac:picMkLst>
        </pc:picChg>
      </pc:sldChg>
      <pc:sldChg chg="modSp">
        <pc:chgData name="坂場悠平" userId="0845ddf5-b5ca-4917-8fd8-c2c485bab151" providerId="ADAL" clId="{8CFB12BA-6E1A-42D8-931B-A587E67E363A}" dt="2017-09-24T07:49:42.246" v="2820" actId="14100"/>
        <pc:sldMkLst>
          <pc:docMk/>
          <pc:sldMk cId="4060346764" sldId="624"/>
        </pc:sldMkLst>
        <pc:spChg chg="mod">
          <ac:chgData name="坂場悠平" userId="0845ddf5-b5ca-4917-8fd8-c2c485bab151" providerId="ADAL" clId="{8CFB12BA-6E1A-42D8-931B-A587E67E363A}" dt="2017-09-24T07:45:20.407" v="2671" actId="14100"/>
          <ac:spMkLst>
            <pc:docMk/>
            <pc:sldMk cId="4060346764" sldId="624"/>
            <ac:spMk id="3" creationId="{00000000-0000-0000-0000-000000000000}"/>
          </ac:spMkLst>
        </pc:spChg>
        <pc:spChg chg="mod">
          <ac:chgData name="坂場悠平" userId="0845ddf5-b5ca-4917-8fd8-c2c485bab151" providerId="ADAL" clId="{8CFB12BA-6E1A-42D8-931B-A587E67E363A}" dt="2017-09-24T07:35:50.519" v="2414" actId="14100"/>
          <ac:spMkLst>
            <pc:docMk/>
            <pc:sldMk cId="4060346764" sldId="624"/>
            <ac:spMk id="5" creationId="{00000000-0000-0000-0000-000000000000}"/>
          </ac:spMkLst>
        </pc:spChg>
        <pc:spChg chg="mod">
          <ac:chgData name="坂場悠平" userId="0845ddf5-b5ca-4917-8fd8-c2c485bab151" providerId="ADAL" clId="{8CFB12BA-6E1A-42D8-931B-A587E67E363A}" dt="2017-09-24T07:49:42.246" v="2820" actId="14100"/>
          <ac:spMkLst>
            <pc:docMk/>
            <pc:sldMk cId="4060346764" sldId="624"/>
            <ac:spMk id="9" creationId="{F302AFC6-28FE-4A06-B810-708E8640E0D5}"/>
          </ac:spMkLst>
        </pc:spChg>
        <pc:spChg chg="mod">
          <ac:chgData name="坂場悠平" userId="0845ddf5-b5ca-4917-8fd8-c2c485bab151" providerId="ADAL" clId="{8CFB12BA-6E1A-42D8-931B-A587E67E363A}" dt="2017-09-24T07:36:24.863" v="2417" actId="1076"/>
          <ac:spMkLst>
            <pc:docMk/>
            <pc:sldMk cId="4060346764" sldId="624"/>
            <ac:spMk id="12" creationId="{355B1CEC-34A3-497C-836F-648633469B4C}"/>
          </ac:spMkLst>
        </pc:spChg>
        <pc:spChg chg="mod">
          <ac:chgData name="坂場悠平" userId="0845ddf5-b5ca-4917-8fd8-c2c485bab151" providerId="ADAL" clId="{8CFB12BA-6E1A-42D8-931B-A587E67E363A}" dt="2017-09-24T07:35:43.856" v="2411" actId="1076"/>
          <ac:spMkLst>
            <pc:docMk/>
            <pc:sldMk cId="4060346764" sldId="624"/>
            <ac:spMk id="20" creationId="{BB3F6CB0-62DF-4040-BEC3-22BAB4281264}"/>
          </ac:spMkLst>
        </pc:spChg>
        <pc:spChg chg="mod">
          <ac:chgData name="坂場悠平" userId="0845ddf5-b5ca-4917-8fd8-c2c485bab151" providerId="ADAL" clId="{8CFB12BA-6E1A-42D8-931B-A587E67E363A}" dt="2017-09-24T07:49:38.473" v="2819" actId="1076"/>
          <ac:spMkLst>
            <pc:docMk/>
            <pc:sldMk cId="4060346764" sldId="624"/>
            <ac:spMk id="23" creationId="{00000000-0000-0000-0000-000000000000}"/>
          </ac:spMkLst>
        </pc:spChg>
        <pc:grpChg chg="mod">
          <ac:chgData name="坂場悠平" userId="0845ddf5-b5ca-4917-8fd8-c2c485bab151" providerId="ADAL" clId="{8CFB12BA-6E1A-42D8-931B-A587E67E363A}" dt="2017-09-24T07:36:40.890" v="2419" actId="14100"/>
          <ac:grpSpMkLst>
            <pc:docMk/>
            <pc:sldMk cId="4060346764" sldId="624"/>
            <ac:grpSpMk id="10" creationId="{4F4CC443-B547-4BB5-A61D-F57480742534}"/>
          </ac:grpSpMkLst>
        </pc:grpChg>
        <pc:grpChg chg="mod">
          <ac:chgData name="坂場悠平" userId="0845ddf5-b5ca-4917-8fd8-c2c485bab151" providerId="ADAL" clId="{8CFB12BA-6E1A-42D8-931B-A587E67E363A}" dt="2017-09-24T07:34:57.100" v="2410" actId="14100"/>
          <ac:grpSpMkLst>
            <pc:docMk/>
            <pc:sldMk cId="4060346764" sldId="624"/>
            <ac:grpSpMk id="13" creationId="{0D5A65D0-773E-4AA4-AC9F-E02599B4A9A7}"/>
          </ac:grpSpMkLst>
        </pc:grpChg>
        <pc:grpChg chg="mod">
          <ac:chgData name="坂場悠平" userId="0845ddf5-b5ca-4917-8fd8-c2c485bab151" providerId="ADAL" clId="{8CFB12BA-6E1A-42D8-931B-A587E67E363A}" dt="2017-09-24T07:35:43.856" v="2411" actId="1076"/>
          <ac:grpSpMkLst>
            <pc:docMk/>
            <pc:sldMk cId="4060346764" sldId="624"/>
            <ac:grpSpMk id="17" creationId="{CF702A0F-10F1-4DB5-842C-7BCF8A290D60}"/>
          </ac:grpSpMkLst>
        </pc:grpChg>
        <pc:cxnChg chg="mod">
          <ac:chgData name="坂場悠平" userId="0845ddf5-b5ca-4917-8fd8-c2c485bab151" providerId="ADAL" clId="{8CFB12BA-6E1A-42D8-931B-A587E67E363A}" dt="2017-09-24T07:36:40.890" v="2419" actId="14100"/>
          <ac:cxnSpMkLst>
            <pc:docMk/>
            <pc:sldMk cId="4060346764" sldId="624"/>
            <ac:cxnSpMk id="21" creationId="{F41BEBE1-C775-4977-85F9-27870EB8C140}"/>
          </ac:cxnSpMkLst>
        </pc:cxnChg>
      </pc:sldChg>
      <pc:sldChg chg="modSp">
        <pc:chgData name="坂場悠平" userId="0845ddf5-b5ca-4917-8fd8-c2c485bab151" providerId="ADAL" clId="{8CFB12BA-6E1A-42D8-931B-A587E67E363A}" dt="2017-09-24T08:10:35.182" v="3534" actId="14100"/>
        <pc:sldMkLst>
          <pc:docMk/>
          <pc:sldMk cId="3813924001" sldId="628"/>
        </pc:sldMkLst>
        <pc:spChg chg="mod">
          <ac:chgData name="坂場悠平" userId="0845ddf5-b5ca-4917-8fd8-c2c485bab151" providerId="ADAL" clId="{8CFB12BA-6E1A-42D8-931B-A587E67E363A}" dt="2017-09-24T08:10:35.182" v="3534" actId="14100"/>
          <ac:spMkLst>
            <pc:docMk/>
            <pc:sldMk cId="3813924001" sldId="628"/>
            <ac:spMk id="5" creationId="{A08E6F07-D1B8-4FE7-B7D8-63139C1E925A}"/>
          </ac:spMkLst>
        </pc:spChg>
        <pc:spChg chg="mod">
          <ac:chgData name="坂場悠平" userId="0845ddf5-b5ca-4917-8fd8-c2c485bab151" providerId="ADAL" clId="{8CFB12BA-6E1A-42D8-931B-A587E67E363A}" dt="2017-09-24T08:10:07.701" v="3529" actId="14100"/>
          <ac:spMkLst>
            <pc:docMk/>
            <pc:sldMk cId="3813924001" sldId="628"/>
            <ac:spMk id="11" creationId="{00000000-0000-0000-0000-000000000000}"/>
          </ac:spMkLst>
        </pc:spChg>
        <pc:picChg chg="mod">
          <ac:chgData name="坂場悠平" userId="0845ddf5-b5ca-4917-8fd8-c2c485bab151" providerId="ADAL" clId="{8CFB12BA-6E1A-42D8-931B-A587E67E363A}" dt="2017-09-24T08:10:15.917" v="3533" actId="1076"/>
          <ac:picMkLst>
            <pc:docMk/>
            <pc:sldMk cId="3813924001" sldId="628"/>
            <ac:picMk id="9" creationId="{8CBCFF92-E012-44C1-A40D-4AC6BCBFC2B3}"/>
          </ac:picMkLst>
        </pc:picChg>
      </pc:sldChg>
      <pc:sldChg chg="modSp">
        <pc:chgData name="坂場悠平" userId="0845ddf5-b5ca-4917-8fd8-c2c485bab151" providerId="ADAL" clId="{8CFB12BA-6E1A-42D8-931B-A587E67E363A}" dt="2017-09-24T08:11:58.416" v="3560" actId="20577"/>
        <pc:sldMkLst>
          <pc:docMk/>
          <pc:sldMk cId="1865514522" sldId="639"/>
        </pc:sldMkLst>
        <pc:spChg chg="mod">
          <ac:chgData name="坂場悠平" userId="0845ddf5-b5ca-4917-8fd8-c2c485bab151" providerId="ADAL" clId="{8CFB12BA-6E1A-42D8-931B-A587E67E363A}" dt="2017-09-24T08:11:20.255" v="3535" actId="20577"/>
          <ac:spMkLst>
            <pc:docMk/>
            <pc:sldMk cId="1865514522" sldId="639"/>
            <ac:spMk id="3" creationId="{00000000-0000-0000-0000-000000000000}"/>
          </ac:spMkLst>
        </pc:spChg>
        <pc:spChg chg="mod">
          <ac:chgData name="坂場悠平" userId="0845ddf5-b5ca-4917-8fd8-c2c485bab151" providerId="ADAL" clId="{8CFB12BA-6E1A-42D8-931B-A587E67E363A}" dt="2017-09-24T08:11:58.416" v="3560" actId="20577"/>
          <ac:spMkLst>
            <pc:docMk/>
            <pc:sldMk cId="1865514522" sldId="639"/>
            <ac:spMk id="7" creationId="{00000000-0000-0000-0000-000000000000}"/>
          </ac:spMkLst>
        </pc:spChg>
      </pc:sldChg>
      <pc:sldChg chg="modSp">
        <pc:chgData name="坂場悠平" userId="0845ddf5-b5ca-4917-8fd8-c2c485bab151" providerId="ADAL" clId="{8CFB12BA-6E1A-42D8-931B-A587E67E363A}" dt="2017-09-24T06:59:09.927" v="1838"/>
        <pc:sldMkLst>
          <pc:docMk/>
          <pc:sldMk cId="1981298114" sldId="640"/>
        </pc:sldMkLst>
        <pc:spChg chg="mod">
          <ac:chgData name="坂場悠平" userId="0845ddf5-b5ca-4917-8fd8-c2c485bab151" providerId="ADAL" clId="{8CFB12BA-6E1A-42D8-931B-A587E67E363A}" dt="2017-09-24T06:59:09.927" v="1838"/>
          <ac:spMkLst>
            <pc:docMk/>
            <pc:sldMk cId="1981298114" sldId="640"/>
            <ac:spMk id="2" creationId="{00000000-0000-0000-0000-000000000000}"/>
          </ac:spMkLst>
        </pc:spChg>
      </pc:sldChg>
      <pc:sldChg chg="modSp">
        <pc:chgData name="坂場悠平" userId="0845ddf5-b5ca-4917-8fd8-c2c485bab151" providerId="ADAL" clId="{8CFB12BA-6E1A-42D8-931B-A587E67E363A}" dt="2017-09-24T06:59:18.782" v="1839"/>
        <pc:sldMkLst>
          <pc:docMk/>
          <pc:sldMk cId="2988071533" sldId="641"/>
        </pc:sldMkLst>
        <pc:spChg chg="mod">
          <ac:chgData name="坂場悠平" userId="0845ddf5-b5ca-4917-8fd8-c2c485bab151" providerId="ADAL" clId="{8CFB12BA-6E1A-42D8-931B-A587E67E363A}" dt="2017-09-24T06:59:18.782" v="1839"/>
          <ac:spMkLst>
            <pc:docMk/>
            <pc:sldMk cId="2988071533" sldId="641"/>
            <ac:spMk id="2" creationId="{00000000-0000-0000-0000-000000000000}"/>
          </ac:spMkLst>
        </pc:spChg>
      </pc:sldChg>
      <pc:sldChg chg="modSp">
        <pc:chgData name="坂場悠平" userId="0845ddf5-b5ca-4917-8fd8-c2c485bab151" providerId="ADAL" clId="{8CFB12BA-6E1A-42D8-931B-A587E67E363A}" dt="2017-09-24T06:59:22.084" v="1840"/>
        <pc:sldMkLst>
          <pc:docMk/>
          <pc:sldMk cId="489112484" sldId="644"/>
        </pc:sldMkLst>
        <pc:spChg chg="mod">
          <ac:chgData name="坂場悠平" userId="0845ddf5-b5ca-4917-8fd8-c2c485bab151" providerId="ADAL" clId="{8CFB12BA-6E1A-42D8-931B-A587E67E363A}" dt="2017-09-24T06:59:22.084" v="1840"/>
          <ac:spMkLst>
            <pc:docMk/>
            <pc:sldMk cId="489112484" sldId="644"/>
            <ac:spMk id="2" creationId="{00000000-0000-0000-0000-000000000000}"/>
          </ac:spMkLst>
        </pc:spChg>
      </pc:sldChg>
      <pc:sldChg chg="modSp">
        <pc:chgData name="坂場悠平" userId="0845ddf5-b5ca-4917-8fd8-c2c485bab151" providerId="ADAL" clId="{8CFB12BA-6E1A-42D8-931B-A587E67E363A}" dt="2017-09-24T06:58:59.575" v="1837"/>
        <pc:sldMkLst>
          <pc:docMk/>
          <pc:sldMk cId="715457882" sldId="645"/>
        </pc:sldMkLst>
        <pc:spChg chg="mod">
          <ac:chgData name="坂場悠平" userId="0845ddf5-b5ca-4917-8fd8-c2c485bab151" providerId="ADAL" clId="{8CFB12BA-6E1A-42D8-931B-A587E67E363A}" dt="2017-09-24T06:58:59.575" v="1837"/>
          <ac:spMkLst>
            <pc:docMk/>
            <pc:sldMk cId="715457882" sldId="645"/>
            <ac:spMk id="5" creationId="{00000000-0000-0000-0000-000000000000}"/>
          </ac:spMkLst>
        </pc:spChg>
      </pc:sldChg>
      <pc:sldChg chg="modSp">
        <pc:chgData name="坂場悠平" userId="0845ddf5-b5ca-4917-8fd8-c2c485bab151" providerId="ADAL" clId="{8CFB12BA-6E1A-42D8-931B-A587E67E363A}" dt="2017-09-24T01:17:24.883" v="398" actId="20577"/>
        <pc:sldMkLst>
          <pc:docMk/>
          <pc:sldMk cId="3873908865" sldId="688"/>
        </pc:sldMkLst>
        <pc:spChg chg="mod">
          <ac:chgData name="坂場悠平" userId="0845ddf5-b5ca-4917-8fd8-c2c485bab151" providerId="ADAL" clId="{8CFB12BA-6E1A-42D8-931B-A587E67E363A}" dt="2017-09-24T01:17:24.883" v="398" actId="20577"/>
          <ac:spMkLst>
            <pc:docMk/>
            <pc:sldMk cId="3873908865" sldId="688"/>
            <ac:spMk id="3" creationId="{00000000-0000-0000-0000-000000000000}"/>
          </ac:spMkLst>
        </pc:spChg>
      </pc:sldChg>
      <pc:sldChg chg="modSp">
        <pc:chgData name="坂場悠平" userId="0845ddf5-b5ca-4917-8fd8-c2c485bab151" providerId="ADAL" clId="{8CFB12BA-6E1A-42D8-931B-A587E67E363A}" dt="2017-09-24T08:49:56.376" v="4470"/>
        <pc:sldMkLst>
          <pc:docMk/>
          <pc:sldMk cId="1137457870" sldId="728"/>
        </pc:sldMkLst>
        <pc:spChg chg="mod">
          <ac:chgData name="坂場悠平" userId="0845ddf5-b5ca-4917-8fd8-c2c485bab151" providerId="ADAL" clId="{8CFB12BA-6E1A-42D8-931B-A587E67E363A}" dt="2017-09-24T08:49:56.376" v="4470"/>
          <ac:spMkLst>
            <pc:docMk/>
            <pc:sldMk cId="1137457870" sldId="728"/>
            <ac:spMk id="3" creationId="{00000000-0000-0000-0000-000000000000}"/>
          </ac:spMkLst>
        </pc:spChg>
      </pc:sldChg>
      <pc:sldChg chg="addSp delSp modSp ord">
        <pc:chgData name="坂場悠平" userId="0845ddf5-b5ca-4917-8fd8-c2c485bab151" providerId="ADAL" clId="{8CFB12BA-6E1A-42D8-931B-A587E67E363A}" dt="2017-09-24T07:24:23.340" v="2274"/>
        <pc:sldMkLst>
          <pc:docMk/>
          <pc:sldMk cId="2542909494" sldId="729"/>
        </pc:sldMkLst>
        <pc:spChg chg="mod">
          <ac:chgData name="坂場悠平" userId="0845ddf5-b5ca-4917-8fd8-c2c485bab151" providerId="ADAL" clId="{8CFB12BA-6E1A-42D8-931B-A587E67E363A}" dt="2017-09-24T07:21:29.427" v="2266"/>
          <ac:spMkLst>
            <pc:docMk/>
            <pc:sldMk cId="2542909494" sldId="729"/>
            <ac:spMk id="3" creationId="{00000000-0000-0000-0000-000000000000}"/>
          </ac:spMkLst>
        </pc:spChg>
        <pc:spChg chg="del">
          <ac:chgData name="坂場悠平" userId="0845ddf5-b5ca-4917-8fd8-c2c485bab151" providerId="ADAL" clId="{8CFB12BA-6E1A-42D8-931B-A587E67E363A}" dt="2017-09-24T07:24:23.340" v="2274"/>
          <ac:spMkLst>
            <pc:docMk/>
            <pc:sldMk cId="2542909494" sldId="729"/>
            <ac:spMk id="5" creationId="{00000000-0000-0000-0000-000000000000}"/>
          </ac:spMkLst>
        </pc:spChg>
        <pc:spChg chg="del">
          <ac:chgData name="坂場悠平" userId="0845ddf5-b5ca-4917-8fd8-c2c485bab151" providerId="ADAL" clId="{8CFB12BA-6E1A-42D8-931B-A587E67E363A}" dt="2017-09-24T01:27:52.342" v="532" actId="478"/>
          <ac:spMkLst>
            <pc:docMk/>
            <pc:sldMk cId="2542909494" sldId="729"/>
            <ac:spMk id="6" creationId="{00000000-0000-0000-0000-000000000000}"/>
          </ac:spMkLst>
        </pc:spChg>
        <pc:spChg chg="add mod">
          <ac:chgData name="坂場悠平" userId="0845ddf5-b5ca-4917-8fd8-c2c485bab151" providerId="ADAL" clId="{8CFB12BA-6E1A-42D8-931B-A587E67E363A}" dt="2017-09-24T07:05:37.562" v="1958" actId="1076"/>
          <ac:spMkLst>
            <pc:docMk/>
            <pc:sldMk cId="2542909494" sldId="729"/>
            <ac:spMk id="8" creationId="{11B24A81-3881-4827-9A85-680077525C6A}"/>
          </ac:spMkLst>
        </pc:spChg>
        <pc:spChg chg="add mod">
          <ac:chgData name="坂場悠平" userId="0845ddf5-b5ca-4917-8fd8-c2c485bab151" providerId="ADAL" clId="{8CFB12BA-6E1A-42D8-931B-A587E67E363A}" dt="2017-09-24T01:45:10.674" v="1651" actId="1076"/>
          <ac:spMkLst>
            <pc:docMk/>
            <pc:sldMk cId="2542909494" sldId="729"/>
            <ac:spMk id="9" creationId="{AE73299D-63FD-49C2-95EE-6359ABB1F936}"/>
          </ac:spMkLst>
        </pc:spChg>
        <pc:spChg chg="add mod">
          <ac:chgData name="坂場悠平" userId="0845ddf5-b5ca-4917-8fd8-c2c485bab151" providerId="ADAL" clId="{8CFB12BA-6E1A-42D8-931B-A587E67E363A}" dt="2017-09-24T07:08:05.167" v="1986" actId="13822"/>
          <ac:spMkLst>
            <pc:docMk/>
            <pc:sldMk cId="2542909494" sldId="729"/>
            <ac:spMk id="10" creationId="{B43BB367-E84B-4C0D-8095-90E600168A52}"/>
          </ac:spMkLst>
        </pc:spChg>
        <pc:spChg chg="add mod">
          <ac:chgData name="坂場悠平" userId="0845ddf5-b5ca-4917-8fd8-c2c485bab151" providerId="ADAL" clId="{8CFB12BA-6E1A-42D8-931B-A587E67E363A}" dt="2017-09-24T07:06:45.362" v="1980" actId="1076"/>
          <ac:spMkLst>
            <pc:docMk/>
            <pc:sldMk cId="2542909494" sldId="729"/>
            <ac:spMk id="13" creationId="{4FBF2E4F-E832-497C-8D0B-47B6A4F16327}"/>
          </ac:spMkLst>
        </pc:spChg>
        <pc:spChg chg="add mod">
          <ac:chgData name="坂場悠平" userId="0845ddf5-b5ca-4917-8fd8-c2c485bab151" providerId="ADAL" clId="{8CFB12BA-6E1A-42D8-931B-A587E67E363A}" dt="2017-09-24T07:06:30.231" v="1977" actId="1076"/>
          <ac:spMkLst>
            <pc:docMk/>
            <pc:sldMk cId="2542909494" sldId="729"/>
            <ac:spMk id="14" creationId="{A859A6B3-04DE-48DD-97F0-B213CA63FDC4}"/>
          </ac:spMkLst>
        </pc:spChg>
        <pc:spChg chg="add mod">
          <ac:chgData name="坂場悠平" userId="0845ddf5-b5ca-4917-8fd8-c2c485bab151" providerId="ADAL" clId="{8CFB12BA-6E1A-42D8-931B-A587E67E363A}" dt="2017-09-24T07:17:08.154" v="2145" actId="20577"/>
          <ac:spMkLst>
            <pc:docMk/>
            <pc:sldMk cId="2542909494" sldId="729"/>
            <ac:spMk id="16" creationId="{0E473055-12C2-445F-9DD9-EA3830A28538}"/>
          </ac:spMkLst>
        </pc:spChg>
        <pc:spChg chg="add mod">
          <ac:chgData name="坂場悠平" userId="0845ddf5-b5ca-4917-8fd8-c2c485bab151" providerId="ADAL" clId="{8CFB12BA-6E1A-42D8-931B-A587E67E363A}" dt="2017-09-24T07:06:30.231" v="1977" actId="1076"/>
          <ac:spMkLst>
            <pc:docMk/>
            <pc:sldMk cId="2542909494" sldId="729"/>
            <ac:spMk id="17" creationId="{DD0D1607-88F4-461B-9E9A-8E22F066B341}"/>
          </ac:spMkLst>
        </pc:spChg>
        <pc:graphicFrameChg chg="add del mod modGraphic">
          <ac:chgData name="坂場悠平" userId="0845ddf5-b5ca-4917-8fd8-c2c485bab151" providerId="ADAL" clId="{8CFB12BA-6E1A-42D8-931B-A587E67E363A}" dt="2017-09-24T01:35:30.140" v="864" actId="478"/>
          <ac:graphicFrameMkLst>
            <pc:docMk/>
            <pc:sldMk cId="2542909494" sldId="729"/>
            <ac:graphicFrameMk id="7" creationId="{2E0B00CC-C5C9-47FA-895D-821EFDDB97B4}"/>
          </ac:graphicFrameMkLst>
        </pc:graphicFrameChg>
        <pc:picChg chg="add mod">
          <ac:chgData name="坂場悠平" userId="0845ddf5-b5ca-4917-8fd8-c2c485bab151" providerId="ADAL" clId="{8CFB12BA-6E1A-42D8-931B-A587E67E363A}" dt="2017-09-24T02:01:13.164" v="1815" actId="1076"/>
          <ac:picMkLst>
            <pc:docMk/>
            <pc:sldMk cId="2542909494" sldId="729"/>
            <ac:picMk id="15" creationId="{9922A9F3-7F70-4087-B941-CBA8B44743B8}"/>
          </ac:picMkLst>
        </pc:picChg>
        <pc:picChg chg="add mod">
          <ac:chgData name="坂場悠平" userId="0845ddf5-b5ca-4917-8fd8-c2c485bab151" providerId="ADAL" clId="{8CFB12BA-6E1A-42D8-931B-A587E67E363A}" dt="2017-09-24T01:52:33.395" v="1792" actId="14100"/>
          <ac:picMkLst>
            <pc:docMk/>
            <pc:sldMk cId="2542909494" sldId="729"/>
            <ac:picMk id="1026" creationId="{98742553-473C-4E2B-A7A2-B30DE669ABD9}"/>
          </ac:picMkLst>
        </pc:picChg>
        <pc:picChg chg="add del mod">
          <ac:chgData name="坂場悠平" userId="0845ddf5-b5ca-4917-8fd8-c2c485bab151" providerId="ADAL" clId="{8CFB12BA-6E1A-42D8-931B-A587E67E363A}" dt="2017-09-24T01:53:36.650" v="1794" actId="478"/>
          <ac:picMkLst>
            <pc:docMk/>
            <pc:sldMk cId="2542909494" sldId="729"/>
            <ac:picMk id="1028" creationId="{5A47CF32-4D63-473B-A062-6FC35BF6C2D0}"/>
          </ac:picMkLst>
        </pc:picChg>
        <pc:picChg chg="add mod">
          <ac:chgData name="坂場悠平" userId="0845ddf5-b5ca-4917-8fd8-c2c485bab151" providerId="ADAL" clId="{8CFB12BA-6E1A-42D8-931B-A587E67E363A}" dt="2017-09-24T07:06:11.072" v="1965" actId="1076"/>
          <ac:picMkLst>
            <pc:docMk/>
            <pc:sldMk cId="2542909494" sldId="729"/>
            <ac:picMk id="1030" creationId="{DBFBC223-FF3A-4FF4-B5CF-8F27F8EE1674}"/>
          </ac:picMkLst>
        </pc:picChg>
        <pc:picChg chg="add mod">
          <ac:chgData name="坂場悠平" userId="0845ddf5-b5ca-4917-8fd8-c2c485bab151" providerId="ADAL" clId="{8CFB12BA-6E1A-42D8-931B-A587E67E363A}" dt="2017-09-24T02:01:22.271" v="1816" actId="1076"/>
          <ac:picMkLst>
            <pc:docMk/>
            <pc:sldMk cId="2542909494" sldId="729"/>
            <ac:picMk id="1032" creationId="{0EDC931A-05FC-4FEC-B7AB-8C6000D83A79}"/>
          </ac:picMkLst>
        </pc:picChg>
        <pc:picChg chg="add mod">
          <ac:chgData name="坂場悠平" userId="0845ddf5-b5ca-4917-8fd8-c2c485bab151" providerId="ADAL" clId="{8CFB12BA-6E1A-42D8-931B-A587E67E363A}" dt="2017-09-24T07:06:40.158" v="1979" actId="1076"/>
          <ac:picMkLst>
            <pc:docMk/>
            <pc:sldMk cId="2542909494" sldId="729"/>
            <ac:picMk id="1034" creationId="{1B798545-F5D8-4874-99A7-B25967C055B8}"/>
          </ac:picMkLst>
        </pc:picChg>
        <pc:cxnChg chg="add mod">
          <ac:chgData name="坂場悠平" userId="0845ddf5-b5ca-4917-8fd8-c2c485bab151" providerId="ADAL" clId="{8CFB12BA-6E1A-42D8-931B-A587E67E363A}" dt="2017-09-24T07:07:17.316" v="1982" actId="13822"/>
          <ac:cxnSpMkLst>
            <pc:docMk/>
            <pc:sldMk cId="2542909494" sldId="729"/>
            <ac:cxnSpMk id="7" creationId="{6DCC8055-A0B8-4EE2-A1E4-79BF0A45DE2D}"/>
          </ac:cxnSpMkLst>
        </pc:cxnChg>
      </pc:sldChg>
      <pc:sldChg chg="addSp delSp modSp add del">
        <pc:chgData name="坂場悠平" userId="0845ddf5-b5ca-4917-8fd8-c2c485bab151" providerId="ADAL" clId="{8CFB12BA-6E1A-42D8-931B-A587E67E363A}" dt="2017-09-24T07:28:12.084" v="2297" actId="2696"/>
        <pc:sldMkLst>
          <pc:docMk/>
          <pc:sldMk cId="720990981" sldId="730"/>
        </pc:sldMkLst>
        <pc:spChg chg="mod">
          <ac:chgData name="坂場悠平" userId="0845ddf5-b5ca-4917-8fd8-c2c485bab151" providerId="ADAL" clId="{8CFB12BA-6E1A-42D8-931B-A587E67E363A}" dt="2017-09-24T07:08:44.336" v="1988" actId="2696"/>
          <ac:spMkLst>
            <pc:docMk/>
            <pc:sldMk cId="720990981" sldId="730"/>
            <ac:spMk id="2" creationId="{498DC1D9-F32A-4673-B907-9048B4E103D5}"/>
          </ac:spMkLst>
        </pc:spChg>
        <pc:spChg chg="mod">
          <ac:chgData name="坂場悠平" userId="0845ddf5-b5ca-4917-8fd8-c2c485bab151" providerId="ADAL" clId="{8CFB12BA-6E1A-42D8-931B-A587E67E363A}" dt="2017-09-24T07:22:05.599" v="2273" actId="2696"/>
          <ac:spMkLst>
            <pc:docMk/>
            <pc:sldMk cId="720990981" sldId="730"/>
            <ac:spMk id="3" creationId="{D79C2848-46B1-4D19-9F30-1F20276A6FAB}"/>
          </ac:spMkLst>
        </pc:spChg>
        <pc:spChg chg="add">
          <ac:chgData name="坂場悠平" userId="0845ddf5-b5ca-4917-8fd8-c2c485bab151" providerId="ADAL" clId="{8CFB12BA-6E1A-42D8-931B-A587E67E363A}" dt="2017-09-24T07:24:25.181" v="2275" actId="2696"/>
          <ac:spMkLst>
            <pc:docMk/>
            <pc:sldMk cId="720990981" sldId="730"/>
            <ac:spMk id="5" creationId="{676A9046-418B-40E3-9CBD-87FC868A884E}"/>
          </ac:spMkLst>
        </pc:spChg>
        <pc:spChg chg="add del mod">
          <ac:chgData name="坂場悠平" userId="0845ddf5-b5ca-4917-8fd8-c2c485bab151" providerId="ADAL" clId="{8CFB12BA-6E1A-42D8-931B-A587E67E363A}" dt="2017-09-24T07:26:41.333" v="2291" actId="478"/>
          <ac:spMkLst>
            <pc:docMk/>
            <pc:sldMk cId="720990981" sldId="730"/>
            <ac:spMk id="6" creationId="{1BEEE892-79E4-4986-A2A9-32F4AFC716E5}"/>
          </ac:spMkLst>
        </pc:spChg>
        <pc:spChg chg="add mod">
          <ac:chgData name="坂場悠平" userId="0845ddf5-b5ca-4917-8fd8-c2c485bab151" providerId="ADAL" clId="{8CFB12BA-6E1A-42D8-931B-A587E67E363A}" dt="2017-09-24T07:27:51.988" v="2296" actId="1076"/>
          <ac:spMkLst>
            <pc:docMk/>
            <pc:sldMk cId="720990981" sldId="730"/>
            <ac:spMk id="8" creationId="{ED73CAA7-998D-4661-8631-90520F8024C2}"/>
          </ac:spMkLst>
        </pc:spChg>
        <pc:inkChg chg="add del">
          <ac:chgData name="坂場悠平" userId="0845ddf5-b5ca-4917-8fd8-c2c485bab151" providerId="ADAL" clId="{8CFB12BA-6E1A-42D8-931B-A587E67E363A}" dt="2017-09-24T07:27:09.309" v="2293" actId="2696"/>
          <ac:inkMkLst>
            <pc:docMk/>
            <pc:sldMk cId="720990981" sldId="730"/>
            <ac:inkMk id="7" creationId="{81ED9E4B-6127-4433-A4EC-086EE169C958}"/>
          </ac:inkMkLst>
        </pc:inkChg>
      </pc:sldChg>
      <pc:sldChg chg="add del">
        <pc:chgData name="坂場悠平" userId="0845ddf5-b5ca-4917-8fd8-c2c485bab151" providerId="ADAL" clId="{8CFB12BA-6E1A-42D8-931B-A587E67E363A}" dt="2017-09-24T01:17:38.782" v="400" actId="2696"/>
        <pc:sldMkLst>
          <pc:docMk/>
          <pc:sldMk cId="1908410640" sldId="730"/>
        </pc:sldMkLst>
      </pc:sldChg>
      <pc:sldChg chg="addSp delSp modSp add ord">
        <pc:chgData name="坂場悠平" userId="0845ddf5-b5ca-4917-8fd8-c2c485bab151" providerId="ADAL" clId="{8CFB12BA-6E1A-42D8-931B-A587E67E363A}" dt="2017-09-24T08:51:01.321" v="4509"/>
        <pc:sldMkLst>
          <pc:docMk/>
          <pc:sldMk cId="3657840040" sldId="730"/>
        </pc:sldMkLst>
        <pc:spChg chg="mod">
          <ac:chgData name="坂場悠平" userId="0845ddf5-b5ca-4917-8fd8-c2c485bab151" providerId="ADAL" clId="{8CFB12BA-6E1A-42D8-931B-A587E67E363A}" dt="2017-09-24T08:17:01.050" v="3629"/>
          <ac:spMkLst>
            <pc:docMk/>
            <pc:sldMk cId="3657840040" sldId="730"/>
            <ac:spMk id="2" creationId="{098A8E80-C7B3-4456-943B-413BA70583D5}"/>
          </ac:spMkLst>
        </pc:spChg>
        <pc:spChg chg="add del mod">
          <ac:chgData name="坂場悠平" userId="0845ddf5-b5ca-4917-8fd8-c2c485bab151" providerId="ADAL" clId="{8CFB12BA-6E1A-42D8-931B-A587E67E363A}" dt="2017-09-24T08:26:55.467" v="3908"/>
          <ac:spMkLst>
            <pc:docMk/>
            <pc:sldMk cId="3657840040" sldId="730"/>
            <ac:spMk id="3" creationId="{621FDA3F-7306-4659-A8DF-12B23669B2D7}"/>
          </ac:spMkLst>
        </pc:spChg>
        <pc:spChg chg="add mod">
          <ac:chgData name="坂場悠平" userId="0845ddf5-b5ca-4917-8fd8-c2c485bab151" providerId="ADAL" clId="{8CFB12BA-6E1A-42D8-931B-A587E67E363A}" dt="2017-09-24T08:27:32.682" v="3913" actId="14100"/>
          <ac:spMkLst>
            <pc:docMk/>
            <pc:sldMk cId="3657840040" sldId="730"/>
            <ac:spMk id="5" creationId="{23B77528-F7A7-4A34-9E85-996FEB016557}"/>
          </ac:spMkLst>
        </pc:spChg>
        <pc:spChg chg="add mod">
          <ac:chgData name="坂場悠平" userId="0845ddf5-b5ca-4917-8fd8-c2c485bab151" providerId="ADAL" clId="{8CFB12BA-6E1A-42D8-931B-A587E67E363A}" dt="2017-09-24T08:42:43.314" v="4410" actId="1076"/>
          <ac:spMkLst>
            <pc:docMk/>
            <pc:sldMk cId="3657840040" sldId="730"/>
            <ac:spMk id="6" creationId="{AD991164-1261-44A2-802B-DB03609B0700}"/>
          </ac:spMkLst>
        </pc:spChg>
        <pc:spChg chg="add mod">
          <ac:chgData name="坂場悠平" userId="0845ddf5-b5ca-4917-8fd8-c2c485bab151" providerId="ADAL" clId="{8CFB12BA-6E1A-42D8-931B-A587E67E363A}" dt="2017-09-24T08:42:49.048" v="4412" actId="1076"/>
          <ac:spMkLst>
            <pc:docMk/>
            <pc:sldMk cId="3657840040" sldId="730"/>
            <ac:spMk id="7" creationId="{F15B0211-0FDA-42E0-A4C5-523BF4BE2DE6}"/>
          </ac:spMkLst>
        </pc:spChg>
        <pc:spChg chg="add mod">
          <ac:chgData name="坂場悠平" userId="0845ddf5-b5ca-4917-8fd8-c2c485bab151" providerId="ADAL" clId="{8CFB12BA-6E1A-42D8-931B-A587E67E363A}" dt="2017-09-24T08:30:34.585" v="3940" actId="1076"/>
          <ac:spMkLst>
            <pc:docMk/>
            <pc:sldMk cId="3657840040" sldId="730"/>
            <ac:spMk id="8" creationId="{1806ED19-EB33-4CB5-9DDA-B3107CE16A11}"/>
          </ac:spMkLst>
        </pc:spChg>
        <pc:spChg chg="add mod">
          <ac:chgData name="坂場悠平" userId="0845ddf5-b5ca-4917-8fd8-c2c485bab151" providerId="ADAL" clId="{8CFB12BA-6E1A-42D8-931B-A587E67E363A}" dt="2017-09-24T08:42:39.593" v="4409" actId="1076"/>
          <ac:spMkLst>
            <pc:docMk/>
            <pc:sldMk cId="3657840040" sldId="730"/>
            <ac:spMk id="9" creationId="{787C53F2-3914-48F5-83B3-672375E7A9E4}"/>
          </ac:spMkLst>
        </pc:spChg>
        <pc:spChg chg="add mod">
          <ac:chgData name="坂場悠平" userId="0845ddf5-b5ca-4917-8fd8-c2c485bab151" providerId="ADAL" clId="{8CFB12BA-6E1A-42D8-931B-A587E67E363A}" dt="2017-09-24T08:42:45.433" v="4411" actId="1076"/>
          <ac:spMkLst>
            <pc:docMk/>
            <pc:sldMk cId="3657840040" sldId="730"/>
            <ac:spMk id="10" creationId="{04FCBDD6-1801-4581-90CB-A34B012D4539}"/>
          </ac:spMkLst>
        </pc:spChg>
        <pc:spChg chg="add mod">
          <ac:chgData name="坂場悠平" userId="0845ddf5-b5ca-4917-8fd8-c2c485bab151" providerId="ADAL" clId="{8CFB12BA-6E1A-42D8-931B-A587E67E363A}" dt="2017-09-24T08:42:53.356" v="4413" actId="1076"/>
          <ac:spMkLst>
            <pc:docMk/>
            <pc:sldMk cId="3657840040" sldId="730"/>
            <ac:spMk id="11" creationId="{0BA95482-1A3E-41B8-92BD-A484C6A4C065}"/>
          </ac:spMkLst>
        </pc:spChg>
        <pc:spChg chg="add mod">
          <ac:chgData name="坂場悠平" userId="0845ddf5-b5ca-4917-8fd8-c2c485bab151" providerId="ADAL" clId="{8CFB12BA-6E1A-42D8-931B-A587E67E363A}" dt="2017-09-24T08:46:01.339" v="4435" actId="1076"/>
          <ac:spMkLst>
            <pc:docMk/>
            <pc:sldMk cId="3657840040" sldId="730"/>
            <ac:spMk id="12" creationId="{83121ED1-98B1-4C1C-9A2D-9125E6237C71}"/>
          </ac:spMkLst>
        </pc:spChg>
        <pc:spChg chg="add mod">
          <ac:chgData name="坂場悠平" userId="0845ddf5-b5ca-4917-8fd8-c2c485bab151" providerId="ADAL" clId="{8CFB12BA-6E1A-42D8-931B-A587E67E363A}" dt="2017-09-24T08:30:21.176" v="3937"/>
          <ac:spMkLst>
            <pc:docMk/>
            <pc:sldMk cId="3657840040" sldId="730"/>
            <ac:spMk id="13" creationId="{74560927-2B7C-42AC-8EF3-690D27B399CC}"/>
          </ac:spMkLst>
        </pc:spChg>
        <pc:spChg chg="add mod">
          <ac:chgData name="坂場悠平" userId="0845ddf5-b5ca-4917-8fd8-c2c485bab151" providerId="ADAL" clId="{8CFB12BA-6E1A-42D8-931B-A587E67E363A}" dt="2017-09-24T08:30:21.176" v="3937"/>
          <ac:spMkLst>
            <pc:docMk/>
            <pc:sldMk cId="3657840040" sldId="730"/>
            <ac:spMk id="14" creationId="{0A6D912F-ACF2-46B6-8554-0BC2161DEB78}"/>
          </ac:spMkLst>
        </pc:spChg>
        <pc:spChg chg="add mod">
          <ac:chgData name="坂場悠平" userId="0845ddf5-b5ca-4917-8fd8-c2c485bab151" providerId="ADAL" clId="{8CFB12BA-6E1A-42D8-931B-A587E67E363A}" dt="2017-09-24T08:30:21.176" v="3937"/>
          <ac:spMkLst>
            <pc:docMk/>
            <pc:sldMk cId="3657840040" sldId="730"/>
            <ac:spMk id="15" creationId="{E0D635AE-2693-4537-9D31-8F8F64E45846}"/>
          </ac:spMkLst>
        </pc:spChg>
        <pc:spChg chg="add mod">
          <ac:chgData name="坂場悠平" userId="0845ddf5-b5ca-4917-8fd8-c2c485bab151" providerId="ADAL" clId="{8CFB12BA-6E1A-42D8-931B-A587E67E363A}" dt="2017-09-24T08:30:21.176" v="3937"/>
          <ac:spMkLst>
            <pc:docMk/>
            <pc:sldMk cId="3657840040" sldId="730"/>
            <ac:spMk id="16" creationId="{21E48E07-2AAA-4113-A011-26A84AEE624E}"/>
          </ac:spMkLst>
        </pc:spChg>
        <pc:spChg chg="add mod">
          <ac:chgData name="坂場悠平" userId="0845ddf5-b5ca-4917-8fd8-c2c485bab151" providerId="ADAL" clId="{8CFB12BA-6E1A-42D8-931B-A587E67E363A}" dt="2017-09-24T08:50:47.354" v="4508"/>
          <ac:spMkLst>
            <pc:docMk/>
            <pc:sldMk cId="3657840040" sldId="730"/>
            <ac:spMk id="17" creationId="{0614054C-882A-468C-B2F8-531E65F4185E}"/>
          </ac:spMkLst>
        </pc:spChg>
        <pc:spChg chg="add mod">
          <ac:chgData name="坂場悠平" userId="0845ddf5-b5ca-4917-8fd8-c2c485bab151" providerId="ADAL" clId="{8CFB12BA-6E1A-42D8-931B-A587E67E363A}" dt="2017-09-24T08:51:01.321" v="4509"/>
          <ac:spMkLst>
            <pc:docMk/>
            <pc:sldMk cId="3657840040" sldId="730"/>
            <ac:spMk id="18" creationId="{45A45B47-B14E-40D5-843C-27B45B0998B1}"/>
          </ac:spMkLst>
        </pc:spChg>
        <pc:spChg chg="add mod">
          <ac:chgData name="坂場悠平" userId="0845ddf5-b5ca-4917-8fd8-c2c485bab151" providerId="ADAL" clId="{8CFB12BA-6E1A-42D8-931B-A587E67E363A}" dt="2017-09-24T08:48:50.550" v="4439"/>
          <ac:spMkLst>
            <pc:docMk/>
            <pc:sldMk cId="3657840040" sldId="730"/>
            <ac:spMk id="19" creationId="{9EFAA422-3581-4470-9C72-816CDA487746}"/>
          </ac:spMkLst>
        </pc:spChg>
      </pc:sldChg>
      <pc:sldChg chg="add">
        <pc:chgData name="坂場悠平" userId="0845ddf5-b5ca-4917-8fd8-c2c485bab151" providerId="ADAL" clId="{8CFB12BA-6E1A-42D8-931B-A587E67E363A}" dt="2017-09-24T08:19:29.612" v="3639"/>
        <pc:sldMkLst>
          <pc:docMk/>
          <pc:sldMk cId="4168888589" sldId="731"/>
        </pc:sldMkLst>
      </pc:sldChg>
      <pc:sldChg chg="modSp add">
        <pc:chgData name="坂場悠平" userId="0845ddf5-b5ca-4917-8fd8-c2c485bab151" providerId="ADAL" clId="{8CFB12BA-6E1A-42D8-931B-A587E67E363A}" dt="2017-09-24T08:42:09.343" v="4406"/>
        <pc:sldMkLst>
          <pc:docMk/>
          <pc:sldMk cId="914370514" sldId="732"/>
        </pc:sldMkLst>
        <pc:spChg chg="mod">
          <ac:chgData name="坂場悠平" userId="0845ddf5-b5ca-4917-8fd8-c2c485bab151" providerId="ADAL" clId="{8CFB12BA-6E1A-42D8-931B-A587E67E363A}" dt="2017-09-24T08:42:09.343" v="4406"/>
          <ac:spMkLst>
            <pc:docMk/>
            <pc:sldMk cId="914370514" sldId="732"/>
            <ac:spMk id="3" creationId="{00000000-0000-0000-0000-000000000000}"/>
          </ac:spMkLst>
        </pc:spChg>
      </pc:sldChg>
      <pc:sldChg chg="modSp add">
        <pc:chgData name="坂場悠平" userId="0845ddf5-b5ca-4917-8fd8-c2c485bab151" providerId="ADAL" clId="{8CFB12BA-6E1A-42D8-931B-A587E67E363A}" dt="2017-09-24T08:41:53.814" v="4395" actId="6549"/>
        <pc:sldMkLst>
          <pc:docMk/>
          <pc:sldMk cId="258686474" sldId="733"/>
        </pc:sldMkLst>
        <pc:spChg chg="mod">
          <ac:chgData name="坂場悠平" userId="0845ddf5-b5ca-4917-8fd8-c2c485bab151" providerId="ADAL" clId="{8CFB12BA-6E1A-42D8-931B-A587E67E363A}" dt="2017-09-24T08:41:53.814" v="4395" actId="6549"/>
          <ac:spMkLst>
            <pc:docMk/>
            <pc:sldMk cId="258686474" sldId="733"/>
            <ac:spMk id="3" creationId="{00000000-0000-0000-0000-000000000000}"/>
          </ac:spMkLst>
        </pc:spChg>
      </pc:sldChg>
      <pc:sldChg chg="modSp add">
        <pc:chgData name="坂場悠平" userId="0845ddf5-b5ca-4917-8fd8-c2c485bab151" providerId="ADAL" clId="{8CFB12BA-6E1A-42D8-931B-A587E67E363A}" dt="2017-09-24T08:54:44.555" v="4702"/>
        <pc:sldMkLst>
          <pc:docMk/>
          <pc:sldMk cId="1707693321" sldId="734"/>
        </pc:sldMkLst>
        <pc:spChg chg="mod">
          <ac:chgData name="坂場悠平" userId="0845ddf5-b5ca-4917-8fd8-c2c485bab151" providerId="ADAL" clId="{8CFB12BA-6E1A-42D8-931B-A587E67E363A}" dt="2017-09-24T08:54:10.970" v="4670" actId="6549"/>
          <ac:spMkLst>
            <pc:docMk/>
            <pc:sldMk cId="1707693321" sldId="734"/>
            <ac:spMk id="3"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7"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8"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9"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12"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13"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14"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15"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16"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17"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0"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1"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2"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4"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5"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6" creationId="{00000000-0000-0000-0000-000000000000}"/>
          </ac:spMkLst>
        </pc:spChg>
        <pc:spChg chg="mod">
          <ac:chgData name="坂場悠平" userId="0845ddf5-b5ca-4917-8fd8-c2c485bab151" providerId="ADAL" clId="{8CFB12BA-6E1A-42D8-931B-A587E67E363A}" dt="2017-09-24T08:54:44.555" v="4702"/>
          <ac:spMkLst>
            <pc:docMk/>
            <pc:sldMk cId="1707693321" sldId="734"/>
            <ac:spMk id="27"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8"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29"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33" creationId="{00000000-0000-0000-0000-000000000000}"/>
          </ac:spMkLst>
        </pc:spChg>
        <pc:spChg chg="mod">
          <ac:chgData name="坂場悠平" userId="0845ddf5-b5ca-4917-8fd8-c2c485bab151" providerId="ADAL" clId="{8CFB12BA-6E1A-42D8-931B-A587E67E363A}" dt="2017-09-24T08:54:35.759" v="4701" actId="1036"/>
          <ac:spMkLst>
            <pc:docMk/>
            <pc:sldMk cId="1707693321" sldId="734"/>
            <ac:spMk id="34" creationId="{00000000-0000-0000-0000-000000000000}"/>
          </ac:spMkLst>
        </pc:spChg>
        <pc:cxnChg chg="mod">
          <ac:chgData name="坂場悠平" userId="0845ddf5-b5ca-4917-8fd8-c2c485bab151" providerId="ADAL" clId="{8CFB12BA-6E1A-42D8-931B-A587E67E363A}" dt="2017-09-24T08:54:35.759" v="4701" actId="1036"/>
          <ac:cxnSpMkLst>
            <pc:docMk/>
            <pc:sldMk cId="1707693321" sldId="734"/>
            <ac:cxnSpMk id="11" creationId="{00000000-0000-0000-0000-000000000000}"/>
          </ac:cxnSpMkLst>
        </pc:cxnChg>
        <pc:cxnChg chg="mod">
          <ac:chgData name="坂場悠平" userId="0845ddf5-b5ca-4917-8fd8-c2c485bab151" providerId="ADAL" clId="{8CFB12BA-6E1A-42D8-931B-A587E67E363A}" dt="2017-09-24T08:54:35.759" v="4701" actId="1036"/>
          <ac:cxnSpMkLst>
            <pc:docMk/>
            <pc:sldMk cId="1707693321" sldId="734"/>
            <ac:cxnSpMk id="31" creationId="{00000000-0000-0000-0000-000000000000}"/>
          </ac:cxnSpMkLst>
        </pc:cxnChg>
      </pc:sldChg>
      <pc:sldChg chg="addSp delSp modSp add">
        <pc:chgData name="坂場悠平" userId="0845ddf5-b5ca-4917-8fd8-c2c485bab151" providerId="ADAL" clId="{8CFB12BA-6E1A-42D8-931B-A587E67E363A}" dt="2017-09-24T08:53:59.432" v="4669"/>
        <pc:sldMkLst>
          <pc:docMk/>
          <pc:sldMk cId="179351900" sldId="735"/>
        </pc:sldMkLst>
        <pc:spChg chg="mod">
          <ac:chgData name="坂場悠平" userId="0845ddf5-b5ca-4917-8fd8-c2c485bab151" providerId="ADAL" clId="{8CFB12BA-6E1A-42D8-931B-A587E67E363A}" dt="2017-09-24T08:52:54.629" v="4594"/>
          <ac:spMkLst>
            <pc:docMk/>
            <pc:sldMk cId="179351900" sldId="735"/>
            <ac:spMk id="3" creationId="{00000000-0000-0000-0000-000000000000}"/>
          </ac:spMkLst>
        </pc:spChg>
        <pc:spChg chg="mod">
          <ac:chgData name="坂場悠平" userId="0845ddf5-b5ca-4917-8fd8-c2c485bab151" providerId="ADAL" clId="{8CFB12BA-6E1A-42D8-931B-A587E67E363A}" dt="2017-09-24T08:53:33.054" v="4666" actId="14100"/>
          <ac:spMkLst>
            <pc:docMk/>
            <pc:sldMk cId="179351900" sldId="735"/>
            <ac:spMk id="9" creationId="{00000000-0000-0000-0000-000000000000}"/>
          </ac:spMkLst>
        </pc:spChg>
        <pc:spChg chg="mod">
          <ac:chgData name="坂場悠平" userId="0845ddf5-b5ca-4917-8fd8-c2c485bab151" providerId="ADAL" clId="{8CFB12BA-6E1A-42D8-931B-A587E67E363A}" dt="2017-09-24T08:53:12.886" v="4612"/>
          <ac:spMkLst>
            <pc:docMk/>
            <pc:sldMk cId="179351900" sldId="735"/>
            <ac:spMk id="27" creationId="{00000000-0000-0000-0000-000000000000}"/>
          </ac:spMkLst>
        </pc:spChg>
        <pc:spChg chg="del">
          <ac:chgData name="坂場悠平" userId="0845ddf5-b5ca-4917-8fd8-c2c485bab151" providerId="ADAL" clId="{8CFB12BA-6E1A-42D8-931B-A587E67E363A}" dt="2017-09-24T08:53:47.290" v="4668" actId="478"/>
          <ac:spMkLst>
            <pc:docMk/>
            <pc:sldMk cId="179351900" sldId="735"/>
            <ac:spMk id="28" creationId="{00000000-0000-0000-0000-000000000000}"/>
          </ac:spMkLst>
        </pc:spChg>
        <pc:spChg chg="del">
          <ac:chgData name="坂場悠平" userId="0845ddf5-b5ca-4917-8fd8-c2c485bab151" providerId="ADAL" clId="{8CFB12BA-6E1A-42D8-931B-A587E67E363A}" dt="2017-09-24T08:53:44.568" v="4667" actId="478"/>
          <ac:spMkLst>
            <pc:docMk/>
            <pc:sldMk cId="179351900" sldId="735"/>
            <ac:spMk id="29" creationId="{00000000-0000-0000-0000-000000000000}"/>
          </ac:spMkLst>
        </pc:spChg>
        <pc:spChg chg="add">
          <ac:chgData name="坂場悠平" userId="0845ddf5-b5ca-4917-8fd8-c2c485bab151" providerId="ADAL" clId="{8CFB12BA-6E1A-42D8-931B-A587E67E363A}" dt="2017-09-24T08:53:59.432" v="4669"/>
          <ac:spMkLst>
            <pc:docMk/>
            <pc:sldMk cId="179351900" sldId="735"/>
            <ac:spMk id="30" creationId="{D9E08EE6-63A5-49F1-8D5C-3CD0C6D40802}"/>
          </ac:spMkLst>
        </pc:spChg>
      </pc:sldChg>
      <pc:sldChg chg="addSp delSp modSp add del">
        <pc:chgData name="坂場悠平" userId="0845ddf5-b5ca-4917-8fd8-c2c485bab151" providerId="ADAL" clId="{8CFB12BA-6E1A-42D8-931B-A587E67E363A}" dt="2017-09-24T08:50:18.568" v="4472" actId="2696"/>
        <pc:sldMkLst>
          <pc:docMk/>
          <pc:sldMk cId="684566690" sldId="735"/>
        </pc:sldMkLst>
        <pc:spChg chg="mod">
          <ac:chgData name="坂場悠平" userId="0845ddf5-b5ca-4917-8fd8-c2c485bab151" providerId="ADAL" clId="{8CFB12BA-6E1A-42D8-931B-A587E67E363A}" dt="2017-09-24T08:50:01.958" v="4471" actId="20577"/>
          <ac:spMkLst>
            <pc:docMk/>
            <pc:sldMk cId="684566690" sldId="735"/>
            <ac:spMk id="3" creationId="{00000000-0000-0000-0000-000000000000}"/>
          </ac:spMkLst>
        </pc:spChg>
        <pc:graphicFrameChg chg="add del modGraphic">
          <ac:chgData name="坂場悠平" userId="0845ddf5-b5ca-4917-8fd8-c2c485bab151" providerId="ADAL" clId="{8CFB12BA-6E1A-42D8-931B-A587E67E363A}" dt="2017-09-24T08:49:33.770" v="4443" actId="27309"/>
          <ac:graphicFrameMkLst>
            <pc:docMk/>
            <pc:sldMk cId="684566690" sldId="735"/>
            <ac:graphicFrameMk id="7" creationId="{B1212215-D2EE-4C74-94BB-6F622BBDF445}"/>
          </ac:graphicFrameMkLst>
        </pc:graphicFrameChg>
      </pc:sldChg>
      <pc:sldChg chg="add del">
        <pc:chgData name="坂場悠平" userId="0845ddf5-b5ca-4917-8fd8-c2c485bab151" providerId="ADAL" clId="{8CFB12BA-6E1A-42D8-931B-A587E67E363A}" dt="2017-09-24T08:51:51.378" v="4533"/>
        <pc:sldMkLst>
          <pc:docMk/>
          <pc:sldMk cId="2795232481" sldId="735"/>
        </pc:sldMkLst>
      </pc:sldChg>
    </pc:docChg>
  </pc:docChgLst>
  <pc:docChgLst>
    <pc:chgData name="坂場悠平" userId="0845ddf5-b5ca-4917-8fd8-c2c485bab151" providerId="ADAL" clId="{2058EE70-23C5-4DB9-8E25-04FDF1B7D399}"/>
    <pc:docChg chg="undo redo custSel addSld delSld modSld sldOrd">
      <pc:chgData name="坂場悠平" userId="0845ddf5-b5ca-4917-8fd8-c2c485bab151" providerId="ADAL" clId="{2058EE70-23C5-4DB9-8E25-04FDF1B7D399}" dt="2017-09-19T09:11:45.270" v="2626" actId="478"/>
      <pc:docMkLst>
        <pc:docMk/>
      </pc:docMkLst>
      <pc:sldChg chg="modSp">
        <pc:chgData name="坂場悠平" userId="0845ddf5-b5ca-4917-8fd8-c2c485bab151" providerId="ADAL" clId="{2058EE70-23C5-4DB9-8E25-04FDF1B7D399}" dt="2017-09-19T07:54:06.705" v="966" actId="478"/>
        <pc:sldMkLst>
          <pc:docMk/>
          <pc:sldMk cId="4224760275" sldId="305"/>
        </pc:sldMkLst>
        <pc:spChg chg="mod">
          <ac:chgData name="坂場悠平" userId="0845ddf5-b5ca-4917-8fd8-c2c485bab151" providerId="ADAL" clId="{2058EE70-23C5-4DB9-8E25-04FDF1B7D399}" dt="2017-09-19T07:54:06.705" v="966" actId="478"/>
          <ac:spMkLst>
            <pc:docMk/>
            <pc:sldMk cId="4224760275" sldId="305"/>
            <ac:spMk id="3" creationId="{00000000-0000-0000-0000-000000000000}"/>
          </ac:spMkLst>
        </pc:spChg>
      </pc:sldChg>
      <pc:sldChg chg="modSp del">
        <pc:chgData name="坂場悠平" userId="0845ddf5-b5ca-4917-8fd8-c2c485bab151" providerId="ADAL" clId="{2058EE70-23C5-4DB9-8E25-04FDF1B7D399}" dt="2017-09-19T08:09:26.882" v="1870" actId="2696"/>
        <pc:sldMkLst>
          <pc:docMk/>
          <pc:sldMk cId="2475423794" sldId="369"/>
        </pc:sldMkLst>
        <pc:spChg chg="mod">
          <ac:chgData name="坂場悠平" userId="0845ddf5-b5ca-4917-8fd8-c2c485bab151" providerId="ADAL" clId="{2058EE70-23C5-4DB9-8E25-04FDF1B7D399}" dt="2017-09-19T08:09:25.180" v="1869" actId="1076"/>
          <ac:spMkLst>
            <pc:docMk/>
            <pc:sldMk cId="2475423794" sldId="369"/>
            <ac:spMk id="14" creationId="{00000000-0000-0000-0000-000000000000}"/>
          </ac:spMkLst>
        </pc:spChg>
      </pc:sldChg>
      <pc:sldChg chg="ord">
        <pc:chgData name="坂場悠平" userId="0845ddf5-b5ca-4917-8fd8-c2c485bab151" providerId="ADAL" clId="{2058EE70-23C5-4DB9-8E25-04FDF1B7D399}" dt="2017-09-19T07:58:54.522" v="1194" actId="478"/>
        <pc:sldMkLst>
          <pc:docMk/>
          <pc:sldMk cId="2148237512" sldId="433"/>
        </pc:sldMkLst>
      </pc:sldChg>
      <pc:sldChg chg="modSp">
        <pc:chgData name="坂場悠平" userId="0845ddf5-b5ca-4917-8fd8-c2c485bab151" providerId="ADAL" clId="{2058EE70-23C5-4DB9-8E25-04FDF1B7D399}" dt="2017-09-19T08:09:34.417" v="1872" actId="1076"/>
        <pc:sldMkLst>
          <pc:docMk/>
          <pc:sldMk cId="4080249859" sldId="446"/>
        </pc:sldMkLst>
        <pc:spChg chg="mod">
          <ac:chgData name="坂場悠平" userId="0845ddf5-b5ca-4917-8fd8-c2c485bab151" providerId="ADAL" clId="{2058EE70-23C5-4DB9-8E25-04FDF1B7D399}" dt="2017-09-19T08:09:34.417" v="1872" actId="1076"/>
          <ac:spMkLst>
            <pc:docMk/>
            <pc:sldMk cId="4080249859" sldId="446"/>
            <ac:spMk id="5" creationId="{00000000-0000-0000-0000-000000000000}"/>
          </ac:spMkLst>
        </pc:spChg>
      </pc:sldChg>
      <pc:sldChg chg="addSp delSp modSp">
        <pc:chgData name="坂場悠平" userId="0845ddf5-b5ca-4917-8fd8-c2c485bab151" providerId="ADAL" clId="{2058EE70-23C5-4DB9-8E25-04FDF1B7D399}" dt="2017-09-19T07:58:57.744" v="1197" actId="478"/>
        <pc:sldMkLst>
          <pc:docMk/>
          <pc:sldMk cId="1438666550" sldId="447"/>
        </pc:sldMkLst>
        <pc:spChg chg="mod">
          <ac:chgData name="坂場悠平" userId="0845ddf5-b5ca-4917-8fd8-c2c485bab151" providerId="ADAL" clId="{2058EE70-23C5-4DB9-8E25-04FDF1B7D399}" dt="2017-09-19T07:58:55.663" v="1195" actId="20577"/>
          <ac:spMkLst>
            <pc:docMk/>
            <pc:sldMk cId="1438666550" sldId="447"/>
            <ac:spMk id="3" creationId="{00000000-0000-0000-0000-000000000000}"/>
          </ac:spMkLst>
        </pc:spChg>
        <pc:spChg chg="mod">
          <ac:chgData name="坂場悠平" userId="0845ddf5-b5ca-4917-8fd8-c2c485bab151" providerId="ADAL" clId="{2058EE70-23C5-4DB9-8E25-04FDF1B7D399}" dt="2017-09-19T07:56:43.395" v="997" actId="1035"/>
          <ac:spMkLst>
            <pc:docMk/>
            <pc:sldMk cId="1438666550" sldId="447"/>
            <ac:spMk id="5" creationId="{00000000-0000-0000-0000-000000000000}"/>
          </ac:spMkLst>
        </pc:spChg>
        <pc:spChg chg="del">
          <ac:chgData name="坂場悠平" userId="0845ddf5-b5ca-4917-8fd8-c2c485bab151" providerId="ADAL" clId="{2058EE70-23C5-4DB9-8E25-04FDF1B7D399}" dt="2017-09-19T07:56:02.197" v="967" actId="478"/>
          <ac:spMkLst>
            <pc:docMk/>
            <pc:sldMk cId="1438666550" sldId="447"/>
            <ac:spMk id="6" creationId="{00000000-0000-0000-0000-000000000000}"/>
          </ac:spMkLst>
        </pc:spChg>
        <pc:spChg chg="mod">
          <ac:chgData name="坂場悠平" userId="0845ddf5-b5ca-4917-8fd8-c2c485bab151" providerId="ADAL" clId="{2058EE70-23C5-4DB9-8E25-04FDF1B7D399}" dt="2017-09-19T07:57:21.063" v="1083" actId="478"/>
          <ac:spMkLst>
            <pc:docMk/>
            <pc:sldMk cId="1438666550" sldId="447"/>
            <ac:spMk id="16" creationId="{00000000-0000-0000-0000-000000000000}"/>
          </ac:spMkLst>
        </pc:spChg>
        <pc:spChg chg="mod">
          <ac:chgData name="坂場悠平" userId="0845ddf5-b5ca-4917-8fd8-c2c485bab151" providerId="ADAL" clId="{2058EE70-23C5-4DB9-8E25-04FDF1B7D399}" dt="2017-09-19T07:57:57.274" v="1188" actId="478"/>
          <ac:spMkLst>
            <pc:docMk/>
            <pc:sldMk cId="1438666550" sldId="447"/>
            <ac:spMk id="17" creationId="{00000000-0000-0000-0000-000000000000}"/>
          </ac:spMkLst>
        </pc:spChg>
        <pc:spChg chg="add del">
          <ac:chgData name="坂場悠平" userId="0845ddf5-b5ca-4917-8fd8-c2c485bab151" providerId="ADAL" clId="{2058EE70-23C5-4DB9-8E25-04FDF1B7D399}" dt="2017-09-19T07:58:57.744" v="1197" actId="478"/>
          <ac:spMkLst>
            <pc:docMk/>
            <pc:sldMk cId="1438666550" sldId="447"/>
            <ac:spMk id="2075" creationId="{00000000-0000-0000-0000-000000000000}"/>
          </ac:spMkLst>
        </pc:spChg>
        <pc:cxnChg chg="mod">
          <ac:chgData name="坂場悠平" userId="0845ddf5-b5ca-4917-8fd8-c2c485bab151" providerId="ADAL" clId="{2058EE70-23C5-4DB9-8E25-04FDF1B7D399}" dt="2017-09-19T07:56:54.047" v="999" actId="14100"/>
          <ac:cxnSpMkLst>
            <pc:docMk/>
            <pc:sldMk cId="1438666550" sldId="447"/>
            <ac:cxnSpMk id="21" creationId="{00000000-0000-0000-0000-000000000000}"/>
          </ac:cxnSpMkLst>
        </pc:cxnChg>
        <pc:cxnChg chg="mod">
          <ac:chgData name="坂場悠平" userId="0845ddf5-b5ca-4917-8fd8-c2c485bab151" providerId="ADAL" clId="{2058EE70-23C5-4DB9-8E25-04FDF1B7D399}" dt="2017-09-19T07:56:49.344" v="998" actId="14100"/>
          <ac:cxnSpMkLst>
            <pc:docMk/>
            <pc:sldMk cId="1438666550" sldId="447"/>
            <ac:cxnSpMk id="36" creationId="{00000000-0000-0000-0000-000000000000}"/>
          </ac:cxnSpMkLst>
        </pc:cxnChg>
      </pc:sldChg>
      <pc:sldChg chg="modSp">
        <pc:chgData name="坂場悠平" userId="0845ddf5-b5ca-4917-8fd8-c2c485bab151" providerId="ADAL" clId="{2058EE70-23C5-4DB9-8E25-04FDF1B7D399}" dt="2017-09-19T08:09:00.239" v="1868" actId="1036"/>
        <pc:sldMkLst>
          <pc:docMk/>
          <pc:sldMk cId="4228164593" sldId="452"/>
        </pc:sldMkLst>
        <pc:spChg chg="mod">
          <ac:chgData name="坂場悠平" userId="0845ddf5-b5ca-4917-8fd8-c2c485bab151" providerId="ADAL" clId="{2058EE70-23C5-4DB9-8E25-04FDF1B7D399}" dt="2017-09-19T08:08:49.661" v="1833" actId="1036"/>
          <ac:spMkLst>
            <pc:docMk/>
            <pc:sldMk cId="4228164593" sldId="452"/>
            <ac:spMk id="3"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7"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8"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9"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10"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11"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12"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14"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15"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1"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2"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3"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4"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5"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8"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29" creationId="{00000000-0000-0000-0000-000000000000}"/>
          </ac:spMkLst>
        </pc:spChg>
        <pc:spChg chg="mod">
          <ac:chgData name="坂場悠平" userId="0845ddf5-b5ca-4917-8fd8-c2c485bab151" providerId="ADAL" clId="{2058EE70-23C5-4DB9-8E25-04FDF1B7D399}" dt="2017-09-19T08:09:00.239" v="1868" actId="1036"/>
          <ac:spMkLst>
            <pc:docMk/>
            <pc:sldMk cId="4228164593" sldId="452"/>
            <ac:spMk id="31" creationId="{00000000-0000-0000-0000-000000000000}"/>
          </ac:spMkLst>
        </pc:spChg>
      </pc:sldChg>
      <pc:sldChg chg="del">
        <pc:chgData name="坂場悠平" userId="0845ddf5-b5ca-4917-8fd8-c2c485bab151" providerId="ADAL" clId="{2058EE70-23C5-4DB9-8E25-04FDF1B7D399}" dt="2017-09-19T07:53:44.137" v="953" actId="2696"/>
        <pc:sldMkLst>
          <pc:docMk/>
          <pc:sldMk cId="1184078567" sldId="461"/>
        </pc:sldMkLst>
      </pc:sldChg>
      <pc:sldChg chg="del">
        <pc:chgData name="坂場悠平" userId="0845ddf5-b5ca-4917-8fd8-c2c485bab151" providerId="ADAL" clId="{2058EE70-23C5-4DB9-8E25-04FDF1B7D399}" dt="2017-09-19T07:39:40.639" v="570" actId="2696"/>
        <pc:sldMkLst>
          <pc:docMk/>
          <pc:sldMk cId="1557709155" sldId="464"/>
        </pc:sldMkLst>
      </pc:sldChg>
      <pc:sldChg chg="modSp del">
        <pc:chgData name="坂場悠平" userId="0845ddf5-b5ca-4917-8fd8-c2c485bab151" providerId="ADAL" clId="{2058EE70-23C5-4DB9-8E25-04FDF1B7D399}" dt="2017-09-19T07:07:55.011" v="1" actId="2696"/>
        <pc:sldMkLst>
          <pc:docMk/>
          <pc:sldMk cId="337816965" sldId="465"/>
        </pc:sldMkLst>
        <pc:spChg chg="mod">
          <ac:chgData name="坂場悠平" userId="0845ddf5-b5ca-4917-8fd8-c2c485bab151" providerId="ADAL" clId="{2058EE70-23C5-4DB9-8E25-04FDF1B7D399}" dt="2017-09-19T07:07:51.587" v="0" actId="1076"/>
          <ac:spMkLst>
            <pc:docMk/>
            <pc:sldMk cId="337816965" sldId="465"/>
            <ac:spMk id="8" creationId="{00000000-0000-0000-0000-000000000000}"/>
          </ac:spMkLst>
        </pc:spChg>
      </pc:sldChg>
      <pc:sldChg chg="modSp add del">
        <pc:chgData name="坂場悠平" userId="0845ddf5-b5ca-4917-8fd8-c2c485bab151" providerId="ADAL" clId="{2058EE70-23C5-4DB9-8E25-04FDF1B7D399}" dt="2017-09-19T07:45:52.962" v="696" actId="2696"/>
        <pc:sldMkLst>
          <pc:docMk/>
          <pc:sldMk cId="2873738912" sldId="467"/>
        </pc:sldMkLst>
        <pc:spChg chg="mod">
          <ac:chgData name="坂場悠平" userId="0845ddf5-b5ca-4917-8fd8-c2c485bab151" providerId="ADAL" clId="{2058EE70-23C5-4DB9-8E25-04FDF1B7D399}" dt="2017-09-19T07:45:46.939" v="694" actId="1076"/>
          <ac:spMkLst>
            <pc:docMk/>
            <pc:sldMk cId="2873738912" sldId="467"/>
            <ac:spMk id="5" creationId="{00000000-0000-0000-0000-000000000000}"/>
          </ac:spMkLst>
        </pc:spChg>
      </pc:sldChg>
      <pc:sldChg chg="modSp">
        <pc:chgData name="坂場悠平" userId="0845ddf5-b5ca-4917-8fd8-c2c485bab151" providerId="ADAL" clId="{2058EE70-23C5-4DB9-8E25-04FDF1B7D399}" dt="2017-09-19T07:46:13.716" v="698" actId="20577"/>
        <pc:sldMkLst>
          <pc:docMk/>
          <pc:sldMk cId="947527055" sldId="468"/>
        </pc:sldMkLst>
        <pc:spChg chg="mod">
          <ac:chgData name="坂場悠平" userId="0845ddf5-b5ca-4917-8fd8-c2c485bab151" providerId="ADAL" clId="{2058EE70-23C5-4DB9-8E25-04FDF1B7D399}" dt="2017-09-19T07:46:13.716" v="698" actId="20577"/>
          <ac:spMkLst>
            <pc:docMk/>
            <pc:sldMk cId="947527055" sldId="468"/>
            <ac:spMk id="5" creationId="{00000000-0000-0000-0000-000000000000}"/>
          </ac:spMkLst>
        </pc:spChg>
      </pc:sldChg>
      <pc:sldChg chg="modSp del">
        <pc:chgData name="坂場悠平" userId="0845ddf5-b5ca-4917-8fd8-c2c485bab151" providerId="ADAL" clId="{2058EE70-23C5-4DB9-8E25-04FDF1B7D399}" dt="2017-09-19T07:11:43.738" v="40" actId="2696"/>
        <pc:sldMkLst>
          <pc:docMk/>
          <pc:sldMk cId="838489235" sldId="469"/>
        </pc:sldMkLst>
        <pc:spChg chg="mod">
          <ac:chgData name="坂場悠平" userId="0845ddf5-b5ca-4917-8fd8-c2c485bab151" providerId="ADAL" clId="{2058EE70-23C5-4DB9-8E25-04FDF1B7D399}" dt="2017-09-19T07:11:39.566" v="39" actId="1076"/>
          <ac:spMkLst>
            <pc:docMk/>
            <pc:sldMk cId="838489235" sldId="469"/>
            <ac:spMk id="6" creationId="{00000000-0000-0000-0000-000000000000}"/>
          </ac:spMkLst>
        </pc:spChg>
      </pc:sldChg>
      <pc:sldChg chg="modSp del">
        <pc:chgData name="坂場悠平" userId="0845ddf5-b5ca-4917-8fd8-c2c485bab151" providerId="ADAL" clId="{2058EE70-23C5-4DB9-8E25-04FDF1B7D399}" dt="2017-09-19T08:49:13.890" v="2207" actId="2696"/>
        <pc:sldMkLst>
          <pc:docMk/>
          <pc:sldMk cId="784608191" sldId="470"/>
        </pc:sldMkLst>
        <pc:spChg chg="mod">
          <ac:chgData name="坂場悠平" userId="0845ddf5-b5ca-4917-8fd8-c2c485bab151" providerId="ADAL" clId="{2058EE70-23C5-4DB9-8E25-04FDF1B7D399}" dt="2017-09-19T08:35:10.273" v="2077" actId="2696"/>
          <ac:spMkLst>
            <pc:docMk/>
            <pc:sldMk cId="784608191" sldId="470"/>
            <ac:spMk id="2" creationId="{00000000-0000-0000-0000-000000000000}"/>
          </ac:spMkLst>
        </pc:spChg>
        <pc:spChg chg="mod">
          <ac:chgData name="坂場悠平" userId="0845ddf5-b5ca-4917-8fd8-c2c485bab151" providerId="ADAL" clId="{2058EE70-23C5-4DB9-8E25-04FDF1B7D399}" dt="2017-09-19T08:47:39.111" v="2206" actId="20577"/>
          <ac:spMkLst>
            <pc:docMk/>
            <pc:sldMk cId="784608191" sldId="470"/>
            <ac:spMk id="3" creationId="{00000000-0000-0000-0000-000000000000}"/>
          </ac:spMkLst>
        </pc:spChg>
      </pc:sldChg>
      <pc:sldChg chg="addSp delSp modSp ord">
        <pc:chgData name="坂場悠平" userId="0845ddf5-b5ca-4917-8fd8-c2c485bab151" providerId="ADAL" clId="{2058EE70-23C5-4DB9-8E25-04FDF1B7D399}" dt="2017-09-19T09:05:22.562" v="2611" actId="478"/>
        <pc:sldMkLst>
          <pc:docMk/>
          <pc:sldMk cId="4167668261" sldId="471"/>
        </pc:sldMkLst>
        <pc:spChg chg="mod">
          <ac:chgData name="坂場悠平" userId="0845ddf5-b5ca-4917-8fd8-c2c485bab151" providerId="ADAL" clId="{2058EE70-23C5-4DB9-8E25-04FDF1B7D399}" dt="2017-09-19T08:36:14.381" v="2080" actId="478"/>
          <ac:spMkLst>
            <pc:docMk/>
            <pc:sldMk cId="4167668261" sldId="471"/>
            <ac:spMk id="2" creationId="{00000000-0000-0000-0000-000000000000}"/>
          </ac:spMkLst>
        </pc:spChg>
        <pc:spChg chg="del mod">
          <ac:chgData name="坂場悠平" userId="0845ddf5-b5ca-4917-8fd8-c2c485bab151" providerId="ADAL" clId="{2058EE70-23C5-4DB9-8E25-04FDF1B7D399}" dt="2017-09-19T08:57:42.612" v="2336" actId="478"/>
          <ac:spMkLst>
            <pc:docMk/>
            <pc:sldMk cId="4167668261" sldId="471"/>
            <ac:spMk id="3" creationId="{00000000-0000-0000-0000-000000000000}"/>
          </ac:spMkLst>
        </pc:spChg>
        <pc:spChg chg="add mod">
          <ac:chgData name="坂場悠平" userId="0845ddf5-b5ca-4917-8fd8-c2c485bab151" providerId="ADAL" clId="{2058EE70-23C5-4DB9-8E25-04FDF1B7D399}" dt="2017-09-19T09:05:22.562" v="2611" actId="478"/>
          <ac:spMkLst>
            <pc:docMk/>
            <pc:sldMk cId="4167668261" sldId="471"/>
            <ac:spMk id="6" creationId="{AD56F11A-B712-4F89-BDAD-1F06C0AFA3DC}"/>
          </ac:spMkLst>
        </pc:spChg>
        <pc:picChg chg="add mod modCrop">
          <ac:chgData name="坂場悠平" userId="0845ddf5-b5ca-4917-8fd8-c2c485bab151" providerId="ADAL" clId="{2058EE70-23C5-4DB9-8E25-04FDF1B7D399}" dt="2017-09-19T08:58:27.435" v="2347" actId="1076"/>
          <ac:picMkLst>
            <pc:docMk/>
            <pc:sldMk cId="4167668261" sldId="471"/>
            <ac:picMk id="5" creationId="{3705766B-7D29-488B-AB10-3614E1558502}"/>
          </ac:picMkLst>
        </pc:picChg>
      </pc:sldChg>
      <pc:sldChg chg="modSp">
        <pc:chgData name="坂場悠平" userId="0845ddf5-b5ca-4917-8fd8-c2c485bab151" providerId="ADAL" clId="{2058EE70-23C5-4DB9-8E25-04FDF1B7D399}" dt="2017-09-19T08:34:49.662" v="2076" actId="20577"/>
        <pc:sldMkLst>
          <pc:docMk/>
          <pc:sldMk cId="4232112309" sldId="472"/>
        </pc:sldMkLst>
        <pc:spChg chg="mod">
          <ac:chgData name="坂場悠平" userId="0845ddf5-b5ca-4917-8fd8-c2c485bab151" providerId="ADAL" clId="{2058EE70-23C5-4DB9-8E25-04FDF1B7D399}" dt="2017-09-19T08:34:43.851" v="2075" actId="20577"/>
          <ac:spMkLst>
            <pc:docMk/>
            <pc:sldMk cId="4232112309" sldId="472"/>
            <ac:spMk id="2" creationId="{00000000-0000-0000-0000-000000000000}"/>
          </ac:spMkLst>
        </pc:spChg>
        <pc:spChg chg="mod">
          <ac:chgData name="坂場悠平" userId="0845ddf5-b5ca-4917-8fd8-c2c485bab151" providerId="ADAL" clId="{2058EE70-23C5-4DB9-8E25-04FDF1B7D399}" dt="2017-09-19T08:34:49.662" v="2076" actId="20577"/>
          <ac:spMkLst>
            <pc:docMk/>
            <pc:sldMk cId="4232112309" sldId="472"/>
            <ac:spMk id="5" creationId="{00000000-0000-0000-0000-000000000000}"/>
          </ac:spMkLst>
        </pc:spChg>
      </pc:sldChg>
      <pc:sldChg chg="addSp modSp">
        <pc:chgData name="坂場悠平" userId="0845ddf5-b5ca-4917-8fd8-c2c485bab151" providerId="ADAL" clId="{2058EE70-23C5-4DB9-8E25-04FDF1B7D399}" dt="2017-09-19T09:10:52.948" v="2623" actId="1036"/>
        <pc:sldMkLst>
          <pc:docMk/>
          <pc:sldMk cId="2278557172" sldId="473"/>
        </pc:sldMkLst>
        <pc:spChg chg="mod">
          <ac:chgData name="坂場悠平" userId="0845ddf5-b5ca-4917-8fd8-c2c485bab151" providerId="ADAL" clId="{2058EE70-23C5-4DB9-8E25-04FDF1B7D399}" dt="2017-09-19T08:36:17.607" v="2081" actId="1036"/>
          <ac:spMkLst>
            <pc:docMk/>
            <pc:sldMk cId="2278557172" sldId="473"/>
            <ac:spMk id="2" creationId="{00000000-0000-0000-0000-000000000000}"/>
          </ac:spMkLst>
        </pc:spChg>
        <pc:spChg chg="mod">
          <ac:chgData name="坂場悠平" userId="0845ddf5-b5ca-4917-8fd8-c2c485bab151" providerId="ADAL" clId="{2058EE70-23C5-4DB9-8E25-04FDF1B7D399}" dt="2017-09-19T09:06:48.702" v="2613" actId="20577"/>
          <ac:spMkLst>
            <pc:docMk/>
            <pc:sldMk cId="2278557172" sldId="473"/>
            <ac:spMk id="3" creationId="{00000000-0000-0000-0000-000000000000}"/>
          </ac:spMkLst>
        </pc:spChg>
        <pc:picChg chg="add mod">
          <ac:chgData name="坂場悠平" userId="0845ddf5-b5ca-4917-8fd8-c2c485bab151" providerId="ADAL" clId="{2058EE70-23C5-4DB9-8E25-04FDF1B7D399}" dt="2017-09-19T09:10:52.948" v="2623" actId="1036"/>
          <ac:picMkLst>
            <pc:docMk/>
            <pc:sldMk cId="2278557172" sldId="473"/>
            <ac:picMk id="5" creationId="{B222B8D5-0FD6-413D-8D81-F689ED3A5F43}"/>
          </ac:picMkLst>
        </pc:picChg>
      </pc:sldChg>
      <pc:sldChg chg="modSp">
        <pc:chgData name="坂場悠平" userId="0845ddf5-b5ca-4917-8fd8-c2c485bab151" providerId="ADAL" clId="{2058EE70-23C5-4DB9-8E25-04FDF1B7D399}" dt="2017-09-19T08:10:21.456" v="1924" actId="478"/>
        <pc:sldMkLst>
          <pc:docMk/>
          <pc:sldMk cId="881809186" sldId="475"/>
        </pc:sldMkLst>
        <pc:spChg chg="mod">
          <ac:chgData name="坂場悠平" userId="0845ddf5-b5ca-4917-8fd8-c2c485bab151" providerId="ADAL" clId="{2058EE70-23C5-4DB9-8E25-04FDF1B7D399}" dt="2017-09-19T08:10:21.456" v="1924" actId="478"/>
          <ac:spMkLst>
            <pc:docMk/>
            <pc:sldMk cId="881809186" sldId="475"/>
            <ac:spMk id="5" creationId="{00000000-0000-0000-0000-000000000000}"/>
          </ac:spMkLst>
        </pc:spChg>
      </pc:sldChg>
      <pc:sldChg chg="addSp modSp">
        <pc:chgData name="坂場悠平" userId="0845ddf5-b5ca-4917-8fd8-c2c485bab151" providerId="ADAL" clId="{2058EE70-23C5-4DB9-8E25-04FDF1B7D399}" dt="2017-09-19T08:11:18.865" v="1957" actId="13822"/>
        <pc:sldMkLst>
          <pc:docMk/>
          <pc:sldMk cId="3831721794" sldId="479"/>
        </pc:sldMkLst>
        <pc:spChg chg="add mod">
          <ac:chgData name="坂場悠平" userId="0845ddf5-b5ca-4917-8fd8-c2c485bab151" providerId="ADAL" clId="{2058EE70-23C5-4DB9-8E25-04FDF1B7D399}" dt="2017-09-19T08:11:18.865" v="1957" actId="13822"/>
          <ac:spMkLst>
            <pc:docMk/>
            <pc:sldMk cId="3831721794" sldId="479"/>
            <ac:spMk id="22" creationId="{49B26CC5-29F0-4FD7-94FC-AAC1672F32D7}"/>
          </ac:spMkLst>
        </pc:spChg>
      </pc:sldChg>
      <pc:sldChg chg="modSp add del">
        <pc:chgData name="坂場悠平" userId="0845ddf5-b5ca-4917-8fd8-c2c485bab151" providerId="ADAL" clId="{2058EE70-23C5-4DB9-8E25-04FDF1B7D399}" dt="2017-09-19T07:45:52.972" v="697" actId="2696"/>
        <pc:sldMkLst>
          <pc:docMk/>
          <pc:sldMk cId="3450761140" sldId="480"/>
        </pc:sldMkLst>
        <pc:spChg chg="mod">
          <ac:chgData name="坂場悠平" userId="0845ddf5-b5ca-4917-8fd8-c2c485bab151" providerId="ADAL" clId="{2058EE70-23C5-4DB9-8E25-04FDF1B7D399}" dt="2017-09-19T07:45:50.904" v="695" actId="1076"/>
          <ac:spMkLst>
            <pc:docMk/>
            <pc:sldMk cId="3450761140" sldId="480"/>
            <ac:spMk id="27" creationId="{00000000-0000-0000-0000-000000000000}"/>
          </ac:spMkLst>
        </pc:spChg>
      </pc:sldChg>
      <pc:sldChg chg="modSp">
        <pc:chgData name="坂場悠平" userId="0845ddf5-b5ca-4917-8fd8-c2c485bab151" providerId="ADAL" clId="{2058EE70-23C5-4DB9-8E25-04FDF1B7D399}" dt="2017-09-19T08:24:15.119" v="2011" actId="14100"/>
        <pc:sldMkLst>
          <pc:docMk/>
          <pc:sldMk cId="3638116962" sldId="481"/>
        </pc:sldMkLst>
        <pc:spChg chg="mod">
          <ac:chgData name="坂場悠平" userId="0845ddf5-b5ca-4917-8fd8-c2c485bab151" providerId="ADAL" clId="{2058EE70-23C5-4DB9-8E25-04FDF1B7D399}" dt="2017-09-19T08:11:31.997" v="1958" actId="14100"/>
          <ac:spMkLst>
            <pc:docMk/>
            <pc:sldMk cId="3638116962" sldId="481"/>
            <ac:spMk id="2" creationId="{00000000-0000-0000-0000-000000000000}"/>
          </ac:spMkLst>
        </pc:spChg>
        <pc:spChg chg="mod">
          <ac:chgData name="坂場悠平" userId="0845ddf5-b5ca-4917-8fd8-c2c485bab151" providerId="ADAL" clId="{2058EE70-23C5-4DB9-8E25-04FDF1B7D399}" dt="2017-09-19T08:22:33.971" v="2003" actId="14100"/>
          <ac:spMkLst>
            <pc:docMk/>
            <pc:sldMk cId="3638116962" sldId="481"/>
            <ac:spMk id="3" creationId="{00000000-0000-0000-0000-000000000000}"/>
          </ac:spMkLst>
        </pc:spChg>
        <pc:spChg chg="mod">
          <ac:chgData name="坂場悠平" userId="0845ddf5-b5ca-4917-8fd8-c2c485bab151" providerId="ADAL" clId="{2058EE70-23C5-4DB9-8E25-04FDF1B7D399}" dt="2017-09-19T08:24:15.119" v="2011" actId="14100"/>
          <ac:spMkLst>
            <pc:docMk/>
            <pc:sldMk cId="3638116962" sldId="481"/>
            <ac:spMk id="32" creationId="{00000000-0000-0000-0000-000000000000}"/>
          </ac:spMkLst>
        </pc:spChg>
        <pc:spChg chg="mod">
          <ac:chgData name="坂場悠平" userId="0845ddf5-b5ca-4917-8fd8-c2c485bab151" providerId="ADAL" clId="{2058EE70-23C5-4DB9-8E25-04FDF1B7D399}" dt="2017-09-19T08:21:57.682" v="1990" actId="1076"/>
          <ac:spMkLst>
            <pc:docMk/>
            <pc:sldMk cId="3638116962" sldId="481"/>
            <ac:spMk id="48" creationId="{00000000-0000-0000-0000-000000000000}"/>
          </ac:spMkLst>
        </pc:spChg>
        <pc:spChg chg="mod">
          <ac:chgData name="坂場悠平" userId="0845ddf5-b5ca-4917-8fd8-c2c485bab151" providerId="ADAL" clId="{2058EE70-23C5-4DB9-8E25-04FDF1B7D399}" dt="2017-09-19T08:22:08.968" v="1994" actId="14100"/>
          <ac:spMkLst>
            <pc:docMk/>
            <pc:sldMk cId="3638116962" sldId="481"/>
            <ac:spMk id="51" creationId="{00000000-0000-0000-0000-000000000000}"/>
          </ac:spMkLst>
        </pc:spChg>
      </pc:sldChg>
      <pc:sldChg chg="addSp delSp modSp">
        <pc:chgData name="坂場悠平" userId="0845ddf5-b5ca-4917-8fd8-c2c485bab151" providerId="ADAL" clId="{2058EE70-23C5-4DB9-8E25-04FDF1B7D399}" dt="2017-09-19T08:23:38.013" v="2009" actId="478"/>
        <pc:sldMkLst>
          <pc:docMk/>
          <pc:sldMk cId="2635301574" sldId="482"/>
        </pc:sldMkLst>
        <pc:spChg chg="mod">
          <ac:chgData name="坂場悠平" userId="0845ddf5-b5ca-4917-8fd8-c2c485bab151" providerId="ADAL" clId="{2058EE70-23C5-4DB9-8E25-04FDF1B7D399}" dt="2017-09-19T08:11:35.422" v="1959" actId="478"/>
          <ac:spMkLst>
            <pc:docMk/>
            <pc:sldMk cId="2635301574" sldId="482"/>
            <ac:spMk id="2" creationId="{00000000-0000-0000-0000-000000000000}"/>
          </ac:spMkLst>
        </pc:spChg>
        <pc:spChg chg="add">
          <ac:chgData name="坂場悠平" userId="0845ddf5-b5ca-4917-8fd8-c2c485bab151" providerId="ADAL" clId="{2058EE70-23C5-4DB9-8E25-04FDF1B7D399}" dt="2017-09-19T08:23:38.013" v="2009" actId="478"/>
          <ac:spMkLst>
            <pc:docMk/>
            <pc:sldMk cId="2635301574" sldId="482"/>
            <ac:spMk id="16" creationId="{00460E2E-13A5-4B87-9100-D5E3C23B07B9}"/>
          </ac:spMkLst>
        </pc:spChg>
        <pc:spChg chg="del">
          <ac:chgData name="坂場悠平" userId="0845ddf5-b5ca-4917-8fd8-c2c485bab151" providerId="ADAL" clId="{2058EE70-23C5-4DB9-8E25-04FDF1B7D399}" dt="2017-09-19T08:23:37.686" v="2008" actId="478"/>
          <ac:spMkLst>
            <pc:docMk/>
            <pc:sldMk cId="2635301574" sldId="482"/>
            <ac:spMk id="24" creationId="{00000000-0000-0000-0000-000000000000}"/>
          </ac:spMkLst>
        </pc:spChg>
        <pc:graphicFrameChg chg="add del modGraphic">
          <ac:chgData name="坂場悠平" userId="0845ddf5-b5ca-4917-8fd8-c2c485bab151" providerId="ADAL" clId="{2058EE70-23C5-4DB9-8E25-04FDF1B7D399}" dt="2017-09-19T08:23:25.475" v="2007" actId="27309"/>
          <ac:graphicFrameMkLst>
            <pc:docMk/>
            <pc:sldMk cId="2635301574" sldId="482"/>
            <ac:graphicFrameMk id="6" creationId="{EC72826D-7D85-4AAE-9DAB-4A74CF032F33}"/>
          </ac:graphicFrameMkLst>
        </pc:graphicFrameChg>
      </pc:sldChg>
      <pc:sldChg chg="addSp delSp modSp">
        <pc:chgData name="坂場悠平" userId="0845ddf5-b5ca-4917-8fd8-c2c485bab151" providerId="ADAL" clId="{2058EE70-23C5-4DB9-8E25-04FDF1B7D399}" dt="2017-09-19T08:30:45.796" v="2041" actId="478"/>
        <pc:sldMkLst>
          <pc:docMk/>
          <pc:sldMk cId="4268048047" sldId="489"/>
        </pc:sldMkLst>
        <pc:spChg chg="mod">
          <ac:chgData name="坂場悠平" userId="0845ddf5-b5ca-4917-8fd8-c2c485bab151" providerId="ADAL" clId="{2058EE70-23C5-4DB9-8E25-04FDF1B7D399}" dt="2017-09-19T08:30:36.101" v="2040" actId="478"/>
          <ac:spMkLst>
            <pc:docMk/>
            <pc:sldMk cId="4268048047" sldId="489"/>
            <ac:spMk id="2" creationId="{00000000-0000-0000-0000-000000000000}"/>
          </ac:spMkLst>
        </pc:spChg>
        <pc:spChg chg="mod">
          <ac:chgData name="坂場悠平" userId="0845ddf5-b5ca-4917-8fd8-c2c485bab151" providerId="ADAL" clId="{2058EE70-23C5-4DB9-8E25-04FDF1B7D399}" dt="2017-09-19T08:28:45.499" v="2037" actId="478"/>
          <ac:spMkLst>
            <pc:docMk/>
            <pc:sldMk cId="4268048047" sldId="489"/>
            <ac:spMk id="3"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8"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27"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28"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29"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30"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31"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32" creationId="{00000000-0000-0000-0000-000000000000}"/>
          </ac:spMkLst>
        </pc:spChg>
        <pc:spChg chg="mod">
          <ac:chgData name="坂場悠平" userId="0845ddf5-b5ca-4917-8fd8-c2c485bab151" providerId="ADAL" clId="{2058EE70-23C5-4DB9-8E25-04FDF1B7D399}" dt="2017-09-19T08:29:15.238" v="2039" actId="478"/>
          <ac:spMkLst>
            <pc:docMk/>
            <pc:sldMk cId="4268048047" sldId="489"/>
            <ac:spMk id="33" creationId="{00000000-0000-0000-0000-000000000000}"/>
          </ac:spMkLst>
        </pc:spChg>
        <pc:picChg chg="add del mod">
          <ac:chgData name="坂場悠平" userId="0845ddf5-b5ca-4917-8fd8-c2c485bab151" providerId="ADAL" clId="{2058EE70-23C5-4DB9-8E25-04FDF1B7D399}" dt="2017-09-19T08:30:45.796" v="2041" actId="478"/>
          <ac:picMkLst>
            <pc:docMk/>
            <pc:sldMk cId="4268048047" sldId="489"/>
            <ac:picMk id="3075" creationId="{00000000-0000-0000-0000-000000000000}"/>
          </ac:picMkLst>
        </pc:picChg>
      </pc:sldChg>
      <pc:sldChg chg="del">
        <pc:chgData name="坂場悠平" userId="0845ddf5-b5ca-4917-8fd8-c2c485bab151" providerId="ADAL" clId="{2058EE70-23C5-4DB9-8E25-04FDF1B7D399}" dt="2017-09-19T08:28:23.352" v="2034" actId="2696"/>
        <pc:sldMkLst>
          <pc:docMk/>
          <pc:sldMk cId="753117942" sldId="490"/>
        </pc:sldMkLst>
      </pc:sldChg>
      <pc:sldChg chg="addSp modSp">
        <pc:chgData name="坂場悠平" userId="0845ddf5-b5ca-4917-8fd8-c2c485bab151" providerId="ADAL" clId="{2058EE70-23C5-4DB9-8E25-04FDF1B7D399}" dt="2017-09-19T08:32:12.738" v="2072" actId="1076"/>
        <pc:sldMkLst>
          <pc:docMk/>
          <pc:sldMk cId="617127561" sldId="491"/>
        </pc:sldMkLst>
        <pc:spChg chg="mod">
          <ac:chgData name="坂場悠平" userId="0845ddf5-b5ca-4917-8fd8-c2c485bab151" providerId="ADAL" clId="{2058EE70-23C5-4DB9-8E25-04FDF1B7D399}" dt="2017-09-19T07:47:08.336" v="736" actId="1076"/>
          <ac:spMkLst>
            <pc:docMk/>
            <pc:sldMk cId="617127561" sldId="491"/>
            <ac:spMk id="2" creationId="{00000000-0000-0000-0000-000000000000}"/>
          </ac:spMkLst>
        </pc:spChg>
        <pc:spChg chg="mod">
          <ac:chgData name="坂場悠平" userId="0845ddf5-b5ca-4917-8fd8-c2c485bab151" providerId="ADAL" clId="{2058EE70-23C5-4DB9-8E25-04FDF1B7D399}" dt="2017-09-19T07:48:08.716" v="851" actId="1076"/>
          <ac:spMkLst>
            <pc:docMk/>
            <pc:sldMk cId="617127561" sldId="491"/>
            <ac:spMk id="3" creationId="{00000000-0000-0000-0000-000000000000}"/>
          </ac:spMkLst>
        </pc:spChg>
        <pc:spChg chg="mod">
          <ac:chgData name="坂場悠平" userId="0845ddf5-b5ca-4917-8fd8-c2c485bab151" providerId="ADAL" clId="{2058EE70-23C5-4DB9-8E25-04FDF1B7D399}" dt="2017-09-19T08:31:30.965" v="2042" actId="20577"/>
          <ac:spMkLst>
            <pc:docMk/>
            <pc:sldMk cId="617127561" sldId="491"/>
            <ac:spMk id="6" creationId="{00000000-0000-0000-0000-000000000000}"/>
          </ac:spMkLst>
        </pc:spChg>
        <pc:spChg chg="add mod">
          <ac:chgData name="坂場悠平" userId="0845ddf5-b5ca-4917-8fd8-c2c485bab151" providerId="ADAL" clId="{2058EE70-23C5-4DB9-8E25-04FDF1B7D399}" dt="2017-09-19T08:32:12.738" v="2072" actId="1076"/>
          <ac:spMkLst>
            <pc:docMk/>
            <pc:sldMk cId="617127561" sldId="491"/>
            <ac:spMk id="17" creationId="{D92A7A7C-AA1F-49A4-816C-7C73FD345E47}"/>
          </ac:spMkLst>
        </pc:spChg>
      </pc:sldChg>
      <pc:sldChg chg="delSp modSp add del">
        <pc:chgData name="坂場悠平" userId="0845ddf5-b5ca-4917-8fd8-c2c485bab151" providerId="ADAL" clId="{2058EE70-23C5-4DB9-8E25-04FDF1B7D399}" dt="2017-09-19T09:11:45.270" v="2626" actId="478"/>
        <pc:sldMkLst>
          <pc:docMk/>
          <pc:sldMk cId="1954146943" sldId="492"/>
        </pc:sldMkLst>
        <pc:spChg chg="del">
          <ac:chgData name="坂場悠平" userId="0845ddf5-b5ca-4917-8fd8-c2c485bab151" providerId="ADAL" clId="{2058EE70-23C5-4DB9-8E25-04FDF1B7D399}" dt="2017-09-19T09:11:32.079" v="2625" actId="478"/>
          <ac:spMkLst>
            <pc:docMk/>
            <pc:sldMk cId="1954146943" sldId="492"/>
            <ac:spMk id="13" creationId="{00000000-0000-0000-0000-000000000000}"/>
          </ac:spMkLst>
        </pc:spChg>
        <pc:spChg chg="del">
          <ac:chgData name="坂場悠平" userId="0845ddf5-b5ca-4917-8fd8-c2c485bab151" providerId="ADAL" clId="{2058EE70-23C5-4DB9-8E25-04FDF1B7D399}" dt="2017-09-19T09:11:45.270" v="2626" actId="478"/>
          <ac:spMkLst>
            <pc:docMk/>
            <pc:sldMk cId="1954146943" sldId="492"/>
            <ac:spMk id="15" creationId="{00000000-0000-0000-0000-000000000000}"/>
          </ac:spMkLst>
        </pc:spChg>
        <pc:spChg chg="del">
          <ac:chgData name="坂場悠平" userId="0845ddf5-b5ca-4917-8fd8-c2c485bab151" providerId="ADAL" clId="{2058EE70-23C5-4DB9-8E25-04FDF1B7D399}" dt="2017-09-19T09:11:30.494" v="2624" actId="478"/>
          <ac:spMkLst>
            <pc:docMk/>
            <pc:sldMk cId="1954146943" sldId="492"/>
            <ac:spMk id="20" creationId="{00000000-0000-0000-0000-000000000000}"/>
          </ac:spMkLst>
        </pc:spChg>
        <pc:spChg chg="del">
          <ac:chgData name="坂場悠平" userId="0845ddf5-b5ca-4917-8fd8-c2c485bab151" providerId="ADAL" clId="{2058EE70-23C5-4DB9-8E25-04FDF1B7D399}" dt="2017-09-19T09:11:45.270" v="2626" actId="478"/>
          <ac:spMkLst>
            <pc:docMk/>
            <pc:sldMk cId="1954146943" sldId="492"/>
            <ac:spMk id="21" creationId="{00000000-0000-0000-0000-000000000000}"/>
          </ac:spMkLst>
        </pc:spChg>
        <pc:spChg chg="del">
          <ac:chgData name="坂場悠平" userId="0845ddf5-b5ca-4917-8fd8-c2c485bab151" providerId="ADAL" clId="{2058EE70-23C5-4DB9-8E25-04FDF1B7D399}" dt="2017-09-19T07:12:24.607" v="45" actId="478"/>
          <ac:spMkLst>
            <pc:docMk/>
            <pc:sldMk cId="1954146943" sldId="492"/>
            <ac:spMk id="22" creationId="{00000000-0000-0000-0000-000000000000}"/>
          </ac:spMkLst>
        </pc:spChg>
        <pc:spChg chg="del mod">
          <ac:chgData name="坂場悠平" userId="0845ddf5-b5ca-4917-8fd8-c2c485bab151" providerId="ADAL" clId="{2058EE70-23C5-4DB9-8E25-04FDF1B7D399}" dt="2017-09-19T07:12:14.705" v="44" actId="478"/>
          <ac:spMkLst>
            <pc:docMk/>
            <pc:sldMk cId="1954146943" sldId="492"/>
            <ac:spMk id="24" creationId="{00000000-0000-0000-0000-000000000000}"/>
          </ac:spMkLst>
        </pc:spChg>
      </pc:sldChg>
      <pc:sldChg chg="addSp delSp modSp">
        <pc:chgData name="坂場悠平" userId="0845ddf5-b5ca-4917-8fd8-c2c485bab151" providerId="ADAL" clId="{2058EE70-23C5-4DB9-8E25-04FDF1B7D399}" dt="2017-09-19T08:25:42.045" v="2033" actId="478"/>
        <pc:sldMkLst>
          <pc:docMk/>
          <pc:sldMk cId="355587964" sldId="493"/>
        </pc:sldMkLst>
        <pc:spChg chg="mod">
          <ac:chgData name="坂場悠平" userId="0845ddf5-b5ca-4917-8fd8-c2c485bab151" providerId="ADAL" clId="{2058EE70-23C5-4DB9-8E25-04FDF1B7D399}" dt="2017-09-19T07:40:01.865" v="587" actId="478"/>
          <ac:spMkLst>
            <pc:docMk/>
            <pc:sldMk cId="355587964" sldId="493"/>
            <ac:spMk id="2" creationId="{00000000-0000-0000-0000-000000000000}"/>
          </ac:spMkLst>
        </pc:spChg>
        <pc:spChg chg="mod">
          <ac:chgData name="坂場悠平" userId="0845ddf5-b5ca-4917-8fd8-c2c485bab151" providerId="ADAL" clId="{2058EE70-23C5-4DB9-8E25-04FDF1B7D399}" dt="2017-09-19T07:41:41.346" v="684" actId="12"/>
          <ac:spMkLst>
            <pc:docMk/>
            <pc:sldMk cId="355587964" sldId="493"/>
            <ac:spMk id="3" creationId="{00000000-0000-0000-0000-000000000000}"/>
          </ac:spMkLst>
        </pc:spChg>
        <pc:spChg chg="add del mod">
          <ac:chgData name="坂場悠平" userId="0845ddf5-b5ca-4917-8fd8-c2c485bab151" providerId="ADAL" clId="{2058EE70-23C5-4DB9-8E25-04FDF1B7D399}" dt="2017-09-19T07:16:35.713" v="181" actId="478"/>
          <ac:spMkLst>
            <pc:docMk/>
            <pc:sldMk cId="355587964" sldId="493"/>
            <ac:spMk id="5" creationId="{99646B04-23CA-4E0E-9DAE-CD9CB98771A3}"/>
          </ac:spMkLst>
        </pc:spChg>
        <pc:spChg chg="mod">
          <ac:chgData name="坂場悠平" userId="0845ddf5-b5ca-4917-8fd8-c2c485bab151" providerId="ADAL" clId="{2058EE70-23C5-4DB9-8E25-04FDF1B7D399}" dt="2017-09-19T07:49:12.047" v="854" actId="478"/>
          <ac:spMkLst>
            <pc:docMk/>
            <pc:sldMk cId="355587964" sldId="493"/>
            <ac:spMk id="8" creationId="{00000000-0000-0000-0000-000000000000}"/>
          </ac:spMkLst>
        </pc:spChg>
        <pc:spChg chg="add mod ord">
          <ac:chgData name="坂場悠平" userId="0845ddf5-b5ca-4917-8fd8-c2c485bab151" providerId="ADAL" clId="{2058EE70-23C5-4DB9-8E25-04FDF1B7D399}" dt="2017-09-19T07:37:12.902" v="522" actId="14100"/>
          <ac:spMkLst>
            <pc:docMk/>
            <pc:sldMk cId="355587964" sldId="493"/>
            <ac:spMk id="11" creationId="{DF75BA49-059A-46D4-AD1C-B6030BC02C73}"/>
          </ac:spMkLst>
        </pc:spChg>
        <pc:spChg chg="mod">
          <ac:chgData name="坂場悠平" userId="0845ddf5-b5ca-4917-8fd8-c2c485bab151" providerId="ADAL" clId="{2058EE70-23C5-4DB9-8E25-04FDF1B7D399}" dt="2017-09-19T07:34:35.813" v="341" actId="14100"/>
          <ac:spMkLst>
            <pc:docMk/>
            <pc:sldMk cId="355587964" sldId="493"/>
            <ac:spMk id="16" creationId="{00000000-0000-0000-0000-000000000000}"/>
          </ac:spMkLst>
        </pc:spChg>
        <pc:spChg chg="add mod">
          <ac:chgData name="坂場悠平" userId="0845ddf5-b5ca-4917-8fd8-c2c485bab151" providerId="ADAL" clId="{2058EE70-23C5-4DB9-8E25-04FDF1B7D399}" dt="2017-09-19T08:25:38.899" v="2027" actId="478"/>
          <ac:spMkLst>
            <pc:docMk/>
            <pc:sldMk cId="355587964" sldId="493"/>
            <ac:spMk id="18" creationId="{512CECF7-6427-4DD1-A07F-1601DBDE9EC9}"/>
          </ac:spMkLst>
        </pc:spChg>
        <pc:spChg chg="add mod">
          <ac:chgData name="坂場悠平" userId="0845ddf5-b5ca-4917-8fd8-c2c485bab151" providerId="ADAL" clId="{2058EE70-23C5-4DB9-8E25-04FDF1B7D399}" dt="2017-09-19T08:25:42.045" v="2033" actId="478"/>
          <ac:spMkLst>
            <pc:docMk/>
            <pc:sldMk cId="355587964" sldId="493"/>
            <ac:spMk id="19" creationId="{30EFB633-8D4A-469B-AF88-A268730450F3}"/>
          </ac:spMkLst>
        </pc:spChg>
        <pc:spChg chg="add mod">
          <ac:chgData name="坂場悠平" userId="0845ddf5-b5ca-4917-8fd8-c2c485bab151" providerId="ADAL" clId="{2058EE70-23C5-4DB9-8E25-04FDF1B7D399}" dt="2017-09-19T07:15:45.709" v="136" actId="478"/>
          <ac:spMkLst>
            <pc:docMk/>
            <pc:sldMk cId="355587964" sldId="493"/>
            <ac:spMk id="22" creationId="{CD9FADAD-D9A2-4EEC-8E5C-40CA964AC20D}"/>
          </ac:spMkLst>
        </pc:spChg>
        <pc:spChg chg="add mod">
          <ac:chgData name="坂場悠平" userId="0845ddf5-b5ca-4917-8fd8-c2c485bab151" providerId="ADAL" clId="{2058EE70-23C5-4DB9-8E25-04FDF1B7D399}" dt="2017-09-19T07:50:29.671" v="873" actId="1036"/>
          <ac:spMkLst>
            <pc:docMk/>
            <pc:sldMk cId="355587964" sldId="493"/>
            <ac:spMk id="23" creationId="{98BC2DDD-8DD3-46C8-BA30-95238A3A7419}"/>
          </ac:spMkLst>
        </pc:spChg>
        <pc:spChg chg="add mod">
          <ac:chgData name="坂場悠平" userId="0845ddf5-b5ca-4917-8fd8-c2c485bab151" providerId="ADAL" clId="{2058EE70-23C5-4DB9-8E25-04FDF1B7D399}" dt="2017-09-19T07:17:55.725" v="233" actId="478"/>
          <ac:spMkLst>
            <pc:docMk/>
            <pc:sldMk cId="355587964" sldId="493"/>
            <ac:spMk id="24" creationId="{3103BD6E-0A17-4ADA-825D-B558C6CEC2F9}"/>
          </ac:spMkLst>
        </pc:spChg>
        <pc:spChg chg="add mod">
          <ac:chgData name="坂場悠平" userId="0845ddf5-b5ca-4917-8fd8-c2c485bab151" providerId="ADAL" clId="{2058EE70-23C5-4DB9-8E25-04FDF1B7D399}" dt="2017-09-19T07:50:17.300" v="863" actId="1076"/>
          <ac:spMkLst>
            <pc:docMk/>
            <pc:sldMk cId="355587964" sldId="493"/>
            <ac:spMk id="25" creationId="{B023ED07-01C8-4ABD-9DA8-AC7062BB22C1}"/>
          </ac:spMkLst>
        </pc:spChg>
        <pc:spChg chg="add mod">
          <ac:chgData name="坂場悠平" userId="0845ddf5-b5ca-4917-8fd8-c2c485bab151" providerId="ADAL" clId="{2058EE70-23C5-4DB9-8E25-04FDF1B7D399}" dt="2017-09-19T07:31:56.407" v="304" actId="478"/>
          <ac:spMkLst>
            <pc:docMk/>
            <pc:sldMk cId="355587964" sldId="493"/>
            <ac:spMk id="30" creationId="{993286ED-2498-4324-B1C1-19E472F95680}"/>
          </ac:spMkLst>
        </pc:spChg>
        <pc:spChg chg="add mod">
          <ac:chgData name="坂場悠平" userId="0845ddf5-b5ca-4917-8fd8-c2c485bab151" providerId="ADAL" clId="{2058EE70-23C5-4DB9-8E25-04FDF1B7D399}" dt="2017-09-19T07:50:21.564" v="864" actId="1076"/>
          <ac:spMkLst>
            <pc:docMk/>
            <pc:sldMk cId="355587964" sldId="493"/>
            <ac:spMk id="32" creationId="{087DCA6E-A84D-4A9A-B62B-E1889A6AA6BB}"/>
          </ac:spMkLst>
        </pc:spChg>
        <pc:spChg chg="add mod">
          <ac:chgData name="坂場悠平" userId="0845ddf5-b5ca-4917-8fd8-c2c485bab151" providerId="ADAL" clId="{2058EE70-23C5-4DB9-8E25-04FDF1B7D399}" dt="2017-09-19T07:41:03.314" v="643" actId="1076"/>
          <ac:spMkLst>
            <pc:docMk/>
            <pc:sldMk cId="355587964" sldId="493"/>
            <ac:spMk id="33" creationId="{1AB32E6F-642D-4AB8-984F-784763E2F5E9}"/>
          </ac:spMkLst>
        </pc:spChg>
        <pc:spChg chg="del mod">
          <ac:chgData name="坂場悠平" userId="0845ddf5-b5ca-4917-8fd8-c2c485bab151" providerId="ADAL" clId="{2058EE70-23C5-4DB9-8E25-04FDF1B7D399}" dt="2017-09-19T07:29:46.295" v="265" actId="478"/>
          <ac:spMkLst>
            <pc:docMk/>
            <pc:sldMk cId="355587964" sldId="493"/>
            <ac:spMk id="35" creationId="{4847DC8C-65FD-4717-BD9C-A992B63CEA48}"/>
          </ac:spMkLst>
        </pc:spChg>
        <pc:spChg chg="del mod">
          <ac:chgData name="坂場悠平" userId="0845ddf5-b5ca-4917-8fd8-c2c485bab151" providerId="ADAL" clId="{2058EE70-23C5-4DB9-8E25-04FDF1B7D399}" dt="2017-09-19T07:30:41.411" v="285" actId="478"/>
          <ac:spMkLst>
            <pc:docMk/>
            <pc:sldMk cId="355587964" sldId="493"/>
            <ac:spMk id="36" creationId="{E269D839-6C22-44A6-8B59-0D5B1E43CAB8}"/>
          </ac:spMkLst>
        </pc:spChg>
        <pc:spChg chg="del mod">
          <ac:chgData name="坂場悠平" userId="0845ddf5-b5ca-4917-8fd8-c2c485bab151" providerId="ADAL" clId="{2058EE70-23C5-4DB9-8E25-04FDF1B7D399}" dt="2017-09-19T07:29:42.334" v="264" actId="478"/>
          <ac:spMkLst>
            <pc:docMk/>
            <pc:sldMk cId="355587964" sldId="493"/>
            <ac:spMk id="43" creationId="{AC072956-C976-426D-BDB8-B7A0A7626E05}"/>
          </ac:spMkLst>
        </pc:spChg>
        <pc:spChg chg="del mod">
          <ac:chgData name="坂場悠平" userId="0845ddf5-b5ca-4917-8fd8-c2c485bab151" providerId="ADAL" clId="{2058EE70-23C5-4DB9-8E25-04FDF1B7D399}" dt="2017-09-19T07:30:41.411" v="285" actId="478"/>
          <ac:spMkLst>
            <pc:docMk/>
            <pc:sldMk cId="355587964" sldId="493"/>
            <ac:spMk id="44" creationId="{AE2C7538-ADC5-466C-B054-DB04846BC16A}"/>
          </ac:spMkLst>
        </pc:spChg>
        <pc:picChg chg="add mod">
          <ac:chgData name="坂場悠平" userId="0845ddf5-b5ca-4917-8fd8-c2c485bab151" providerId="ADAL" clId="{2058EE70-23C5-4DB9-8E25-04FDF1B7D399}" dt="2017-09-19T07:32:00.473" v="305" actId="1076"/>
          <ac:picMkLst>
            <pc:docMk/>
            <pc:sldMk cId="355587964" sldId="493"/>
            <ac:picMk id="7" creationId="{1E8D5CA8-4714-4628-A705-C3B19B6557A7}"/>
          </ac:picMkLst>
        </pc:picChg>
        <pc:picChg chg="add mod">
          <ac:chgData name="坂場悠平" userId="0845ddf5-b5ca-4917-8fd8-c2c485bab151" providerId="ADAL" clId="{2058EE70-23C5-4DB9-8E25-04FDF1B7D399}" dt="2017-09-19T07:50:08.436" v="859" actId="1076"/>
          <ac:picMkLst>
            <pc:docMk/>
            <pc:sldMk cId="355587964" sldId="493"/>
            <ac:picMk id="10" creationId="{05635A16-F0CA-49C7-BBD9-E1F362B1FD21}"/>
          </ac:picMkLst>
        </pc:picChg>
        <pc:picChg chg="mod">
          <ac:chgData name="坂場悠平" userId="0845ddf5-b5ca-4917-8fd8-c2c485bab151" providerId="ADAL" clId="{2058EE70-23C5-4DB9-8E25-04FDF1B7D399}" dt="2017-09-19T07:30:57.593" v="288" actId="1076"/>
          <ac:picMkLst>
            <pc:docMk/>
            <pc:sldMk cId="355587964" sldId="493"/>
            <ac:picMk id="17" creationId="{D2D0FE99-1E68-4EAE-81FE-EF983662BF4C}"/>
          </ac:picMkLst>
        </pc:picChg>
        <pc:picChg chg="add mod">
          <ac:chgData name="坂場悠平" userId="0845ddf5-b5ca-4917-8fd8-c2c485bab151" providerId="ADAL" clId="{2058EE70-23C5-4DB9-8E25-04FDF1B7D399}" dt="2017-09-19T07:15:45.709" v="136" actId="478"/>
          <ac:picMkLst>
            <pc:docMk/>
            <pc:sldMk cId="355587964" sldId="493"/>
            <ac:picMk id="20" creationId="{4F9BAC86-B575-4470-AA03-D24DA4DEAA02}"/>
          </ac:picMkLst>
        </pc:picChg>
        <pc:picChg chg="del mod">
          <ac:chgData name="坂場悠平" userId="0845ddf5-b5ca-4917-8fd8-c2c485bab151" providerId="ADAL" clId="{2058EE70-23C5-4DB9-8E25-04FDF1B7D399}" dt="2017-09-19T07:29:10.501" v="257" actId="478"/>
          <ac:picMkLst>
            <pc:docMk/>
            <pc:sldMk cId="355587964" sldId="493"/>
            <ac:picMk id="21" creationId="{E5B9806C-ABC4-4ED1-8607-A301DB4CCC4B}"/>
          </ac:picMkLst>
        </pc:picChg>
        <pc:picChg chg="add mod">
          <ac:chgData name="坂場悠平" userId="0845ddf5-b5ca-4917-8fd8-c2c485bab151" providerId="ADAL" clId="{2058EE70-23C5-4DB9-8E25-04FDF1B7D399}" dt="2017-09-19T07:31:56.407" v="304" actId="478"/>
          <ac:picMkLst>
            <pc:docMk/>
            <pc:sldMk cId="355587964" sldId="493"/>
            <ac:picMk id="31" creationId="{96DE4671-BE8B-4171-9E03-F738926BCA6E}"/>
          </ac:picMkLst>
        </pc:picChg>
        <pc:picChg chg="mod">
          <ac:chgData name="坂場悠平" userId="0845ddf5-b5ca-4917-8fd8-c2c485bab151" providerId="ADAL" clId="{2058EE70-23C5-4DB9-8E25-04FDF1B7D399}" dt="2017-09-19T07:50:17.300" v="863" actId="1076"/>
          <ac:picMkLst>
            <pc:docMk/>
            <pc:sldMk cId="355587964" sldId="493"/>
            <ac:picMk id="37" creationId="{5FE90D8E-8B4E-4236-A857-FB8A404B7EB1}"/>
          </ac:picMkLst>
        </pc:picChg>
        <pc:picChg chg="mod">
          <ac:chgData name="坂場悠平" userId="0845ddf5-b5ca-4917-8fd8-c2c485bab151" providerId="ADAL" clId="{2058EE70-23C5-4DB9-8E25-04FDF1B7D399}" dt="2017-09-19T07:50:29.671" v="873" actId="1036"/>
          <ac:picMkLst>
            <pc:docMk/>
            <pc:sldMk cId="355587964" sldId="493"/>
            <ac:picMk id="41" creationId="{7DFBE8E4-AB8E-4FD8-B06F-12A4818FEB7D}"/>
          </ac:picMkLst>
        </pc:picChg>
        <pc:picChg chg="add del mod">
          <ac:chgData name="坂場悠平" userId="0845ddf5-b5ca-4917-8fd8-c2c485bab151" providerId="ADAL" clId="{2058EE70-23C5-4DB9-8E25-04FDF1B7D399}" dt="2017-09-19T07:50:11.002" v="862" actId="478"/>
          <ac:picMkLst>
            <pc:docMk/>
            <pc:sldMk cId="355587964" sldId="493"/>
            <ac:picMk id="2050" creationId="{B3AFE273-1A3E-4842-AF99-D2E455A098B4}"/>
          </ac:picMkLst>
        </pc:picChg>
      </pc:sldChg>
      <pc:sldChg chg="modSp">
        <pc:chgData name="坂場悠平" userId="0845ddf5-b5ca-4917-8fd8-c2c485bab151" providerId="ADAL" clId="{2058EE70-23C5-4DB9-8E25-04FDF1B7D399}" dt="2017-09-19T07:46:58.224" v="735" actId="478"/>
        <pc:sldMkLst>
          <pc:docMk/>
          <pc:sldMk cId="839980764" sldId="494"/>
        </pc:sldMkLst>
        <pc:spChg chg="mod">
          <ac:chgData name="坂場悠平" userId="0845ddf5-b5ca-4917-8fd8-c2c485bab151" providerId="ADAL" clId="{2058EE70-23C5-4DB9-8E25-04FDF1B7D399}" dt="2017-09-19T07:46:58.224" v="735" actId="478"/>
          <ac:spMkLst>
            <pc:docMk/>
            <pc:sldMk cId="839980764" sldId="494"/>
            <ac:spMk id="5" creationId="{00000000-0000-0000-0000-000000000000}"/>
          </ac:spMkLst>
        </pc:spChg>
      </pc:sldChg>
      <pc:sldChg chg="del">
        <pc:chgData name="坂場悠平" userId="0845ddf5-b5ca-4917-8fd8-c2c485bab151" providerId="ADAL" clId="{2058EE70-23C5-4DB9-8E25-04FDF1B7D399}" dt="2017-09-19T07:48:50.834" v="853" actId="2696"/>
        <pc:sldMkLst>
          <pc:docMk/>
          <pc:sldMk cId="503111739" sldId="495"/>
        </pc:sldMkLst>
      </pc:sldChg>
      <pc:sldChg chg="delSp modSp">
        <pc:chgData name="坂場悠平" userId="0845ddf5-b5ca-4917-8fd8-c2c485bab151" providerId="ADAL" clId="{2058EE70-23C5-4DB9-8E25-04FDF1B7D399}" dt="2017-09-19T07:48:32.491" v="852" actId="20577"/>
        <pc:sldMkLst>
          <pc:docMk/>
          <pc:sldMk cId="2011241966" sldId="496"/>
        </pc:sldMkLst>
        <pc:spChg chg="mod">
          <ac:chgData name="坂場悠平" userId="0845ddf5-b5ca-4917-8fd8-c2c485bab151" providerId="ADAL" clId="{2058EE70-23C5-4DB9-8E25-04FDF1B7D399}" dt="2017-09-19T07:47:13.059" v="737" actId="20577"/>
          <ac:spMkLst>
            <pc:docMk/>
            <pc:sldMk cId="2011241966" sldId="496"/>
            <ac:spMk id="2" creationId="{00000000-0000-0000-0000-000000000000}"/>
          </ac:spMkLst>
        </pc:spChg>
        <pc:spChg chg="mod">
          <ac:chgData name="坂場悠平" userId="0845ddf5-b5ca-4917-8fd8-c2c485bab151" providerId="ADAL" clId="{2058EE70-23C5-4DB9-8E25-04FDF1B7D399}" dt="2017-09-19T07:48:32.491" v="852" actId="20577"/>
          <ac:spMkLst>
            <pc:docMk/>
            <pc:sldMk cId="2011241966" sldId="496"/>
            <ac:spMk id="3"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6"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7"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15" creationId="{00000000-0000-0000-0000-000000000000}"/>
          </ac:spMkLst>
        </pc:spChg>
        <pc:spChg chg="del mod">
          <ac:chgData name="坂場悠平" userId="0845ddf5-b5ca-4917-8fd8-c2c485bab151" providerId="ADAL" clId="{2058EE70-23C5-4DB9-8E25-04FDF1B7D399}" dt="2017-09-19T07:09:24.842" v="13" actId="478"/>
          <ac:spMkLst>
            <pc:docMk/>
            <pc:sldMk cId="2011241966" sldId="496"/>
            <ac:spMk id="17"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29"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34"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35"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39" creationId="{00000000-0000-0000-0000-000000000000}"/>
          </ac:spMkLst>
        </pc:spChg>
        <pc:spChg chg="del">
          <ac:chgData name="坂場悠平" userId="0845ddf5-b5ca-4917-8fd8-c2c485bab151" providerId="ADAL" clId="{2058EE70-23C5-4DB9-8E25-04FDF1B7D399}" dt="2017-09-19T07:09:44.314" v="14" actId="478"/>
          <ac:spMkLst>
            <pc:docMk/>
            <pc:sldMk cId="2011241966" sldId="496"/>
            <ac:spMk id="40" creationId="{00000000-0000-0000-0000-000000000000}"/>
          </ac:spMkLst>
        </pc:spChg>
        <pc:graphicFrameChg chg="del">
          <ac:chgData name="坂場悠平" userId="0845ddf5-b5ca-4917-8fd8-c2c485bab151" providerId="ADAL" clId="{2058EE70-23C5-4DB9-8E25-04FDF1B7D399}" dt="2017-09-19T07:09:44.314" v="14" actId="478"/>
          <ac:graphicFrameMkLst>
            <pc:docMk/>
            <pc:sldMk cId="2011241966" sldId="496"/>
            <ac:graphicFrameMk id="16" creationId="{00000000-0000-0000-0000-000000000000}"/>
          </ac:graphicFrameMkLst>
        </pc:graphicFrameChg>
        <pc:cxnChg chg="del">
          <ac:chgData name="坂場悠平" userId="0845ddf5-b5ca-4917-8fd8-c2c485bab151" providerId="ADAL" clId="{2058EE70-23C5-4DB9-8E25-04FDF1B7D399}" dt="2017-09-19T07:09:44.314" v="14" actId="478"/>
          <ac:cxnSpMkLst>
            <pc:docMk/>
            <pc:sldMk cId="2011241966" sldId="496"/>
            <ac:cxnSpMk id="18" creationId="{00000000-0000-0000-0000-000000000000}"/>
          </ac:cxnSpMkLst>
        </pc:cxnChg>
        <pc:cxnChg chg="del">
          <ac:chgData name="坂場悠平" userId="0845ddf5-b5ca-4917-8fd8-c2c485bab151" providerId="ADAL" clId="{2058EE70-23C5-4DB9-8E25-04FDF1B7D399}" dt="2017-09-19T07:09:44.314" v="14" actId="478"/>
          <ac:cxnSpMkLst>
            <pc:docMk/>
            <pc:sldMk cId="2011241966" sldId="496"/>
            <ac:cxnSpMk id="42" creationId="{00000000-0000-0000-0000-000000000000}"/>
          </ac:cxnSpMkLst>
        </pc:cxnChg>
      </pc:sldChg>
      <pc:sldChg chg="addSp delSp modSp">
        <pc:chgData name="坂場悠平" userId="0845ddf5-b5ca-4917-8fd8-c2c485bab151" providerId="ADAL" clId="{2058EE70-23C5-4DB9-8E25-04FDF1B7D399}" dt="2017-09-19T07:45:13.945" v="693" actId="1076"/>
        <pc:sldMkLst>
          <pc:docMk/>
          <pc:sldMk cId="859341647" sldId="510"/>
        </pc:sldMkLst>
        <pc:spChg chg="del">
          <ac:chgData name="坂場悠平" userId="0845ddf5-b5ca-4917-8fd8-c2c485bab151" providerId="ADAL" clId="{2058EE70-23C5-4DB9-8E25-04FDF1B7D399}" dt="2017-09-19T07:43:01.831" v="685" actId="478"/>
          <ac:spMkLst>
            <pc:docMk/>
            <pc:sldMk cId="859341647" sldId="510"/>
            <ac:spMk id="2" creationId="{00000000-0000-0000-0000-000000000000}"/>
          </ac:spMkLst>
        </pc:spChg>
        <pc:spChg chg="del">
          <ac:chgData name="坂場悠平" userId="0845ddf5-b5ca-4917-8fd8-c2c485bab151" providerId="ADAL" clId="{2058EE70-23C5-4DB9-8E25-04FDF1B7D399}" dt="2017-09-19T07:43:06.082" v="687" actId="478"/>
          <ac:spMkLst>
            <pc:docMk/>
            <pc:sldMk cId="859341647" sldId="510"/>
            <ac:spMk id="6" creationId="{00000000-0000-0000-0000-000000000000}"/>
          </ac:spMkLst>
        </pc:spChg>
        <pc:spChg chg="add del mod">
          <ac:chgData name="坂場悠平" userId="0845ddf5-b5ca-4917-8fd8-c2c485bab151" providerId="ADAL" clId="{2058EE70-23C5-4DB9-8E25-04FDF1B7D399}" dt="2017-09-19T07:43:04.153" v="686" actId="478"/>
          <ac:spMkLst>
            <pc:docMk/>
            <pc:sldMk cId="859341647" sldId="510"/>
            <ac:spMk id="7" creationId="{19F2A16D-368F-4AA4-AE48-B3928C71FC9E}"/>
          </ac:spMkLst>
        </pc:spChg>
        <pc:spChg chg="add del">
          <ac:chgData name="坂場悠平" userId="0845ddf5-b5ca-4917-8fd8-c2c485bab151" providerId="ADAL" clId="{2058EE70-23C5-4DB9-8E25-04FDF1B7D399}" dt="2017-09-19T07:44:56.297" v="689" actId="1076"/>
          <ac:spMkLst>
            <pc:docMk/>
            <pc:sldMk cId="859341647" sldId="510"/>
            <ac:spMk id="8" creationId="{163C08D2-58B9-45D7-8619-6BD35EA3231D}"/>
          </ac:spMkLst>
        </pc:spChg>
        <pc:picChg chg="add mod">
          <ac:chgData name="坂場悠平" userId="0845ddf5-b5ca-4917-8fd8-c2c485bab151" providerId="ADAL" clId="{2058EE70-23C5-4DB9-8E25-04FDF1B7D399}" dt="2017-09-19T07:45:13.945" v="693" actId="1076"/>
          <ac:picMkLst>
            <pc:docMk/>
            <pc:sldMk cId="859341647" sldId="510"/>
            <ac:picMk id="1028" creationId="{34C06C19-9F26-4BCC-96B3-9CACA582BFB5}"/>
          </ac:picMkLst>
        </pc:picChg>
      </pc:sldChg>
      <pc:sldChg chg="modSp add">
        <pc:chgData name="坂場悠平" userId="0845ddf5-b5ca-4917-8fd8-c2c485bab151" providerId="ADAL" clId="{2058EE70-23C5-4DB9-8E25-04FDF1B7D399}" dt="2017-09-19T07:40:17.057" v="620" actId="20577"/>
        <pc:sldMkLst>
          <pc:docMk/>
          <pc:sldMk cId="3286144031" sldId="521"/>
        </pc:sldMkLst>
        <pc:spChg chg="mod">
          <ac:chgData name="坂場悠平" userId="0845ddf5-b5ca-4917-8fd8-c2c485bab151" providerId="ADAL" clId="{2058EE70-23C5-4DB9-8E25-04FDF1B7D399}" dt="2017-09-19T07:40:17.057" v="620" actId="20577"/>
          <ac:spMkLst>
            <pc:docMk/>
            <pc:sldMk cId="3286144031" sldId="521"/>
            <ac:spMk id="5" creationId="{00000000-0000-0000-0000-000000000000}"/>
          </ac:spMkLst>
        </pc:spChg>
      </pc:sldChg>
      <pc:sldChg chg="modSp add">
        <pc:chgData name="坂場悠平" userId="0845ddf5-b5ca-4917-8fd8-c2c485bab151" providerId="ADAL" clId="{2058EE70-23C5-4DB9-8E25-04FDF1B7D399}" dt="2017-09-19T07:52:30.055" v="952" actId="478"/>
        <pc:sldMkLst>
          <pc:docMk/>
          <pc:sldMk cId="3203243894" sldId="522"/>
        </pc:sldMkLst>
        <pc:spChg chg="mod">
          <ac:chgData name="坂場悠平" userId="0845ddf5-b5ca-4917-8fd8-c2c485bab151" providerId="ADAL" clId="{2058EE70-23C5-4DB9-8E25-04FDF1B7D399}" dt="2017-09-19T07:52:30.055" v="952" actId="478"/>
          <ac:spMkLst>
            <pc:docMk/>
            <pc:sldMk cId="3203243894" sldId="522"/>
            <ac:spMk id="5" creationId="{00000000-0000-0000-0000-000000000000}"/>
          </ac:spMkLst>
        </pc:spChg>
      </pc:sldChg>
      <pc:sldChg chg="addSp modSp add">
        <pc:chgData name="坂場悠平" userId="0845ddf5-b5ca-4917-8fd8-c2c485bab151" providerId="ADAL" clId="{2058EE70-23C5-4DB9-8E25-04FDF1B7D399}" dt="2017-09-19T08:46:55.380" v="2183" actId="2711"/>
        <pc:sldMkLst>
          <pc:docMk/>
          <pc:sldMk cId="3927181332" sldId="523"/>
        </pc:sldMkLst>
        <pc:spChg chg="mod">
          <ac:chgData name="坂場悠平" userId="0845ddf5-b5ca-4917-8fd8-c2c485bab151" providerId="ADAL" clId="{2058EE70-23C5-4DB9-8E25-04FDF1B7D399}" dt="2017-09-19T08:44:13.470" v="2134" actId="20577"/>
          <ac:spMkLst>
            <pc:docMk/>
            <pc:sldMk cId="3927181332" sldId="523"/>
            <ac:spMk id="3" creationId="{00000000-0000-0000-0000-000000000000}"/>
          </ac:spMkLst>
        </pc:spChg>
        <pc:spChg chg="add mod">
          <ac:chgData name="坂場悠平" userId="0845ddf5-b5ca-4917-8fd8-c2c485bab151" providerId="ADAL" clId="{2058EE70-23C5-4DB9-8E25-04FDF1B7D399}" dt="2017-09-19T08:46:55.380" v="2183" actId="2711"/>
          <ac:spMkLst>
            <pc:docMk/>
            <pc:sldMk cId="3927181332" sldId="523"/>
            <ac:spMk id="6" creationId="{F56EA0FB-E015-4A54-92D9-AAE512CBF3ED}"/>
          </ac:spMkLst>
        </pc:spChg>
        <pc:picChg chg="add mod modCrop">
          <ac:chgData name="坂場悠平" userId="0845ddf5-b5ca-4917-8fd8-c2c485bab151" providerId="ADAL" clId="{2058EE70-23C5-4DB9-8E25-04FDF1B7D399}" dt="2017-09-19T08:46:32.324" v="2181" actId="1076"/>
          <ac:picMkLst>
            <pc:docMk/>
            <pc:sldMk cId="3927181332" sldId="523"/>
            <ac:picMk id="5" creationId="{26AA14AA-4D93-4559-A9E3-969B8C37903B}"/>
          </ac:picMkLst>
        </pc:picChg>
      </pc:sldChg>
      <pc:sldChg chg="addSp delSp modSp add">
        <pc:chgData name="坂場悠平" userId="0845ddf5-b5ca-4917-8fd8-c2c485bab151" providerId="ADAL" clId="{2058EE70-23C5-4DB9-8E25-04FDF1B7D399}" dt="2017-09-19T08:55:17.625" v="2332" actId="478"/>
        <pc:sldMkLst>
          <pc:docMk/>
          <pc:sldMk cId="1631740613" sldId="524"/>
        </pc:sldMkLst>
        <pc:inkChg chg="add del mod">
          <ac:chgData name="坂場悠平" userId="0845ddf5-b5ca-4917-8fd8-c2c485bab151" providerId="ADAL" clId="{2058EE70-23C5-4DB9-8E25-04FDF1B7D399}" dt="2017-09-19T08:53:20.638" v="2240" actId="478"/>
          <ac:inkMkLst>
            <pc:docMk/>
            <pc:sldMk cId="1631740613" sldId="524"/>
            <ac:inkMk id="7" creationId="{53194E0D-3A47-482E-AA54-C0E5F6B90CE8}"/>
          </ac:inkMkLst>
        </pc:inkChg>
        <pc:inkChg chg="add del">
          <ac:chgData name="坂場悠平" userId="0845ddf5-b5ca-4917-8fd8-c2c485bab151" providerId="ADAL" clId="{2058EE70-23C5-4DB9-8E25-04FDF1B7D399}" dt="2017-09-19T08:52:35.101" v="2224" actId="478"/>
          <ac:inkMkLst>
            <pc:docMk/>
            <pc:sldMk cId="1631740613" sldId="524"/>
            <ac:inkMk id="8" creationId="{33330809-0786-4B0D-81BE-371ACCF54BFC}"/>
          </ac:inkMkLst>
        </pc:inkChg>
        <pc:inkChg chg="add">
          <ac:chgData name="坂場悠平" userId="0845ddf5-b5ca-4917-8fd8-c2c485bab151" providerId="ADAL" clId="{2058EE70-23C5-4DB9-8E25-04FDF1B7D399}" dt="2017-09-19T08:52:31.899" v="2223" actId="478"/>
          <ac:inkMkLst>
            <pc:docMk/>
            <pc:sldMk cId="1631740613" sldId="524"/>
            <ac:inkMk id="9" creationId="{24560C63-651D-4C43-AB6B-B296E303D76D}"/>
          </ac:inkMkLst>
        </pc:inkChg>
        <pc:inkChg chg="add del">
          <ac:chgData name="坂場悠平" userId="0845ddf5-b5ca-4917-8fd8-c2c485bab151" providerId="ADAL" clId="{2058EE70-23C5-4DB9-8E25-04FDF1B7D399}" dt="2017-09-19T08:52:56.823" v="2229" actId="478"/>
          <ac:inkMkLst>
            <pc:docMk/>
            <pc:sldMk cId="1631740613" sldId="524"/>
            <ac:inkMk id="10" creationId="{368AB20E-5B07-4049-9AA6-B65336CF21C4}"/>
          </ac:inkMkLst>
        </pc:inkChg>
        <pc:inkChg chg="add del">
          <ac:chgData name="坂場悠平" userId="0845ddf5-b5ca-4917-8fd8-c2c485bab151" providerId="ADAL" clId="{2058EE70-23C5-4DB9-8E25-04FDF1B7D399}" dt="2017-09-19T08:52:56.533" v="2228" actId="478"/>
          <ac:inkMkLst>
            <pc:docMk/>
            <pc:sldMk cId="1631740613" sldId="524"/>
            <ac:inkMk id="11" creationId="{CC46682A-C4CA-4794-9FFB-5525F0ED912B}"/>
          </ac:inkMkLst>
        </pc:inkChg>
        <pc:inkChg chg="add">
          <ac:chgData name="坂場悠平" userId="0845ddf5-b5ca-4917-8fd8-c2c485bab151" providerId="ADAL" clId="{2058EE70-23C5-4DB9-8E25-04FDF1B7D399}" dt="2017-09-19T08:52:55.622" v="2227" actId="478"/>
          <ac:inkMkLst>
            <pc:docMk/>
            <pc:sldMk cId="1631740613" sldId="524"/>
            <ac:inkMk id="12" creationId="{B50AD8ED-D77D-4964-94FE-8CDC2CDB69D9}"/>
          </ac:inkMkLst>
        </pc:inkChg>
        <pc:inkChg chg="add del">
          <ac:chgData name="坂場悠平" userId="0845ddf5-b5ca-4917-8fd8-c2c485bab151" providerId="ADAL" clId="{2058EE70-23C5-4DB9-8E25-04FDF1B7D399}" dt="2017-09-19T08:53:20.638" v="2240" actId="478"/>
          <ac:inkMkLst>
            <pc:docMk/>
            <pc:sldMk cId="1631740613" sldId="524"/>
            <ac:inkMk id="13" creationId="{849450EE-650E-4A1B-BC17-3D7DBDD258AF}"/>
          </ac:inkMkLst>
        </pc:inkChg>
        <pc:inkChg chg="add del">
          <ac:chgData name="坂場悠平" userId="0845ddf5-b5ca-4917-8fd8-c2c485bab151" providerId="ADAL" clId="{2058EE70-23C5-4DB9-8E25-04FDF1B7D399}" dt="2017-09-19T08:53:20.638" v="2240" actId="478"/>
          <ac:inkMkLst>
            <pc:docMk/>
            <pc:sldMk cId="1631740613" sldId="524"/>
            <ac:inkMk id="14" creationId="{5181AF2D-B8D6-4364-8585-923DD825ACA6}"/>
          </ac:inkMkLst>
        </pc:inkChg>
        <pc:inkChg chg="add del">
          <ac:chgData name="坂場悠平" userId="0845ddf5-b5ca-4917-8fd8-c2c485bab151" providerId="ADAL" clId="{2058EE70-23C5-4DB9-8E25-04FDF1B7D399}" dt="2017-09-19T08:53:32.188" v="2245" actId="478"/>
          <ac:inkMkLst>
            <pc:docMk/>
            <pc:sldMk cId="1631740613" sldId="524"/>
            <ac:inkMk id="15" creationId="{3CD37A2F-AC5B-4388-ACE9-B43CDE8D7EFE}"/>
          </ac:inkMkLst>
        </pc:inkChg>
        <pc:inkChg chg="add del">
          <ac:chgData name="坂場悠平" userId="0845ddf5-b5ca-4917-8fd8-c2c485bab151" providerId="ADAL" clId="{2058EE70-23C5-4DB9-8E25-04FDF1B7D399}" dt="2017-09-19T08:53:12.973" v="2235" actId="478"/>
          <ac:inkMkLst>
            <pc:docMk/>
            <pc:sldMk cId="1631740613" sldId="524"/>
            <ac:inkMk id="16" creationId="{56B4412F-E54D-4560-89A3-FFE63DAA9E36}"/>
          </ac:inkMkLst>
        </pc:inkChg>
        <pc:inkChg chg="add del">
          <ac:chgData name="坂場悠平" userId="0845ddf5-b5ca-4917-8fd8-c2c485bab151" providerId="ADAL" clId="{2058EE70-23C5-4DB9-8E25-04FDF1B7D399}" dt="2017-09-19T08:53:15.612" v="2238" actId="478"/>
          <ac:inkMkLst>
            <pc:docMk/>
            <pc:sldMk cId="1631740613" sldId="524"/>
            <ac:inkMk id="17" creationId="{293CE880-651B-47CB-8AC5-1C50AC91114E}"/>
          </ac:inkMkLst>
        </pc:inkChg>
        <pc:inkChg chg="add">
          <ac:chgData name="坂場悠平" userId="0845ddf5-b5ca-4917-8fd8-c2c485bab151" providerId="ADAL" clId="{2058EE70-23C5-4DB9-8E25-04FDF1B7D399}" dt="2017-09-19T08:53:12.973" v="2235" actId="478"/>
          <ac:inkMkLst>
            <pc:docMk/>
            <pc:sldMk cId="1631740613" sldId="524"/>
            <ac:inkMk id="18" creationId="{9803DEC3-1BC0-45B0-8168-7CEDEEC14FC9}"/>
          </ac:inkMkLst>
        </pc:inkChg>
        <pc:inkChg chg="add del">
          <ac:chgData name="坂場悠平" userId="0845ddf5-b5ca-4917-8fd8-c2c485bab151" providerId="ADAL" clId="{2058EE70-23C5-4DB9-8E25-04FDF1B7D399}" dt="2017-09-19T08:53:14.296" v="2237" actId="478"/>
          <ac:inkMkLst>
            <pc:docMk/>
            <pc:sldMk cId="1631740613" sldId="524"/>
            <ac:inkMk id="19" creationId="{6525ABFD-112B-4CED-AECA-0193A4BC1CE0}"/>
          </ac:inkMkLst>
        </pc:inkChg>
        <pc:inkChg chg="add del">
          <ac:chgData name="坂場悠平" userId="0845ddf5-b5ca-4917-8fd8-c2c485bab151" providerId="ADAL" clId="{2058EE70-23C5-4DB9-8E25-04FDF1B7D399}" dt="2017-09-19T08:53:20.638" v="2240" actId="478"/>
          <ac:inkMkLst>
            <pc:docMk/>
            <pc:sldMk cId="1631740613" sldId="524"/>
            <ac:inkMk id="20" creationId="{EEC19A7A-783A-4075-9360-4CCE6D9C5471}"/>
          </ac:inkMkLst>
        </pc:inkChg>
        <pc:inkChg chg="add del">
          <ac:chgData name="坂場悠平" userId="0845ddf5-b5ca-4917-8fd8-c2c485bab151" providerId="ADAL" clId="{2058EE70-23C5-4DB9-8E25-04FDF1B7D399}" dt="2017-09-19T08:53:21.500" v="2242" actId="478"/>
          <ac:inkMkLst>
            <pc:docMk/>
            <pc:sldMk cId="1631740613" sldId="524"/>
            <ac:inkMk id="21" creationId="{04CA2514-BD15-45CE-9093-C4F6E57BB0F6}"/>
          </ac:inkMkLst>
        </pc:inkChg>
        <pc:inkChg chg="add del">
          <ac:chgData name="坂場悠平" userId="0845ddf5-b5ca-4917-8fd8-c2c485bab151" providerId="ADAL" clId="{2058EE70-23C5-4DB9-8E25-04FDF1B7D399}" dt="2017-09-19T08:53:21.500" v="2242" actId="478"/>
          <ac:inkMkLst>
            <pc:docMk/>
            <pc:sldMk cId="1631740613" sldId="524"/>
            <ac:inkMk id="22" creationId="{65EEF720-A12D-4605-821F-037C47310478}"/>
          </ac:inkMkLst>
        </pc:inkChg>
        <pc:inkChg chg="add del">
          <ac:chgData name="坂場悠平" userId="0845ddf5-b5ca-4917-8fd8-c2c485bab151" providerId="ADAL" clId="{2058EE70-23C5-4DB9-8E25-04FDF1B7D399}" dt="2017-09-19T08:53:32.188" v="2245" actId="478"/>
          <ac:inkMkLst>
            <pc:docMk/>
            <pc:sldMk cId="1631740613" sldId="524"/>
            <ac:inkMk id="23" creationId="{454CAA27-38AB-4008-B1A1-FB84170477AC}"/>
          </ac:inkMkLst>
        </pc:inkChg>
        <pc:inkChg chg="add del">
          <ac:chgData name="坂場悠平" userId="0845ddf5-b5ca-4917-8fd8-c2c485bab151" providerId="ADAL" clId="{2058EE70-23C5-4DB9-8E25-04FDF1B7D399}" dt="2017-09-19T08:53:32.188" v="2245" actId="478"/>
          <ac:inkMkLst>
            <pc:docMk/>
            <pc:sldMk cId="1631740613" sldId="524"/>
            <ac:inkMk id="24" creationId="{041013DD-92A0-4784-9BF6-56E21A5F3E6C}"/>
          </ac:inkMkLst>
        </pc:inkChg>
        <pc:inkChg chg="add del">
          <ac:chgData name="坂場悠平" userId="0845ddf5-b5ca-4917-8fd8-c2c485bab151" providerId="ADAL" clId="{2058EE70-23C5-4DB9-8E25-04FDF1B7D399}" dt="2017-09-19T08:53:32.188" v="2245" actId="478"/>
          <ac:inkMkLst>
            <pc:docMk/>
            <pc:sldMk cId="1631740613" sldId="524"/>
            <ac:inkMk id="25" creationId="{857D6B7A-4FC2-482C-96AC-6E376C9BF8FE}"/>
          </ac:inkMkLst>
        </pc:inkChg>
        <pc:inkChg chg="add del">
          <ac:chgData name="坂場悠平" userId="0845ddf5-b5ca-4917-8fd8-c2c485bab151" providerId="ADAL" clId="{2058EE70-23C5-4DB9-8E25-04FDF1B7D399}" dt="2017-09-19T08:53:32.840" v="2247" actId="478"/>
          <ac:inkMkLst>
            <pc:docMk/>
            <pc:sldMk cId="1631740613" sldId="524"/>
            <ac:inkMk id="26" creationId="{A0073687-575A-4657-9CDA-48A35D8BC88F}"/>
          </ac:inkMkLst>
        </pc:inkChg>
        <pc:inkChg chg="add del">
          <ac:chgData name="坂場悠平" userId="0845ddf5-b5ca-4917-8fd8-c2c485bab151" providerId="ADAL" clId="{2058EE70-23C5-4DB9-8E25-04FDF1B7D399}" dt="2017-09-19T08:53:32.840" v="2247" actId="478"/>
          <ac:inkMkLst>
            <pc:docMk/>
            <pc:sldMk cId="1631740613" sldId="524"/>
            <ac:inkMk id="27" creationId="{B98D5995-DF9F-4753-A61E-E80DBA24C6B6}"/>
          </ac:inkMkLst>
        </pc:inkChg>
        <pc:inkChg chg="add del">
          <ac:chgData name="坂場悠平" userId="0845ddf5-b5ca-4917-8fd8-c2c485bab151" providerId="ADAL" clId="{2058EE70-23C5-4DB9-8E25-04FDF1B7D399}" dt="2017-09-19T08:53:33.494" v="2249" actId="478"/>
          <ac:inkMkLst>
            <pc:docMk/>
            <pc:sldMk cId="1631740613" sldId="524"/>
            <ac:inkMk id="28" creationId="{CBA052AA-AF2A-422E-AD30-205EFA439A25}"/>
          </ac:inkMkLst>
        </pc:inkChg>
        <pc:inkChg chg="add del">
          <ac:chgData name="坂場悠平" userId="0845ddf5-b5ca-4917-8fd8-c2c485bab151" providerId="ADAL" clId="{2058EE70-23C5-4DB9-8E25-04FDF1B7D399}" dt="2017-09-19T08:53:33.494" v="2249" actId="478"/>
          <ac:inkMkLst>
            <pc:docMk/>
            <pc:sldMk cId="1631740613" sldId="524"/>
            <ac:inkMk id="29" creationId="{79DB687A-B9A1-4351-84FB-13C6969BC24E}"/>
          </ac:inkMkLst>
        </pc:inkChg>
        <pc:inkChg chg="add del">
          <ac:chgData name="坂場悠平" userId="0845ddf5-b5ca-4917-8fd8-c2c485bab151" providerId="ADAL" clId="{2058EE70-23C5-4DB9-8E25-04FDF1B7D399}" dt="2017-09-19T08:53:34.093" v="2251" actId="478"/>
          <ac:inkMkLst>
            <pc:docMk/>
            <pc:sldMk cId="1631740613" sldId="524"/>
            <ac:inkMk id="30" creationId="{A3BFA52B-0DE0-47C3-98F8-3FF17AC51DAB}"/>
          </ac:inkMkLst>
        </pc:inkChg>
        <pc:inkChg chg="add del">
          <ac:chgData name="坂場悠平" userId="0845ddf5-b5ca-4917-8fd8-c2c485bab151" providerId="ADAL" clId="{2058EE70-23C5-4DB9-8E25-04FDF1B7D399}" dt="2017-09-19T08:53:34.093" v="2251" actId="478"/>
          <ac:inkMkLst>
            <pc:docMk/>
            <pc:sldMk cId="1631740613" sldId="524"/>
            <ac:inkMk id="31" creationId="{B154FEC7-F992-4BD9-B2B2-B90405D55C9A}"/>
          </ac:inkMkLst>
        </pc:inkChg>
        <pc:inkChg chg="add del">
          <ac:chgData name="坂場悠平" userId="0845ddf5-b5ca-4917-8fd8-c2c485bab151" providerId="ADAL" clId="{2058EE70-23C5-4DB9-8E25-04FDF1B7D399}" dt="2017-09-19T08:53:34.614" v="2254" actId="478"/>
          <ac:inkMkLst>
            <pc:docMk/>
            <pc:sldMk cId="1631740613" sldId="524"/>
            <ac:inkMk id="32" creationId="{901377BC-254D-40C3-A42F-FE76054AF789}"/>
          </ac:inkMkLst>
        </pc:inkChg>
        <pc:inkChg chg="add del">
          <ac:chgData name="坂場悠平" userId="0845ddf5-b5ca-4917-8fd8-c2c485bab151" providerId="ADAL" clId="{2058EE70-23C5-4DB9-8E25-04FDF1B7D399}" dt="2017-09-19T08:53:34.614" v="2254" actId="478"/>
          <ac:inkMkLst>
            <pc:docMk/>
            <pc:sldMk cId="1631740613" sldId="524"/>
            <ac:inkMk id="33" creationId="{78F137EE-4562-45D0-8C73-D91A8270381E}"/>
          </ac:inkMkLst>
        </pc:inkChg>
        <pc:inkChg chg="add del">
          <ac:chgData name="坂場悠平" userId="0845ddf5-b5ca-4917-8fd8-c2c485bab151" providerId="ADAL" clId="{2058EE70-23C5-4DB9-8E25-04FDF1B7D399}" dt="2017-09-19T08:53:34.614" v="2254" actId="478"/>
          <ac:inkMkLst>
            <pc:docMk/>
            <pc:sldMk cId="1631740613" sldId="524"/>
            <ac:inkMk id="34" creationId="{F1F0161B-4C1C-4C75-8A01-45272162B070}"/>
          </ac:inkMkLst>
        </pc:inkChg>
        <pc:inkChg chg="add del">
          <ac:chgData name="坂場悠平" userId="0845ddf5-b5ca-4917-8fd8-c2c485bab151" providerId="ADAL" clId="{2058EE70-23C5-4DB9-8E25-04FDF1B7D399}" dt="2017-09-19T08:53:35.245" v="2256" actId="478"/>
          <ac:inkMkLst>
            <pc:docMk/>
            <pc:sldMk cId="1631740613" sldId="524"/>
            <ac:inkMk id="35" creationId="{7C18FD67-DA44-4DFE-BBE8-A21F468F85B2}"/>
          </ac:inkMkLst>
        </pc:inkChg>
        <pc:inkChg chg="add del">
          <ac:chgData name="坂場悠平" userId="0845ddf5-b5ca-4917-8fd8-c2c485bab151" providerId="ADAL" clId="{2058EE70-23C5-4DB9-8E25-04FDF1B7D399}" dt="2017-09-19T08:53:35.245" v="2256" actId="478"/>
          <ac:inkMkLst>
            <pc:docMk/>
            <pc:sldMk cId="1631740613" sldId="524"/>
            <ac:inkMk id="36" creationId="{5928D7B7-B587-4FB1-97EE-1312EEA6A196}"/>
          </ac:inkMkLst>
        </pc:inkChg>
        <pc:inkChg chg="add del">
          <ac:chgData name="坂場悠平" userId="0845ddf5-b5ca-4917-8fd8-c2c485bab151" providerId="ADAL" clId="{2058EE70-23C5-4DB9-8E25-04FDF1B7D399}" dt="2017-09-19T08:53:36.001" v="2258" actId="478"/>
          <ac:inkMkLst>
            <pc:docMk/>
            <pc:sldMk cId="1631740613" sldId="524"/>
            <ac:inkMk id="37" creationId="{C51F9650-1D6D-4437-BDFA-807CB599567E}"/>
          </ac:inkMkLst>
        </pc:inkChg>
        <pc:inkChg chg="add del">
          <ac:chgData name="坂場悠平" userId="0845ddf5-b5ca-4917-8fd8-c2c485bab151" providerId="ADAL" clId="{2058EE70-23C5-4DB9-8E25-04FDF1B7D399}" dt="2017-09-19T08:53:36.001" v="2258" actId="478"/>
          <ac:inkMkLst>
            <pc:docMk/>
            <pc:sldMk cId="1631740613" sldId="524"/>
            <ac:inkMk id="38" creationId="{F586373D-974A-4B90-A51D-F878A58EAF45}"/>
          </ac:inkMkLst>
        </pc:inkChg>
        <pc:inkChg chg="add del">
          <ac:chgData name="坂場悠平" userId="0845ddf5-b5ca-4917-8fd8-c2c485bab151" providerId="ADAL" clId="{2058EE70-23C5-4DB9-8E25-04FDF1B7D399}" dt="2017-09-19T08:55:16.548" v="2330" actId="478"/>
          <ac:inkMkLst>
            <pc:docMk/>
            <pc:sldMk cId="1631740613" sldId="524"/>
            <ac:inkMk id="39" creationId="{27ED76C8-59F0-46FD-974F-BF8270D5DA0E}"/>
          </ac:inkMkLst>
        </pc:inkChg>
        <pc:inkChg chg="add del">
          <ac:chgData name="坂場悠平" userId="0845ddf5-b5ca-4917-8fd8-c2c485bab151" providerId="ADAL" clId="{2058EE70-23C5-4DB9-8E25-04FDF1B7D399}" dt="2017-09-19T08:54:35.111" v="2263" actId="478"/>
          <ac:inkMkLst>
            <pc:docMk/>
            <pc:sldMk cId="1631740613" sldId="524"/>
            <ac:inkMk id="40" creationId="{224B9A6E-A993-4A5B-9ADE-ED42A6EF6541}"/>
          </ac:inkMkLst>
        </pc:inkChg>
        <pc:inkChg chg="add del">
          <ac:chgData name="坂場悠平" userId="0845ddf5-b5ca-4917-8fd8-c2c485bab151" providerId="ADAL" clId="{2058EE70-23C5-4DB9-8E25-04FDF1B7D399}" dt="2017-09-19T08:54:34.541" v="2262" actId="478"/>
          <ac:inkMkLst>
            <pc:docMk/>
            <pc:sldMk cId="1631740613" sldId="524"/>
            <ac:inkMk id="41" creationId="{F251FDD3-F560-473A-B5B4-F50610EAE2C0}"/>
          </ac:inkMkLst>
        </pc:inkChg>
        <pc:inkChg chg="add">
          <ac:chgData name="坂場悠平" userId="0845ddf5-b5ca-4917-8fd8-c2c485bab151" providerId="ADAL" clId="{2058EE70-23C5-4DB9-8E25-04FDF1B7D399}" dt="2017-09-19T08:54:33.794" v="2261" actId="478"/>
          <ac:inkMkLst>
            <pc:docMk/>
            <pc:sldMk cId="1631740613" sldId="524"/>
            <ac:inkMk id="42" creationId="{8D4C99BC-C72E-4D51-B5E2-905B40630811}"/>
          </ac:inkMkLst>
        </pc:inkChg>
        <pc:inkChg chg="add del">
          <ac:chgData name="坂場悠平" userId="0845ddf5-b5ca-4917-8fd8-c2c485bab151" providerId="ADAL" clId="{2058EE70-23C5-4DB9-8E25-04FDF1B7D399}" dt="2017-09-19T08:55:02.716" v="2300" actId="478"/>
          <ac:inkMkLst>
            <pc:docMk/>
            <pc:sldMk cId="1631740613" sldId="524"/>
            <ac:inkMk id="43" creationId="{D16809C6-6DD6-4F77-9425-BD815A75E03E}"/>
          </ac:inkMkLst>
        </pc:inkChg>
        <pc:inkChg chg="add del">
          <ac:chgData name="坂場悠平" userId="0845ddf5-b5ca-4917-8fd8-c2c485bab151" providerId="ADAL" clId="{2058EE70-23C5-4DB9-8E25-04FDF1B7D399}" dt="2017-09-19T08:55:02.264" v="2299" actId="478"/>
          <ac:inkMkLst>
            <pc:docMk/>
            <pc:sldMk cId="1631740613" sldId="524"/>
            <ac:inkMk id="44" creationId="{5E6D53FF-C001-4ADC-A4F9-00ABDC297F23}"/>
          </ac:inkMkLst>
        </pc:inkChg>
        <pc:inkChg chg="add del">
          <ac:chgData name="坂場悠平" userId="0845ddf5-b5ca-4917-8fd8-c2c485bab151" providerId="ADAL" clId="{2058EE70-23C5-4DB9-8E25-04FDF1B7D399}" dt="2017-09-19T08:54:43.890" v="2268" actId="478"/>
          <ac:inkMkLst>
            <pc:docMk/>
            <pc:sldMk cId="1631740613" sldId="524"/>
            <ac:inkMk id="45" creationId="{6D823BCF-DB20-41A4-86DD-5C48610D01EE}"/>
          </ac:inkMkLst>
        </pc:inkChg>
        <pc:inkChg chg="add del">
          <ac:chgData name="坂場悠平" userId="0845ddf5-b5ca-4917-8fd8-c2c485bab151" providerId="ADAL" clId="{2058EE70-23C5-4DB9-8E25-04FDF1B7D399}" dt="2017-09-19T08:55:01.923" v="2298" actId="478"/>
          <ac:inkMkLst>
            <pc:docMk/>
            <pc:sldMk cId="1631740613" sldId="524"/>
            <ac:inkMk id="46" creationId="{E08C048A-B21C-4F45-B6FE-FEE62906AF83}"/>
          </ac:inkMkLst>
        </pc:inkChg>
        <pc:inkChg chg="add del">
          <ac:chgData name="坂場悠平" userId="0845ddf5-b5ca-4917-8fd8-c2c485bab151" providerId="ADAL" clId="{2058EE70-23C5-4DB9-8E25-04FDF1B7D399}" dt="2017-09-19T08:54:44.644" v="2270" actId="478"/>
          <ac:inkMkLst>
            <pc:docMk/>
            <pc:sldMk cId="1631740613" sldId="524"/>
            <ac:inkMk id="47" creationId="{7D5FCB9A-F1F0-43DD-8A12-52661FFDBFE4}"/>
          </ac:inkMkLst>
        </pc:inkChg>
        <pc:inkChg chg="add del">
          <ac:chgData name="坂場悠平" userId="0845ddf5-b5ca-4917-8fd8-c2c485bab151" providerId="ADAL" clId="{2058EE70-23C5-4DB9-8E25-04FDF1B7D399}" dt="2017-09-19T08:55:01.647" v="2297" actId="478"/>
          <ac:inkMkLst>
            <pc:docMk/>
            <pc:sldMk cId="1631740613" sldId="524"/>
            <ac:inkMk id="48" creationId="{024B8C3E-0755-4BAA-BA48-D9DCEEDEF8D0}"/>
          </ac:inkMkLst>
        </pc:inkChg>
        <pc:inkChg chg="add del">
          <ac:chgData name="坂場悠平" userId="0845ddf5-b5ca-4917-8fd8-c2c485bab151" providerId="ADAL" clId="{2058EE70-23C5-4DB9-8E25-04FDF1B7D399}" dt="2017-09-19T08:54:46.396" v="2273" actId="478"/>
          <ac:inkMkLst>
            <pc:docMk/>
            <pc:sldMk cId="1631740613" sldId="524"/>
            <ac:inkMk id="49" creationId="{AC5D89B9-190F-430A-B307-AFF1B5042BAF}"/>
          </ac:inkMkLst>
        </pc:inkChg>
        <pc:inkChg chg="add del">
          <ac:chgData name="坂場悠平" userId="0845ddf5-b5ca-4917-8fd8-c2c485bab151" providerId="ADAL" clId="{2058EE70-23C5-4DB9-8E25-04FDF1B7D399}" dt="2017-09-19T08:54:54.152" v="2296" actId="478"/>
          <ac:inkMkLst>
            <pc:docMk/>
            <pc:sldMk cId="1631740613" sldId="524"/>
            <ac:inkMk id="50" creationId="{F290C66B-547B-4792-9DBA-69A0334C6A63}"/>
          </ac:inkMkLst>
        </pc:inkChg>
        <pc:inkChg chg="add del">
          <ac:chgData name="坂場悠平" userId="0845ddf5-b5ca-4917-8fd8-c2c485bab151" providerId="ADAL" clId="{2058EE70-23C5-4DB9-8E25-04FDF1B7D399}" dt="2017-09-19T08:54:53.849" v="2295" actId="478"/>
          <ac:inkMkLst>
            <pc:docMk/>
            <pc:sldMk cId="1631740613" sldId="524"/>
            <ac:inkMk id="51" creationId="{376351BA-76E9-4A85-9AFF-82E218C1807D}"/>
          </ac:inkMkLst>
        </pc:inkChg>
        <pc:inkChg chg="add del">
          <ac:chgData name="坂場悠平" userId="0845ddf5-b5ca-4917-8fd8-c2c485bab151" providerId="ADAL" clId="{2058EE70-23C5-4DB9-8E25-04FDF1B7D399}" dt="2017-09-19T08:54:47.091" v="2276" actId="478"/>
          <ac:inkMkLst>
            <pc:docMk/>
            <pc:sldMk cId="1631740613" sldId="524"/>
            <ac:inkMk id="52" creationId="{0CD7D456-D6D4-472C-88D3-2F6B224497DE}"/>
          </ac:inkMkLst>
        </pc:inkChg>
        <pc:inkChg chg="add del">
          <ac:chgData name="坂場悠平" userId="0845ddf5-b5ca-4917-8fd8-c2c485bab151" providerId="ADAL" clId="{2058EE70-23C5-4DB9-8E25-04FDF1B7D399}" dt="2017-09-19T08:54:53.561" v="2294" actId="478"/>
          <ac:inkMkLst>
            <pc:docMk/>
            <pc:sldMk cId="1631740613" sldId="524"/>
            <ac:inkMk id="53" creationId="{3056EF77-8927-4E9D-8FDE-B8396EE0C15E}"/>
          </ac:inkMkLst>
        </pc:inkChg>
        <pc:inkChg chg="add del">
          <ac:chgData name="坂場悠平" userId="0845ddf5-b5ca-4917-8fd8-c2c485bab151" providerId="ADAL" clId="{2058EE70-23C5-4DB9-8E25-04FDF1B7D399}" dt="2017-09-19T08:54:53.276" v="2293" actId="478"/>
          <ac:inkMkLst>
            <pc:docMk/>
            <pc:sldMk cId="1631740613" sldId="524"/>
            <ac:inkMk id="54" creationId="{C4BEAB9E-3C89-4691-BBF0-89046E49330E}"/>
          </ac:inkMkLst>
        </pc:inkChg>
        <pc:inkChg chg="add del">
          <ac:chgData name="坂場悠平" userId="0845ddf5-b5ca-4917-8fd8-c2c485bab151" providerId="ADAL" clId="{2058EE70-23C5-4DB9-8E25-04FDF1B7D399}" dt="2017-09-19T08:54:47.843" v="2278" actId="478"/>
          <ac:inkMkLst>
            <pc:docMk/>
            <pc:sldMk cId="1631740613" sldId="524"/>
            <ac:inkMk id="55" creationId="{BB42E9FE-7E6F-430A-8A7B-84291D359BC4}"/>
          </ac:inkMkLst>
        </pc:inkChg>
        <pc:inkChg chg="add del">
          <ac:chgData name="坂場悠平" userId="0845ddf5-b5ca-4917-8fd8-c2c485bab151" providerId="ADAL" clId="{2058EE70-23C5-4DB9-8E25-04FDF1B7D399}" dt="2017-09-19T08:54:53.073" v="2292" actId="478"/>
          <ac:inkMkLst>
            <pc:docMk/>
            <pc:sldMk cId="1631740613" sldId="524"/>
            <ac:inkMk id="56" creationId="{62A5CC56-EB39-4A62-824B-AD1AF7F6A616}"/>
          </ac:inkMkLst>
        </pc:inkChg>
        <pc:inkChg chg="add del">
          <ac:chgData name="坂場悠平" userId="0845ddf5-b5ca-4917-8fd8-c2c485bab151" providerId="ADAL" clId="{2058EE70-23C5-4DB9-8E25-04FDF1B7D399}" dt="2017-09-19T08:54:48.307" v="2281" actId="478"/>
          <ac:inkMkLst>
            <pc:docMk/>
            <pc:sldMk cId="1631740613" sldId="524"/>
            <ac:inkMk id="57" creationId="{81F16087-B530-45F6-875A-3AC92050C6A5}"/>
          </ac:inkMkLst>
        </pc:inkChg>
        <pc:inkChg chg="add del">
          <ac:chgData name="坂場悠平" userId="0845ddf5-b5ca-4917-8fd8-c2c485bab151" providerId="ADAL" clId="{2058EE70-23C5-4DB9-8E25-04FDF1B7D399}" dt="2017-09-19T08:54:52.867" v="2291" actId="478"/>
          <ac:inkMkLst>
            <pc:docMk/>
            <pc:sldMk cId="1631740613" sldId="524"/>
            <ac:inkMk id="58" creationId="{A62C818B-8D06-4321-8E15-E2664D029A48}"/>
          </ac:inkMkLst>
        </pc:inkChg>
        <pc:inkChg chg="add del">
          <ac:chgData name="坂場悠平" userId="0845ddf5-b5ca-4917-8fd8-c2c485bab151" providerId="ADAL" clId="{2058EE70-23C5-4DB9-8E25-04FDF1B7D399}" dt="2017-09-19T08:54:52.683" v="2290" actId="478"/>
          <ac:inkMkLst>
            <pc:docMk/>
            <pc:sldMk cId="1631740613" sldId="524"/>
            <ac:inkMk id="59" creationId="{FB3BBBF2-5A12-413B-9FAE-6E87C74037D0}"/>
          </ac:inkMkLst>
        </pc:inkChg>
        <pc:inkChg chg="add del">
          <ac:chgData name="坂場悠平" userId="0845ddf5-b5ca-4917-8fd8-c2c485bab151" providerId="ADAL" clId="{2058EE70-23C5-4DB9-8E25-04FDF1B7D399}" dt="2017-09-19T08:54:48.814" v="2283" actId="478"/>
          <ac:inkMkLst>
            <pc:docMk/>
            <pc:sldMk cId="1631740613" sldId="524"/>
            <ac:inkMk id="60" creationId="{25F63EE7-8186-46E6-ACDA-0C4BFC0E6396}"/>
          </ac:inkMkLst>
        </pc:inkChg>
        <pc:inkChg chg="add del">
          <ac:chgData name="坂場悠平" userId="0845ddf5-b5ca-4917-8fd8-c2c485bab151" providerId="ADAL" clId="{2058EE70-23C5-4DB9-8E25-04FDF1B7D399}" dt="2017-09-19T08:54:52.498" v="2289" actId="478"/>
          <ac:inkMkLst>
            <pc:docMk/>
            <pc:sldMk cId="1631740613" sldId="524"/>
            <ac:inkMk id="61" creationId="{D0131FC9-52EA-4DA4-930A-D6D3ED84FD34}"/>
          </ac:inkMkLst>
        </pc:inkChg>
        <pc:inkChg chg="add del">
          <ac:chgData name="坂場悠平" userId="0845ddf5-b5ca-4917-8fd8-c2c485bab151" providerId="ADAL" clId="{2058EE70-23C5-4DB9-8E25-04FDF1B7D399}" dt="2017-09-19T08:54:49.798" v="2286" actId="478"/>
          <ac:inkMkLst>
            <pc:docMk/>
            <pc:sldMk cId="1631740613" sldId="524"/>
            <ac:inkMk id="62" creationId="{B0B16C66-8F4C-4A54-B9E3-D7265A93CF6F}"/>
          </ac:inkMkLst>
        </pc:inkChg>
        <pc:inkChg chg="add del">
          <ac:chgData name="坂場悠平" userId="0845ddf5-b5ca-4917-8fd8-c2c485bab151" providerId="ADAL" clId="{2058EE70-23C5-4DB9-8E25-04FDF1B7D399}" dt="2017-09-19T08:54:52.309" v="2288" actId="478"/>
          <ac:inkMkLst>
            <pc:docMk/>
            <pc:sldMk cId="1631740613" sldId="524"/>
            <ac:inkMk id="63" creationId="{D522B160-F287-4A4A-87CF-94E939E789ED}"/>
          </ac:inkMkLst>
        </pc:inkChg>
        <pc:inkChg chg="add del">
          <ac:chgData name="坂場悠平" userId="0845ddf5-b5ca-4917-8fd8-c2c485bab151" providerId="ADAL" clId="{2058EE70-23C5-4DB9-8E25-04FDF1B7D399}" dt="2017-09-19T08:54:51.914" v="2287" actId="478"/>
          <ac:inkMkLst>
            <pc:docMk/>
            <pc:sldMk cId="1631740613" sldId="524"/>
            <ac:inkMk id="64" creationId="{DC8C72CD-DC3C-4BE5-AA31-93E47DF190B8}"/>
          </ac:inkMkLst>
        </pc:inkChg>
        <pc:inkChg chg="add">
          <ac:chgData name="坂場悠平" userId="0845ddf5-b5ca-4917-8fd8-c2c485bab151" providerId="ADAL" clId="{2058EE70-23C5-4DB9-8E25-04FDF1B7D399}" dt="2017-09-19T08:54:49.798" v="2286" actId="478"/>
          <ac:inkMkLst>
            <pc:docMk/>
            <pc:sldMk cId="1631740613" sldId="524"/>
            <ac:inkMk id="65" creationId="{625891A4-B94F-4717-9B96-9EBAAF95D347}"/>
          </ac:inkMkLst>
        </pc:inkChg>
        <pc:inkChg chg="add del">
          <ac:chgData name="坂場悠平" userId="0845ddf5-b5ca-4917-8fd8-c2c485bab151" providerId="ADAL" clId="{2058EE70-23C5-4DB9-8E25-04FDF1B7D399}" dt="2017-09-19T08:55:09.697" v="2303" actId="478"/>
          <ac:inkMkLst>
            <pc:docMk/>
            <pc:sldMk cId="1631740613" sldId="524"/>
            <ac:inkMk id="66" creationId="{227F485F-D863-477F-AB17-A164BE1C784A}"/>
          </ac:inkMkLst>
        </pc:inkChg>
        <pc:inkChg chg="add del">
          <ac:chgData name="坂場悠平" userId="0845ddf5-b5ca-4917-8fd8-c2c485bab151" providerId="ADAL" clId="{2058EE70-23C5-4DB9-8E25-04FDF1B7D399}" dt="2017-09-19T08:55:09.697" v="2303" actId="478"/>
          <ac:inkMkLst>
            <pc:docMk/>
            <pc:sldMk cId="1631740613" sldId="524"/>
            <ac:inkMk id="67" creationId="{B51998D1-C266-4C6D-AED7-E9F465D0E5BA}"/>
          </ac:inkMkLst>
        </pc:inkChg>
        <pc:inkChg chg="add del">
          <ac:chgData name="坂場悠平" userId="0845ddf5-b5ca-4917-8fd8-c2c485bab151" providerId="ADAL" clId="{2058EE70-23C5-4DB9-8E25-04FDF1B7D399}" dt="2017-09-19T08:55:10.496" v="2305" actId="478"/>
          <ac:inkMkLst>
            <pc:docMk/>
            <pc:sldMk cId="1631740613" sldId="524"/>
            <ac:inkMk id="68" creationId="{10F55519-9EC5-4DBC-A3A2-21237CD8E2EA}"/>
          </ac:inkMkLst>
        </pc:inkChg>
        <pc:inkChg chg="add del">
          <ac:chgData name="坂場悠平" userId="0845ddf5-b5ca-4917-8fd8-c2c485bab151" providerId="ADAL" clId="{2058EE70-23C5-4DB9-8E25-04FDF1B7D399}" dt="2017-09-19T08:55:10.496" v="2305" actId="478"/>
          <ac:inkMkLst>
            <pc:docMk/>
            <pc:sldMk cId="1631740613" sldId="524"/>
            <ac:inkMk id="69" creationId="{8927C113-6414-4710-8A68-E58C611BAFEF}"/>
          </ac:inkMkLst>
        </pc:inkChg>
        <pc:inkChg chg="add del">
          <ac:chgData name="坂場悠平" userId="0845ddf5-b5ca-4917-8fd8-c2c485bab151" providerId="ADAL" clId="{2058EE70-23C5-4DB9-8E25-04FDF1B7D399}" dt="2017-09-19T08:55:11.137" v="2307" actId="478"/>
          <ac:inkMkLst>
            <pc:docMk/>
            <pc:sldMk cId="1631740613" sldId="524"/>
            <ac:inkMk id="70" creationId="{7C306C52-F281-42DD-9376-7377E4FF1AAF}"/>
          </ac:inkMkLst>
        </pc:inkChg>
        <pc:inkChg chg="add del">
          <ac:chgData name="坂場悠平" userId="0845ddf5-b5ca-4917-8fd8-c2c485bab151" providerId="ADAL" clId="{2058EE70-23C5-4DB9-8E25-04FDF1B7D399}" dt="2017-09-19T08:55:11.137" v="2307" actId="478"/>
          <ac:inkMkLst>
            <pc:docMk/>
            <pc:sldMk cId="1631740613" sldId="524"/>
            <ac:inkMk id="71" creationId="{98CCA396-4DBB-4BBC-BCCA-0E9AB1AD7F46}"/>
          </ac:inkMkLst>
        </pc:inkChg>
        <pc:inkChg chg="add del">
          <ac:chgData name="坂場悠平" userId="0845ddf5-b5ca-4917-8fd8-c2c485bab151" providerId="ADAL" clId="{2058EE70-23C5-4DB9-8E25-04FDF1B7D399}" dt="2017-09-19T08:55:12.215" v="2309" actId="478"/>
          <ac:inkMkLst>
            <pc:docMk/>
            <pc:sldMk cId="1631740613" sldId="524"/>
            <ac:inkMk id="72" creationId="{5EE3D8BF-67CE-44F3-9933-0CCD7C4485A3}"/>
          </ac:inkMkLst>
        </pc:inkChg>
        <pc:inkChg chg="add del">
          <ac:chgData name="坂場悠平" userId="0845ddf5-b5ca-4917-8fd8-c2c485bab151" providerId="ADAL" clId="{2058EE70-23C5-4DB9-8E25-04FDF1B7D399}" dt="2017-09-19T08:55:12.215" v="2309" actId="478"/>
          <ac:inkMkLst>
            <pc:docMk/>
            <pc:sldMk cId="1631740613" sldId="524"/>
            <ac:inkMk id="73" creationId="{0928F3A1-8494-4619-BE32-203A7289E44C}"/>
          </ac:inkMkLst>
        </pc:inkChg>
        <pc:inkChg chg="add del">
          <ac:chgData name="坂場悠平" userId="0845ddf5-b5ca-4917-8fd8-c2c485bab151" providerId="ADAL" clId="{2058EE70-23C5-4DB9-8E25-04FDF1B7D399}" dt="2017-09-19T08:55:12.687" v="2312" actId="478"/>
          <ac:inkMkLst>
            <pc:docMk/>
            <pc:sldMk cId="1631740613" sldId="524"/>
            <ac:inkMk id="74" creationId="{FE4D5050-0838-4A8B-8FC8-33549850DE39}"/>
          </ac:inkMkLst>
        </pc:inkChg>
        <pc:inkChg chg="add del">
          <ac:chgData name="坂場悠平" userId="0845ddf5-b5ca-4917-8fd8-c2c485bab151" providerId="ADAL" clId="{2058EE70-23C5-4DB9-8E25-04FDF1B7D399}" dt="2017-09-19T08:55:12.687" v="2312" actId="478"/>
          <ac:inkMkLst>
            <pc:docMk/>
            <pc:sldMk cId="1631740613" sldId="524"/>
            <ac:inkMk id="75" creationId="{D97EB9F1-F31E-4B51-96A3-58723A0A8651}"/>
          </ac:inkMkLst>
        </pc:inkChg>
        <pc:inkChg chg="add del">
          <ac:chgData name="坂場悠平" userId="0845ddf5-b5ca-4917-8fd8-c2c485bab151" providerId="ADAL" clId="{2058EE70-23C5-4DB9-8E25-04FDF1B7D399}" dt="2017-09-19T08:55:12.687" v="2312" actId="478"/>
          <ac:inkMkLst>
            <pc:docMk/>
            <pc:sldMk cId="1631740613" sldId="524"/>
            <ac:inkMk id="76" creationId="{82077A21-1931-4F1C-90BC-07DB2F586BFB}"/>
          </ac:inkMkLst>
        </pc:inkChg>
        <pc:inkChg chg="add del">
          <ac:chgData name="坂場悠平" userId="0845ddf5-b5ca-4917-8fd8-c2c485bab151" providerId="ADAL" clId="{2058EE70-23C5-4DB9-8E25-04FDF1B7D399}" dt="2017-09-19T08:55:13.313" v="2315" actId="478"/>
          <ac:inkMkLst>
            <pc:docMk/>
            <pc:sldMk cId="1631740613" sldId="524"/>
            <ac:inkMk id="77" creationId="{8BAD9E8C-6362-47B8-A6BF-56B626792B89}"/>
          </ac:inkMkLst>
        </pc:inkChg>
        <pc:inkChg chg="add del">
          <ac:chgData name="坂場悠平" userId="0845ddf5-b5ca-4917-8fd8-c2c485bab151" providerId="ADAL" clId="{2058EE70-23C5-4DB9-8E25-04FDF1B7D399}" dt="2017-09-19T08:55:13.313" v="2315" actId="478"/>
          <ac:inkMkLst>
            <pc:docMk/>
            <pc:sldMk cId="1631740613" sldId="524"/>
            <ac:inkMk id="78" creationId="{D6C92C14-4557-453D-8E64-FA466A214EC4}"/>
          </ac:inkMkLst>
        </pc:inkChg>
        <pc:inkChg chg="add del">
          <ac:chgData name="坂場悠平" userId="0845ddf5-b5ca-4917-8fd8-c2c485bab151" providerId="ADAL" clId="{2058EE70-23C5-4DB9-8E25-04FDF1B7D399}" dt="2017-09-19T08:55:13.313" v="2315" actId="478"/>
          <ac:inkMkLst>
            <pc:docMk/>
            <pc:sldMk cId="1631740613" sldId="524"/>
            <ac:inkMk id="79" creationId="{B6ABEA35-1F7B-45F1-AECA-EBA7E2CBECB8}"/>
          </ac:inkMkLst>
        </pc:inkChg>
        <pc:inkChg chg="add del">
          <ac:chgData name="坂場悠平" userId="0845ddf5-b5ca-4917-8fd8-c2c485bab151" providerId="ADAL" clId="{2058EE70-23C5-4DB9-8E25-04FDF1B7D399}" dt="2017-09-19T08:55:13.806" v="2318" actId="478"/>
          <ac:inkMkLst>
            <pc:docMk/>
            <pc:sldMk cId="1631740613" sldId="524"/>
            <ac:inkMk id="80" creationId="{41059BB0-F2CA-4F4E-8A07-DB15939595A0}"/>
          </ac:inkMkLst>
        </pc:inkChg>
        <pc:inkChg chg="add del">
          <ac:chgData name="坂場悠平" userId="0845ddf5-b5ca-4917-8fd8-c2c485bab151" providerId="ADAL" clId="{2058EE70-23C5-4DB9-8E25-04FDF1B7D399}" dt="2017-09-19T08:55:13.806" v="2318" actId="478"/>
          <ac:inkMkLst>
            <pc:docMk/>
            <pc:sldMk cId="1631740613" sldId="524"/>
            <ac:inkMk id="81" creationId="{614F5678-A313-46F9-8C44-DE0254696F1A}"/>
          </ac:inkMkLst>
        </pc:inkChg>
        <pc:inkChg chg="add del">
          <ac:chgData name="坂場悠平" userId="0845ddf5-b5ca-4917-8fd8-c2c485bab151" providerId="ADAL" clId="{2058EE70-23C5-4DB9-8E25-04FDF1B7D399}" dt="2017-09-19T08:55:13.806" v="2318" actId="478"/>
          <ac:inkMkLst>
            <pc:docMk/>
            <pc:sldMk cId="1631740613" sldId="524"/>
            <ac:inkMk id="82" creationId="{9253210C-7B60-425F-A2EA-478C376E25A0}"/>
          </ac:inkMkLst>
        </pc:inkChg>
        <pc:inkChg chg="add del">
          <ac:chgData name="坂場悠平" userId="0845ddf5-b5ca-4917-8fd8-c2c485bab151" providerId="ADAL" clId="{2058EE70-23C5-4DB9-8E25-04FDF1B7D399}" dt="2017-09-19T08:55:14.681" v="2321" actId="478"/>
          <ac:inkMkLst>
            <pc:docMk/>
            <pc:sldMk cId="1631740613" sldId="524"/>
            <ac:inkMk id="83" creationId="{E6A5ACF0-A9CB-44CC-98D1-24A1A9E9362A}"/>
          </ac:inkMkLst>
        </pc:inkChg>
        <pc:inkChg chg="add del">
          <ac:chgData name="坂場悠平" userId="0845ddf5-b5ca-4917-8fd8-c2c485bab151" providerId="ADAL" clId="{2058EE70-23C5-4DB9-8E25-04FDF1B7D399}" dt="2017-09-19T08:55:14.681" v="2321" actId="478"/>
          <ac:inkMkLst>
            <pc:docMk/>
            <pc:sldMk cId="1631740613" sldId="524"/>
            <ac:inkMk id="84" creationId="{D8ABC690-B519-4981-B0B2-13424688832F}"/>
          </ac:inkMkLst>
        </pc:inkChg>
        <pc:inkChg chg="add del">
          <ac:chgData name="坂場悠平" userId="0845ddf5-b5ca-4917-8fd8-c2c485bab151" providerId="ADAL" clId="{2058EE70-23C5-4DB9-8E25-04FDF1B7D399}" dt="2017-09-19T08:55:14.681" v="2321" actId="478"/>
          <ac:inkMkLst>
            <pc:docMk/>
            <pc:sldMk cId="1631740613" sldId="524"/>
            <ac:inkMk id="85" creationId="{533DCAA4-2379-4A61-B481-0B9A405B7D8A}"/>
          </ac:inkMkLst>
        </pc:inkChg>
        <pc:inkChg chg="add del">
          <ac:chgData name="坂場悠平" userId="0845ddf5-b5ca-4917-8fd8-c2c485bab151" providerId="ADAL" clId="{2058EE70-23C5-4DB9-8E25-04FDF1B7D399}" dt="2017-09-19T08:55:15.220" v="2324" actId="478"/>
          <ac:inkMkLst>
            <pc:docMk/>
            <pc:sldMk cId="1631740613" sldId="524"/>
            <ac:inkMk id="86" creationId="{E34804FF-14F6-4DB3-B93C-6BA62B165BFA}"/>
          </ac:inkMkLst>
        </pc:inkChg>
        <pc:inkChg chg="add del">
          <ac:chgData name="坂場悠平" userId="0845ddf5-b5ca-4917-8fd8-c2c485bab151" providerId="ADAL" clId="{2058EE70-23C5-4DB9-8E25-04FDF1B7D399}" dt="2017-09-19T08:55:15.220" v="2324" actId="478"/>
          <ac:inkMkLst>
            <pc:docMk/>
            <pc:sldMk cId="1631740613" sldId="524"/>
            <ac:inkMk id="87" creationId="{4F265D2F-AEA6-4108-9C7B-658F1B4DE413}"/>
          </ac:inkMkLst>
        </pc:inkChg>
        <pc:inkChg chg="add del">
          <ac:chgData name="坂場悠平" userId="0845ddf5-b5ca-4917-8fd8-c2c485bab151" providerId="ADAL" clId="{2058EE70-23C5-4DB9-8E25-04FDF1B7D399}" dt="2017-09-19T08:55:15.220" v="2324" actId="478"/>
          <ac:inkMkLst>
            <pc:docMk/>
            <pc:sldMk cId="1631740613" sldId="524"/>
            <ac:inkMk id="88" creationId="{22B6A913-1724-4671-AAC6-71B0D41AFA55}"/>
          </ac:inkMkLst>
        </pc:inkChg>
        <pc:inkChg chg="add del">
          <ac:chgData name="坂場悠平" userId="0845ddf5-b5ca-4917-8fd8-c2c485bab151" providerId="ADAL" clId="{2058EE70-23C5-4DB9-8E25-04FDF1B7D399}" dt="2017-09-19T08:55:15.982" v="2327" actId="478"/>
          <ac:inkMkLst>
            <pc:docMk/>
            <pc:sldMk cId="1631740613" sldId="524"/>
            <ac:inkMk id="89" creationId="{CAAED8D5-D1C2-476B-9297-D586DD19CAF7}"/>
          </ac:inkMkLst>
        </pc:inkChg>
        <pc:inkChg chg="add del">
          <ac:chgData name="坂場悠平" userId="0845ddf5-b5ca-4917-8fd8-c2c485bab151" providerId="ADAL" clId="{2058EE70-23C5-4DB9-8E25-04FDF1B7D399}" dt="2017-09-19T08:55:15.982" v="2327" actId="478"/>
          <ac:inkMkLst>
            <pc:docMk/>
            <pc:sldMk cId="1631740613" sldId="524"/>
            <ac:inkMk id="90" creationId="{FCF2D996-678C-4429-9661-104E0D77D61C}"/>
          </ac:inkMkLst>
        </pc:inkChg>
        <pc:inkChg chg="add del">
          <ac:chgData name="坂場悠平" userId="0845ddf5-b5ca-4917-8fd8-c2c485bab151" providerId="ADAL" clId="{2058EE70-23C5-4DB9-8E25-04FDF1B7D399}" dt="2017-09-19T08:55:15.982" v="2327" actId="478"/>
          <ac:inkMkLst>
            <pc:docMk/>
            <pc:sldMk cId="1631740613" sldId="524"/>
            <ac:inkMk id="91" creationId="{CB631B4A-DC92-4358-BFFC-600E1D6A7594}"/>
          </ac:inkMkLst>
        </pc:inkChg>
        <pc:inkChg chg="add del">
          <ac:chgData name="坂場悠平" userId="0845ddf5-b5ca-4917-8fd8-c2c485bab151" providerId="ADAL" clId="{2058EE70-23C5-4DB9-8E25-04FDF1B7D399}" dt="2017-09-19T08:55:16.548" v="2330" actId="478"/>
          <ac:inkMkLst>
            <pc:docMk/>
            <pc:sldMk cId="1631740613" sldId="524"/>
            <ac:inkMk id="92" creationId="{248AB022-093C-47E2-950C-52181C74BD27}"/>
          </ac:inkMkLst>
        </pc:inkChg>
        <pc:inkChg chg="add del">
          <ac:chgData name="坂場悠平" userId="0845ddf5-b5ca-4917-8fd8-c2c485bab151" providerId="ADAL" clId="{2058EE70-23C5-4DB9-8E25-04FDF1B7D399}" dt="2017-09-19T08:55:16.548" v="2330" actId="478"/>
          <ac:inkMkLst>
            <pc:docMk/>
            <pc:sldMk cId="1631740613" sldId="524"/>
            <ac:inkMk id="93" creationId="{429A7B69-7A7B-4E06-BF9F-5B427DE84DD2}"/>
          </ac:inkMkLst>
        </pc:inkChg>
        <pc:inkChg chg="add del">
          <ac:chgData name="坂場悠平" userId="0845ddf5-b5ca-4917-8fd8-c2c485bab151" providerId="ADAL" clId="{2058EE70-23C5-4DB9-8E25-04FDF1B7D399}" dt="2017-09-19T08:55:16.548" v="2330" actId="478"/>
          <ac:inkMkLst>
            <pc:docMk/>
            <pc:sldMk cId="1631740613" sldId="524"/>
            <ac:inkMk id="94" creationId="{DBDEF7C1-1632-440F-8467-6FD2D0D10209}"/>
          </ac:inkMkLst>
        </pc:inkChg>
        <pc:inkChg chg="add del">
          <ac:chgData name="坂場悠平" userId="0845ddf5-b5ca-4917-8fd8-c2c485bab151" providerId="ADAL" clId="{2058EE70-23C5-4DB9-8E25-04FDF1B7D399}" dt="2017-09-19T08:55:17.625" v="2332" actId="478"/>
          <ac:inkMkLst>
            <pc:docMk/>
            <pc:sldMk cId="1631740613" sldId="524"/>
            <ac:inkMk id="95" creationId="{F37A9A59-CB38-44D9-88C0-0CC2A23E1928}"/>
          </ac:inkMkLst>
        </pc:inkChg>
        <pc:inkChg chg="add del">
          <ac:chgData name="坂場悠平" userId="0845ddf5-b5ca-4917-8fd8-c2c485bab151" providerId="ADAL" clId="{2058EE70-23C5-4DB9-8E25-04FDF1B7D399}" dt="2017-09-19T08:55:17.625" v="2332" actId="478"/>
          <ac:inkMkLst>
            <pc:docMk/>
            <pc:sldMk cId="1631740613" sldId="524"/>
            <ac:inkMk id="96" creationId="{E74E7F05-AC25-4091-A212-B3132C73E3DA}"/>
          </ac:inkMkLst>
        </pc:inkChg>
        <pc:inkChg chg="add">
          <ac:chgData name="坂場悠平" userId="0845ddf5-b5ca-4917-8fd8-c2c485bab151" providerId="ADAL" clId="{2058EE70-23C5-4DB9-8E25-04FDF1B7D399}" dt="2017-09-19T08:55:17.625" v="2332" actId="478"/>
          <ac:inkMkLst>
            <pc:docMk/>
            <pc:sldMk cId="1631740613" sldId="524"/>
            <ac:inkMk id="97" creationId="{DF57E5FC-E326-4438-B73E-789ABB20DE74}"/>
          </ac:inkMkLst>
        </pc:inkChg>
      </pc:sldChg>
      <pc:sldChg chg="add del">
        <pc:chgData name="坂場悠平" userId="0845ddf5-b5ca-4917-8fd8-c2c485bab151" providerId="ADAL" clId="{2058EE70-23C5-4DB9-8E25-04FDF1B7D399}" dt="2017-09-19T09:06:23.099" v="2612" actId="2696"/>
        <pc:sldMkLst>
          <pc:docMk/>
          <pc:sldMk cId="3129499349" sldId="525"/>
        </pc:sldMkLst>
      </pc:sldChg>
    </pc:docChg>
  </pc:docChgLst>
  <pc:docChgLst>
    <pc:chgData name="坂場悠平" userId="0845ddf5-b5ca-4917-8fd8-c2c485bab151" providerId="ADAL" clId="{026F0602-2560-4590-8F7B-9D89638A94C7}"/>
    <pc:docChg chg="undo custSel modSld">
      <pc:chgData name="坂場悠平" userId="0845ddf5-b5ca-4917-8fd8-c2c485bab151" providerId="ADAL" clId="{026F0602-2560-4590-8F7B-9D89638A94C7}" dt="2017-09-19T12:42:56.719" v="248"/>
      <pc:docMkLst>
        <pc:docMk/>
      </pc:docMkLst>
      <pc:sldChg chg="modSp">
        <pc:chgData name="坂場悠平" userId="0845ddf5-b5ca-4917-8fd8-c2c485bab151" providerId="ADAL" clId="{026F0602-2560-4590-8F7B-9D89638A94C7}" dt="2017-09-19T12:36:37.823" v="99"/>
        <pc:sldMkLst>
          <pc:docMk/>
          <pc:sldMk cId="4167668261" sldId="471"/>
        </pc:sldMkLst>
        <pc:spChg chg="mod">
          <ac:chgData name="坂場悠平" userId="0845ddf5-b5ca-4917-8fd8-c2c485bab151" providerId="ADAL" clId="{026F0602-2560-4590-8F7B-9D89638A94C7}" dt="2017-09-19T12:36:37.823" v="99"/>
          <ac:spMkLst>
            <pc:docMk/>
            <pc:sldMk cId="4167668261" sldId="471"/>
            <ac:spMk id="6" creationId="{AD56F11A-B712-4F89-BDAD-1F06C0AFA3DC}"/>
          </ac:spMkLst>
        </pc:spChg>
      </pc:sldChg>
      <pc:sldChg chg="addSp delSp">
        <pc:chgData name="坂場悠平" userId="0845ddf5-b5ca-4917-8fd8-c2c485bab151" providerId="ADAL" clId="{026F0602-2560-4590-8F7B-9D89638A94C7}" dt="2017-09-19T12:42:56.719" v="248"/>
        <pc:sldMkLst>
          <pc:docMk/>
          <pc:sldMk cId="1631740613" sldId="524"/>
        </pc:sldMkLst>
        <pc:inkChg chg="add del">
          <ac:chgData name="坂場悠平" userId="0845ddf5-b5ca-4917-8fd8-c2c485bab151" providerId="ADAL" clId="{026F0602-2560-4590-8F7B-9D89638A94C7}" dt="2017-09-19T12:41:40.221" v="111"/>
          <ac:inkMkLst>
            <pc:docMk/>
            <pc:sldMk cId="1631740613" sldId="524"/>
            <ac:inkMk id="7" creationId="{DA514A19-AF37-4A5A-AE41-F013EA8FCCF6}"/>
          </ac:inkMkLst>
        </pc:inkChg>
        <pc:inkChg chg="add del">
          <ac:chgData name="坂場悠平" userId="0845ddf5-b5ca-4917-8fd8-c2c485bab151" providerId="ADAL" clId="{026F0602-2560-4590-8F7B-9D89638A94C7}" dt="2017-09-19T12:41:32.855" v="105"/>
          <ac:inkMkLst>
            <pc:docMk/>
            <pc:sldMk cId="1631740613" sldId="524"/>
            <ac:inkMk id="8" creationId="{8C28110B-DABB-44AB-BD5A-1ABB4A2E181E}"/>
          </ac:inkMkLst>
        </pc:inkChg>
        <pc:inkChg chg="add del">
          <ac:chgData name="坂場悠平" userId="0845ddf5-b5ca-4917-8fd8-c2c485bab151" providerId="ADAL" clId="{026F0602-2560-4590-8F7B-9D89638A94C7}" dt="2017-09-19T12:41:32.855" v="105"/>
          <ac:inkMkLst>
            <pc:docMk/>
            <pc:sldMk cId="1631740613" sldId="524"/>
            <ac:inkMk id="9" creationId="{D52DDBFF-91E4-493F-9D96-C1C70A731D04}"/>
          </ac:inkMkLst>
        </pc:inkChg>
        <pc:inkChg chg="add del">
          <ac:chgData name="坂場悠平" userId="0845ddf5-b5ca-4917-8fd8-c2c485bab151" providerId="ADAL" clId="{026F0602-2560-4590-8F7B-9D89638A94C7}" dt="2017-09-19T12:41:35.393" v="107"/>
          <ac:inkMkLst>
            <pc:docMk/>
            <pc:sldMk cId="1631740613" sldId="524"/>
            <ac:inkMk id="10" creationId="{A60E4A7B-D3D4-420D-BAA6-DF43DF5BD3ED}"/>
          </ac:inkMkLst>
        </pc:inkChg>
        <pc:inkChg chg="add del">
          <ac:chgData name="坂場悠平" userId="0845ddf5-b5ca-4917-8fd8-c2c485bab151" providerId="ADAL" clId="{026F0602-2560-4590-8F7B-9D89638A94C7}" dt="2017-09-19T12:41:35.393" v="107"/>
          <ac:inkMkLst>
            <pc:docMk/>
            <pc:sldMk cId="1631740613" sldId="524"/>
            <ac:inkMk id="11" creationId="{5AE16E76-0B71-4681-A286-417EA3C07CF2}"/>
          </ac:inkMkLst>
        </pc:inkChg>
        <pc:inkChg chg="add del">
          <ac:chgData name="坂場悠平" userId="0845ddf5-b5ca-4917-8fd8-c2c485bab151" providerId="ADAL" clId="{026F0602-2560-4590-8F7B-9D89638A94C7}" dt="2017-09-19T12:41:37.567" v="109"/>
          <ac:inkMkLst>
            <pc:docMk/>
            <pc:sldMk cId="1631740613" sldId="524"/>
            <ac:inkMk id="12" creationId="{8AF83857-86EE-4CB1-A37E-521728CD344A}"/>
          </ac:inkMkLst>
        </pc:inkChg>
        <pc:inkChg chg="add del">
          <ac:chgData name="坂場悠平" userId="0845ddf5-b5ca-4917-8fd8-c2c485bab151" providerId="ADAL" clId="{026F0602-2560-4590-8F7B-9D89638A94C7}" dt="2017-09-19T12:41:37.567" v="109"/>
          <ac:inkMkLst>
            <pc:docMk/>
            <pc:sldMk cId="1631740613" sldId="524"/>
            <ac:inkMk id="13" creationId="{1879C66E-479C-40DB-A924-849E5554341F}"/>
          </ac:inkMkLst>
        </pc:inkChg>
        <pc:inkChg chg="add del">
          <ac:chgData name="坂場悠平" userId="0845ddf5-b5ca-4917-8fd8-c2c485bab151" providerId="ADAL" clId="{026F0602-2560-4590-8F7B-9D89638A94C7}" dt="2017-09-19T12:41:40.221" v="111"/>
          <ac:inkMkLst>
            <pc:docMk/>
            <pc:sldMk cId="1631740613" sldId="524"/>
            <ac:inkMk id="14" creationId="{58A93FCC-5A46-4C6E-A619-482DE355E25E}"/>
          </ac:inkMkLst>
        </pc:inkChg>
        <pc:inkChg chg="add del">
          <ac:chgData name="坂場悠平" userId="0845ddf5-b5ca-4917-8fd8-c2c485bab151" providerId="ADAL" clId="{026F0602-2560-4590-8F7B-9D89638A94C7}" dt="2017-09-19T12:41:40.221" v="111"/>
          <ac:inkMkLst>
            <pc:docMk/>
            <pc:sldMk cId="1631740613" sldId="524"/>
            <ac:inkMk id="15" creationId="{E8304515-B0C1-425A-9D01-3660DFBB9C6C}"/>
          </ac:inkMkLst>
        </pc:inkChg>
        <pc:inkChg chg="del">
          <ac:chgData name="坂場悠平" userId="0845ddf5-b5ca-4917-8fd8-c2c485bab151" providerId="ADAL" clId="{026F0602-2560-4590-8F7B-9D89638A94C7}" dt="2017-09-19T12:41:00.743" v="101" actId="478"/>
          <ac:inkMkLst>
            <pc:docMk/>
            <pc:sldMk cId="1631740613" sldId="524"/>
            <ac:inkMk id="16" creationId="{56B4412F-E54D-4560-89A3-FFE63DAA9E36}"/>
          </ac:inkMkLst>
        </pc:inkChg>
        <pc:inkChg chg="add del">
          <ac:chgData name="坂場悠平" userId="0845ddf5-b5ca-4917-8fd8-c2c485bab151" providerId="ADAL" clId="{026F0602-2560-4590-8F7B-9D89638A94C7}" dt="2017-09-19T12:41:40.926" v="113"/>
          <ac:inkMkLst>
            <pc:docMk/>
            <pc:sldMk cId="1631740613" sldId="524"/>
            <ac:inkMk id="17" creationId="{C67A1A4C-FD1A-4D3D-8E00-8A85D4976517}"/>
          </ac:inkMkLst>
        </pc:inkChg>
        <pc:inkChg chg="add del">
          <ac:chgData name="坂場悠平" userId="0845ddf5-b5ca-4917-8fd8-c2c485bab151" providerId="ADAL" clId="{026F0602-2560-4590-8F7B-9D89638A94C7}" dt="2017-09-19T12:41:40.926" v="113"/>
          <ac:inkMkLst>
            <pc:docMk/>
            <pc:sldMk cId="1631740613" sldId="524"/>
            <ac:inkMk id="18" creationId="{5EB88641-4862-41A7-BB29-AAA142C26C2B}"/>
          </ac:inkMkLst>
        </pc:inkChg>
        <pc:inkChg chg="add del">
          <ac:chgData name="坂場悠平" userId="0845ddf5-b5ca-4917-8fd8-c2c485bab151" providerId="ADAL" clId="{026F0602-2560-4590-8F7B-9D89638A94C7}" dt="2017-09-19T12:41:56.141" v="118"/>
          <ac:inkMkLst>
            <pc:docMk/>
            <pc:sldMk cId="1631740613" sldId="524"/>
            <ac:inkMk id="19" creationId="{A75F9218-F2FC-4073-A038-1396DB5C7131}"/>
          </ac:inkMkLst>
        </pc:inkChg>
        <pc:inkChg chg="add del">
          <ac:chgData name="坂場悠平" userId="0845ddf5-b5ca-4917-8fd8-c2c485bab151" providerId="ADAL" clId="{026F0602-2560-4590-8F7B-9D89638A94C7}" dt="2017-09-19T12:41:55.325" v="116"/>
          <ac:inkMkLst>
            <pc:docMk/>
            <pc:sldMk cId="1631740613" sldId="524"/>
            <ac:inkMk id="20" creationId="{58BA3A80-F471-4897-BF56-F32CF04F25E5}"/>
          </ac:inkMkLst>
        </pc:inkChg>
        <pc:inkChg chg="add del">
          <ac:chgData name="坂場悠平" userId="0845ddf5-b5ca-4917-8fd8-c2c485bab151" providerId="ADAL" clId="{026F0602-2560-4590-8F7B-9D89638A94C7}" dt="2017-09-19T12:41:55.325" v="116"/>
          <ac:inkMkLst>
            <pc:docMk/>
            <pc:sldMk cId="1631740613" sldId="524"/>
            <ac:inkMk id="21" creationId="{14B75B1C-235E-402A-A803-D52ADB1CBE57}"/>
          </ac:inkMkLst>
        </pc:inkChg>
        <pc:inkChg chg="add del">
          <ac:chgData name="坂場悠平" userId="0845ddf5-b5ca-4917-8fd8-c2c485bab151" providerId="ADAL" clId="{026F0602-2560-4590-8F7B-9D89638A94C7}" dt="2017-09-19T12:41:56.141" v="118"/>
          <ac:inkMkLst>
            <pc:docMk/>
            <pc:sldMk cId="1631740613" sldId="524"/>
            <ac:inkMk id="22" creationId="{4D078682-DD1E-473C-BE77-5121C6791516}"/>
          </ac:inkMkLst>
        </pc:inkChg>
        <pc:inkChg chg="add del">
          <ac:chgData name="坂場悠平" userId="0845ddf5-b5ca-4917-8fd8-c2c485bab151" providerId="ADAL" clId="{026F0602-2560-4590-8F7B-9D89638A94C7}" dt="2017-09-19T12:41:56.141" v="118"/>
          <ac:inkMkLst>
            <pc:docMk/>
            <pc:sldMk cId="1631740613" sldId="524"/>
            <ac:inkMk id="23" creationId="{CFF1D748-87BB-43CD-AD22-A7782470E6AA}"/>
          </ac:inkMkLst>
        </pc:inkChg>
        <pc:inkChg chg="add del">
          <ac:chgData name="坂場悠平" userId="0845ddf5-b5ca-4917-8fd8-c2c485bab151" providerId="ADAL" clId="{026F0602-2560-4590-8F7B-9D89638A94C7}" dt="2017-09-19T12:41:56.915" v="121"/>
          <ac:inkMkLst>
            <pc:docMk/>
            <pc:sldMk cId="1631740613" sldId="524"/>
            <ac:inkMk id="24" creationId="{C93BF02B-3F45-437A-A020-84E78ED7FF63}"/>
          </ac:inkMkLst>
        </pc:inkChg>
        <pc:inkChg chg="add del">
          <ac:chgData name="坂場悠平" userId="0845ddf5-b5ca-4917-8fd8-c2c485bab151" providerId="ADAL" clId="{026F0602-2560-4590-8F7B-9D89638A94C7}" dt="2017-09-19T12:41:56.915" v="121"/>
          <ac:inkMkLst>
            <pc:docMk/>
            <pc:sldMk cId="1631740613" sldId="524"/>
            <ac:inkMk id="25" creationId="{0687D67E-E06F-4D4F-A7ED-829C738CD711}"/>
          </ac:inkMkLst>
        </pc:inkChg>
        <pc:inkChg chg="add del">
          <ac:chgData name="坂場悠平" userId="0845ddf5-b5ca-4917-8fd8-c2c485bab151" providerId="ADAL" clId="{026F0602-2560-4590-8F7B-9D89638A94C7}" dt="2017-09-19T12:41:56.915" v="121"/>
          <ac:inkMkLst>
            <pc:docMk/>
            <pc:sldMk cId="1631740613" sldId="524"/>
            <ac:inkMk id="26" creationId="{449E93DC-4AB8-4999-9825-47F09933D2EA}"/>
          </ac:inkMkLst>
        </pc:inkChg>
        <pc:inkChg chg="add del">
          <ac:chgData name="坂場悠平" userId="0845ddf5-b5ca-4917-8fd8-c2c485bab151" providerId="ADAL" clId="{026F0602-2560-4590-8F7B-9D89638A94C7}" dt="2017-09-19T12:42:44.770" v="219"/>
          <ac:inkMkLst>
            <pc:docMk/>
            <pc:sldMk cId="1631740613" sldId="524"/>
            <ac:inkMk id="27" creationId="{EDEDAC90-3BC2-4E6A-9798-A2FAE2FD28E9}"/>
          </ac:inkMkLst>
        </pc:inkChg>
        <pc:inkChg chg="add del">
          <ac:chgData name="坂場悠平" userId="0845ddf5-b5ca-4917-8fd8-c2c485bab151" providerId="ADAL" clId="{026F0602-2560-4590-8F7B-9D89638A94C7}" dt="2017-09-19T12:42:37.902" v="217"/>
          <ac:inkMkLst>
            <pc:docMk/>
            <pc:sldMk cId="1631740613" sldId="524"/>
            <ac:inkMk id="28" creationId="{63FEA092-2D7B-4D20-B29A-9A916507C4CB}"/>
          </ac:inkMkLst>
        </pc:inkChg>
        <pc:inkChg chg="add del">
          <ac:chgData name="坂場悠平" userId="0845ddf5-b5ca-4917-8fd8-c2c485bab151" providerId="ADAL" clId="{026F0602-2560-4590-8F7B-9D89638A94C7}" dt="2017-09-19T12:42:19.358" v="175"/>
          <ac:inkMkLst>
            <pc:docMk/>
            <pc:sldMk cId="1631740613" sldId="524"/>
            <ac:inkMk id="29" creationId="{6D44B2B2-A49F-4EDB-8B8A-6DFB0F4D4818}"/>
          </ac:inkMkLst>
        </pc:inkChg>
        <pc:inkChg chg="add del">
          <ac:chgData name="坂場悠平" userId="0845ddf5-b5ca-4917-8fd8-c2c485bab151" providerId="ADAL" clId="{026F0602-2560-4590-8F7B-9D89638A94C7}" dt="2017-09-19T12:42:12.879" v="170"/>
          <ac:inkMkLst>
            <pc:docMk/>
            <pc:sldMk cId="1631740613" sldId="524"/>
            <ac:inkMk id="30" creationId="{E6F398F3-5127-42A2-B502-63644DD14CF7}"/>
          </ac:inkMkLst>
        </pc:inkChg>
        <pc:inkChg chg="add del">
          <ac:chgData name="坂場悠平" userId="0845ddf5-b5ca-4917-8fd8-c2c485bab151" providerId="ADAL" clId="{026F0602-2560-4590-8F7B-9D89638A94C7}" dt="2017-09-19T12:42:11.648" v="169"/>
          <ac:inkMkLst>
            <pc:docMk/>
            <pc:sldMk cId="1631740613" sldId="524"/>
            <ac:inkMk id="31" creationId="{3FA4E229-A72A-412C-8C98-40E8F264E34F}"/>
          </ac:inkMkLst>
        </pc:inkChg>
        <pc:inkChg chg="add del">
          <ac:chgData name="坂場悠平" userId="0845ddf5-b5ca-4917-8fd8-c2c485bab151" providerId="ADAL" clId="{026F0602-2560-4590-8F7B-9D89638A94C7}" dt="2017-09-19T12:42:11.443" v="168"/>
          <ac:inkMkLst>
            <pc:docMk/>
            <pc:sldMk cId="1631740613" sldId="524"/>
            <ac:inkMk id="96" creationId="{53B8AB21-AEBF-451F-93F8-5A42C58EF22E}"/>
          </ac:inkMkLst>
        </pc:inkChg>
        <pc:inkChg chg="del">
          <ac:chgData name="坂場悠平" userId="0845ddf5-b5ca-4917-8fd8-c2c485bab151" providerId="ADAL" clId="{026F0602-2560-4590-8F7B-9D89638A94C7}" dt="2017-09-19T12:40:57.780" v="100" actId="478"/>
          <ac:inkMkLst>
            <pc:docMk/>
            <pc:sldMk cId="1631740613" sldId="524"/>
            <ac:inkMk id="97" creationId="{DF57E5FC-E326-4438-B73E-789ABB20DE74}"/>
          </ac:inkMkLst>
        </pc:inkChg>
        <pc:inkChg chg="add del">
          <ac:chgData name="坂場悠平" userId="0845ddf5-b5ca-4917-8fd8-c2c485bab151" providerId="ADAL" clId="{026F0602-2560-4590-8F7B-9D89638A94C7}" dt="2017-09-19T12:42:02.580" v="142"/>
          <ac:inkMkLst>
            <pc:docMk/>
            <pc:sldMk cId="1631740613" sldId="524"/>
            <ac:inkMk id="98" creationId="{B71854C1-A261-4189-A0FC-C42813D81F12}"/>
          </ac:inkMkLst>
        </pc:inkChg>
        <pc:inkChg chg="add del">
          <ac:chgData name="坂場悠平" userId="0845ddf5-b5ca-4917-8fd8-c2c485bab151" providerId="ADAL" clId="{026F0602-2560-4590-8F7B-9D89638A94C7}" dt="2017-09-19T12:42:11.204" v="167"/>
          <ac:inkMkLst>
            <pc:docMk/>
            <pc:sldMk cId="1631740613" sldId="524"/>
            <ac:inkMk id="99" creationId="{FFDB4DA1-E66F-4153-A586-BD8EE1DDB07A}"/>
          </ac:inkMkLst>
        </pc:inkChg>
        <pc:inkChg chg="add del">
          <ac:chgData name="坂場悠平" userId="0845ddf5-b5ca-4917-8fd8-c2c485bab151" providerId="ADAL" clId="{026F0602-2560-4590-8F7B-9D89638A94C7}" dt="2017-09-19T12:42:10.988" v="166"/>
          <ac:inkMkLst>
            <pc:docMk/>
            <pc:sldMk cId="1631740613" sldId="524"/>
            <ac:inkMk id="100" creationId="{A0CD3DAE-7AA6-4DDE-8B83-4A44CF6AB461}"/>
          </ac:inkMkLst>
        </pc:inkChg>
        <pc:inkChg chg="add del">
          <ac:chgData name="坂場悠平" userId="0845ddf5-b5ca-4917-8fd8-c2c485bab151" providerId="ADAL" clId="{026F0602-2560-4590-8F7B-9D89638A94C7}" dt="2017-09-19T12:42:10.772" v="165"/>
          <ac:inkMkLst>
            <pc:docMk/>
            <pc:sldMk cId="1631740613" sldId="524"/>
            <ac:inkMk id="101" creationId="{91FB358A-9AA5-4A9B-830D-FA9554A65558}"/>
          </ac:inkMkLst>
        </pc:inkChg>
        <pc:inkChg chg="add del">
          <ac:chgData name="坂場悠平" userId="0845ddf5-b5ca-4917-8fd8-c2c485bab151" providerId="ADAL" clId="{026F0602-2560-4590-8F7B-9D89638A94C7}" dt="2017-09-19T12:42:10.572" v="164"/>
          <ac:inkMkLst>
            <pc:docMk/>
            <pc:sldMk cId="1631740613" sldId="524"/>
            <ac:inkMk id="102" creationId="{D442206C-8396-4204-B59A-DA10EC56393B}"/>
          </ac:inkMkLst>
        </pc:inkChg>
        <pc:inkChg chg="add del">
          <ac:chgData name="坂場悠平" userId="0845ddf5-b5ca-4917-8fd8-c2c485bab151" providerId="ADAL" clId="{026F0602-2560-4590-8F7B-9D89638A94C7}" dt="2017-09-19T12:42:10.386" v="163"/>
          <ac:inkMkLst>
            <pc:docMk/>
            <pc:sldMk cId="1631740613" sldId="524"/>
            <ac:inkMk id="103" creationId="{140466C1-C891-494D-8E81-7582D717874D}"/>
          </ac:inkMkLst>
        </pc:inkChg>
        <pc:inkChg chg="add del">
          <ac:chgData name="坂場悠平" userId="0845ddf5-b5ca-4917-8fd8-c2c485bab151" providerId="ADAL" clId="{026F0602-2560-4590-8F7B-9D89638A94C7}" dt="2017-09-19T12:42:02.580" v="142"/>
          <ac:inkMkLst>
            <pc:docMk/>
            <pc:sldMk cId="1631740613" sldId="524"/>
            <ac:inkMk id="104" creationId="{427EED94-669D-4880-8EA5-62EE9A626DD8}"/>
          </ac:inkMkLst>
        </pc:inkChg>
        <pc:inkChg chg="add del">
          <ac:chgData name="坂場悠平" userId="0845ddf5-b5ca-4917-8fd8-c2c485bab151" providerId="ADAL" clId="{026F0602-2560-4590-8F7B-9D89638A94C7}" dt="2017-09-19T12:42:10.186" v="162"/>
          <ac:inkMkLst>
            <pc:docMk/>
            <pc:sldMk cId="1631740613" sldId="524"/>
            <ac:inkMk id="105" creationId="{2B9D4B20-84FC-43FD-B526-19BD76F68194}"/>
          </ac:inkMkLst>
        </pc:inkChg>
        <pc:inkChg chg="add del">
          <ac:chgData name="坂場悠平" userId="0845ddf5-b5ca-4917-8fd8-c2c485bab151" providerId="ADAL" clId="{026F0602-2560-4590-8F7B-9D89638A94C7}" dt="2017-09-19T12:42:09.971" v="161"/>
          <ac:inkMkLst>
            <pc:docMk/>
            <pc:sldMk cId="1631740613" sldId="524"/>
            <ac:inkMk id="106" creationId="{D3290AE6-61BF-45C2-957F-219339A79CA0}"/>
          </ac:inkMkLst>
        </pc:inkChg>
        <pc:inkChg chg="add del">
          <ac:chgData name="坂場悠平" userId="0845ddf5-b5ca-4917-8fd8-c2c485bab151" providerId="ADAL" clId="{026F0602-2560-4590-8F7B-9D89638A94C7}" dt="2017-09-19T12:42:09.786" v="160"/>
          <ac:inkMkLst>
            <pc:docMk/>
            <pc:sldMk cId="1631740613" sldId="524"/>
            <ac:inkMk id="107" creationId="{6716B937-D00F-4304-A3D5-655CC7DDE247}"/>
          </ac:inkMkLst>
        </pc:inkChg>
        <pc:inkChg chg="add del">
          <ac:chgData name="坂場悠平" userId="0845ddf5-b5ca-4917-8fd8-c2c485bab151" providerId="ADAL" clId="{026F0602-2560-4590-8F7B-9D89638A94C7}" dt="2017-09-19T12:42:09.598" v="159"/>
          <ac:inkMkLst>
            <pc:docMk/>
            <pc:sldMk cId="1631740613" sldId="524"/>
            <ac:inkMk id="108" creationId="{4916DC61-B39C-4087-9219-F716183E2123}"/>
          </ac:inkMkLst>
        </pc:inkChg>
        <pc:inkChg chg="add del">
          <ac:chgData name="坂場悠平" userId="0845ddf5-b5ca-4917-8fd8-c2c485bab151" providerId="ADAL" clId="{026F0602-2560-4590-8F7B-9D89638A94C7}" dt="2017-09-19T12:42:01.748" v="140"/>
          <ac:inkMkLst>
            <pc:docMk/>
            <pc:sldMk cId="1631740613" sldId="524"/>
            <ac:inkMk id="109" creationId="{112868EA-18F4-45F8-BD0B-8E20871A3BBE}"/>
          </ac:inkMkLst>
        </pc:inkChg>
        <pc:inkChg chg="add del">
          <ac:chgData name="坂場悠平" userId="0845ddf5-b5ca-4917-8fd8-c2c485bab151" providerId="ADAL" clId="{026F0602-2560-4590-8F7B-9D89638A94C7}" dt="2017-09-19T12:42:09.401" v="158"/>
          <ac:inkMkLst>
            <pc:docMk/>
            <pc:sldMk cId="1631740613" sldId="524"/>
            <ac:inkMk id="110" creationId="{9E1F139F-AAF8-4291-82B3-DFEAB0FBCBE6}"/>
          </ac:inkMkLst>
        </pc:inkChg>
        <pc:inkChg chg="add del">
          <ac:chgData name="坂場悠平" userId="0845ddf5-b5ca-4917-8fd8-c2c485bab151" providerId="ADAL" clId="{026F0602-2560-4590-8F7B-9D89638A94C7}" dt="2017-09-19T12:42:02.580" v="142"/>
          <ac:inkMkLst>
            <pc:docMk/>
            <pc:sldMk cId="1631740613" sldId="524"/>
            <ac:inkMk id="111" creationId="{8947E73B-AAC8-4C2D-B8F1-A93229AAC3C3}"/>
          </ac:inkMkLst>
        </pc:inkChg>
        <pc:inkChg chg="add del">
          <ac:chgData name="坂場悠平" userId="0845ddf5-b5ca-4917-8fd8-c2c485bab151" providerId="ADAL" clId="{026F0602-2560-4590-8F7B-9D89638A94C7}" dt="2017-09-19T12:42:09.209" v="157"/>
          <ac:inkMkLst>
            <pc:docMk/>
            <pc:sldMk cId="1631740613" sldId="524"/>
            <ac:inkMk id="112" creationId="{5020DB5B-758C-40C3-B0BC-AC5CAF6FE07F}"/>
          </ac:inkMkLst>
        </pc:inkChg>
        <pc:inkChg chg="add del">
          <ac:chgData name="坂場悠平" userId="0845ddf5-b5ca-4917-8fd8-c2c485bab151" providerId="ADAL" clId="{026F0602-2560-4590-8F7B-9D89638A94C7}" dt="2017-09-19T12:42:03.580" v="144"/>
          <ac:inkMkLst>
            <pc:docMk/>
            <pc:sldMk cId="1631740613" sldId="524"/>
            <ac:inkMk id="113" creationId="{E624DADF-E8B0-49FF-B6E3-5A65DD684E46}"/>
          </ac:inkMkLst>
        </pc:inkChg>
        <pc:inkChg chg="add del">
          <ac:chgData name="坂場悠平" userId="0845ddf5-b5ca-4917-8fd8-c2c485bab151" providerId="ADAL" clId="{026F0602-2560-4590-8F7B-9D89638A94C7}" dt="2017-09-19T12:42:09.028" v="156"/>
          <ac:inkMkLst>
            <pc:docMk/>
            <pc:sldMk cId="1631740613" sldId="524"/>
            <ac:inkMk id="114" creationId="{637E539F-26BE-4A97-88A8-49DF51BCC555}"/>
          </ac:inkMkLst>
        </pc:inkChg>
        <pc:inkChg chg="add del">
          <ac:chgData name="坂場悠平" userId="0845ddf5-b5ca-4917-8fd8-c2c485bab151" providerId="ADAL" clId="{026F0602-2560-4590-8F7B-9D89638A94C7}" dt="2017-09-19T12:42:04.830" v="147"/>
          <ac:inkMkLst>
            <pc:docMk/>
            <pc:sldMk cId="1631740613" sldId="524"/>
            <ac:inkMk id="115" creationId="{C5EB3286-C9C3-4D05-B8B9-D8F13128DD0D}"/>
          </ac:inkMkLst>
        </pc:inkChg>
        <pc:inkChg chg="add del">
          <ac:chgData name="坂場悠平" userId="0845ddf5-b5ca-4917-8fd8-c2c485bab151" providerId="ADAL" clId="{026F0602-2560-4590-8F7B-9D89638A94C7}" dt="2017-09-19T12:42:08.833" v="155"/>
          <ac:inkMkLst>
            <pc:docMk/>
            <pc:sldMk cId="1631740613" sldId="524"/>
            <ac:inkMk id="116" creationId="{DC453AFF-D8FF-4447-AFD2-C5F7664F02A6}"/>
          </ac:inkMkLst>
        </pc:inkChg>
        <pc:inkChg chg="add del">
          <ac:chgData name="坂場悠平" userId="0845ddf5-b5ca-4917-8fd8-c2c485bab151" providerId="ADAL" clId="{026F0602-2560-4590-8F7B-9D89638A94C7}" dt="2017-09-19T12:42:08.655" v="154"/>
          <ac:inkMkLst>
            <pc:docMk/>
            <pc:sldMk cId="1631740613" sldId="524"/>
            <ac:inkMk id="117" creationId="{EC255A25-C72F-4DE7-AADE-89AB6468D29D}"/>
          </ac:inkMkLst>
        </pc:inkChg>
        <pc:inkChg chg="add del">
          <ac:chgData name="坂場悠平" userId="0845ddf5-b5ca-4917-8fd8-c2c485bab151" providerId="ADAL" clId="{026F0602-2560-4590-8F7B-9D89638A94C7}" dt="2017-09-19T12:42:05.385" v="149"/>
          <ac:inkMkLst>
            <pc:docMk/>
            <pc:sldMk cId="1631740613" sldId="524"/>
            <ac:inkMk id="118" creationId="{DBC20E7A-DFF1-4F63-B1C4-ED2C99D42010}"/>
          </ac:inkMkLst>
        </pc:inkChg>
        <pc:inkChg chg="add del">
          <ac:chgData name="坂場悠平" userId="0845ddf5-b5ca-4917-8fd8-c2c485bab151" providerId="ADAL" clId="{026F0602-2560-4590-8F7B-9D89638A94C7}" dt="2017-09-19T12:42:08.470" v="153"/>
          <ac:inkMkLst>
            <pc:docMk/>
            <pc:sldMk cId="1631740613" sldId="524"/>
            <ac:inkMk id="119" creationId="{9F28B40E-AEB8-4309-A578-06D31F10AD57}"/>
          </ac:inkMkLst>
        </pc:inkChg>
        <pc:inkChg chg="add del">
          <ac:chgData name="坂場悠平" userId="0845ddf5-b5ca-4917-8fd8-c2c485bab151" providerId="ADAL" clId="{026F0602-2560-4590-8F7B-9D89638A94C7}" dt="2017-09-19T12:42:06.192" v="151"/>
          <ac:inkMkLst>
            <pc:docMk/>
            <pc:sldMk cId="1631740613" sldId="524"/>
            <ac:inkMk id="120" creationId="{634444BB-E332-44C6-905E-CC4C6DFE02E4}"/>
          </ac:inkMkLst>
        </pc:inkChg>
        <pc:inkChg chg="add del">
          <ac:chgData name="坂場悠平" userId="0845ddf5-b5ca-4917-8fd8-c2c485bab151" providerId="ADAL" clId="{026F0602-2560-4590-8F7B-9D89638A94C7}" dt="2017-09-19T12:42:08.279" v="152"/>
          <ac:inkMkLst>
            <pc:docMk/>
            <pc:sldMk cId="1631740613" sldId="524"/>
            <ac:inkMk id="121" creationId="{235F66D5-2D29-4085-8A7B-39E6887994DA}"/>
          </ac:inkMkLst>
        </pc:inkChg>
        <pc:inkChg chg="add">
          <ac:chgData name="坂場悠平" userId="0845ddf5-b5ca-4917-8fd8-c2c485bab151" providerId="ADAL" clId="{026F0602-2560-4590-8F7B-9D89638A94C7}" dt="2017-09-19T12:42:06.192" v="151"/>
          <ac:inkMkLst>
            <pc:docMk/>
            <pc:sldMk cId="1631740613" sldId="524"/>
            <ac:inkMk id="122" creationId="{1FC498A7-31CB-40A0-BD84-B062FC6F89E0}"/>
          </ac:inkMkLst>
        </pc:inkChg>
        <pc:inkChg chg="add del">
          <ac:chgData name="坂場悠平" userId="0845ddf5-b5ca-4917-8fd8-c2c485bab151" providerId="ADAL" clId="{026F0602-2560-4590-8F7B-9D89638A94C7}" dt="2017-09-19T12:42:37.702" v="216"/>
          <ac:inkMkLst>
            <pc:docMk/>
            <pc:sldMk cId="1631740613" sldId="524"/>
            <ac:inkMk id="123" creationId="{109A1C6F-909D-4C67-8A6A-08C0B1B8EA15}"/>
          </ac:inkMkLst>
        </pc:inkChg>
        <pc:inkChg chg="add del">
          <ac:chgData name="坂場悠平" userId="0845ddf5-b5ca-4917-8fd8-c2c485bab151" providerId="ADAL" clId="{026F0602-2560-4590-8F7B-9D89638A94C7}" dt="2017-09-19T12:42:37.502" v="215"/>
          <ac:inkMkLst>
            <pc:docMk/>
            <pc:sldMk cId="1631740613" sldId="524"/>
            <ac:inkMk id="124" creationId="{1F600DFB-4FF6-4389-9B29-0E827432A630}"/>
          </ac:inkMkLst>
        </pc:inkChg>
        <pc:inkChg chg="add del">
          <ac:chgData name="坂場悠平" userId="0845ddf5-b5ca-4917-8fd8-c2c485bab151" providerId="ADAL" clId="{026F0602-2560-4590-8F7B-9D89638A94C7}" dt="2017-09-19T12:42:37.371" v="214"/>
          <ac:inkMkLst>
            <pc:docMk/>
            <pc:sldMk cId="1631740613" sldId="524"/>
            <ac:inkMk id="125" creationId="{E32200C3-DC4E-4A95-9BA2-E68191C76864}"/>
          </ac:inkMkLst>
        </pc:inkChg>
        <pc:inkChg chg="add del">
          <ac:chgData name="坂場悠平" userId="0845ddf5-b5ca-4917-8fd8-c2c485bab151" providerId="ADAL" clId="{026F0602-2560-4590-8F7B-9D89638A94C7}" dt="2017-09-19T12:42:37.140" v="213"/>
          <ac:inkMkLst>
            <pc:docMk/>
            <pc:sldMk cId="1631740613" sldId="524"/>
            <ac:inkMk id="126" creationId="{5B5D3AEC-9F11-45DC-B08E-F5C05F1324EB}"/>
          </ac:inkMkLst>
        </pc:inkChg>
        <pc:inkChg chg="add del">
          <ac:chgData name="坂場悠平" userId="0845ddf5-b5ca-4917-8fd8-c2c485bab151" providerId="ADAL" clId="{026F0602-2560-4590-8F7B-9D89638A94C7}" dt="2017-09-19T12:42:20.021" v="178"/>
          <ac:inkMkLst>
            <pc:docMk/>
            <pc:sldMk cId="1631740613" sldId="524"/>
            <ac:inkMk id="127" creationId="{5FB7106E-66F8-4510-9E8A-4B03EB7E6EF2}"/>
          </ac:inkMkLst>
        </pc:inkChg>
        <pc:inkChg chg="add del">
          <ac:chgData name="坂場悠平" userId="0845ddf5-b5ca-4917-8fd8-c2c485bab151" providerId="ADAL" clId="{026F0602-2560-4590-8F7B-9D89638A94C7}" dt="2017-09-19T12:42:36.817" v="212"/>
          <ac:inkMkLst>
            <pc:docMk/>
            <pc:sldMk cId="1631740613" sldId="524"/>
            <ac:inkMk id="128" creationId="{CCA2F727-3A77-46A3-B913-0D7254DC84CE}"/>
          </ac:inkMkLst>
        </pc:inkChg>
        <pc:inkChg chg="add del">
          <ac:chgData name="坂場悠平" userId="0845ddf5-b5ca-4917-8fd8-c2c485bab151" providerId="ADAL" clId="{026F0602-2560-4590-8F7B-9D89638A94C7}" dt="2017-09-19T12:42:36.786" v="211"/>
          <ac:inkMkLst>
            <pc:docMk/>
            <pc:sldMk cId="1631740613" sldId="524"/>
            <ac:inkMk id="129" creationId="{88F9056A-38DC-4D52-B40E-922C472525A3}"/>
          </ac:inkMkLst>
        </pc:inkChg>
        <pc:inkChg chg="add del">
          <ac:chgData name="坂場悠平" userId="0845ddf5-b5ca-4917-8fd8-c2c485bab151" providerId="ADAL" clId="{026F0602-2560-4590-8F7B-9D89638A94C7}" dt="2017-09-19T12:42:20.510" v="181"/>
          <ac:inkMkLst>
            <pc:docMk/>
            <pc:sldMk cId="1631740613" sldId="524"/>
            <ac:inkMk id="130" creationId="{C68BF7C5-5E8D-4FDD-B39D-D68CC8871E9A}"/>
          </ac:inkMkLst>
        </pc:inkChg>
        <pc:inkChg chg="add del">
          <ac:chgData name="坂場悠平" userId="0845ddf5-b5ca-4917-8fd8-c2c485bab151" providerId="ADAL" clId="{026F0602-2560-4590-8F7B-9D89638A94C7}" dt="2017-09-19T12:42:36.755" v="210"/>
          <ac:inkMkLst>
            <pc:docMk/>
            <pc:sldMk cId="1631740613" sldId="524"/>
            <ac:inkMk id="131" creationId="{3E20F392-A2EB-437F-8295-D2981AC75D3D}"/>
          </ac:inkMkLst>
        </pc:inkChg>
        <pc:inkChg chg="add del">
          <ac:chgData name="坂場悠平" userId="0845ddf5-b5ca-4917-8fd8-c2c485bab151" providerId="ADAL" clId="{026F0602-2560-4590-8F7B-9D89638A94C7}" dt="2017-09-19T12:42:36.717" v="209"/>
          <ac:inkMkLst>
            <pc:docMk/>
            <pc:sldMk cId="1631740613" sldId="524"/>
            <ac:inkMk id="132" creationId="{27D9D540-730E-4DA4-B605-F42240977105}"/>
          </ac:inkMkLst>
        </pc:inkChg>
        <pc:inkChg chg="add del">
          <ac:chgData name="坂場悠平" userId="0845ddf5-b5ca-4917-8fd8-c2c485bab151" providerId="ADAL" clId="{026F0602-2560-4590-8F7B-9D89638A94C7}" dt="2017-09-19T12:42:21.328" v="183"/>
          <ac:inkMkLst>
            <pc:docMk/>
            <pc:sldMk cId="1631740613" sldId="524"/>
            <ac:inkMk id="133" creationId="{9E57CB57-E7FA-4DC5-B1BF-A8B1E7296370}"/>
          </ac:inkMkLst>
        </pc:inkChg>
        <pc:inkChg chg="add del">
          <ac:chgData name="坂場悠平" userId="0845ddf5-b5ca-4917-8fd8-c2c485bab151" providerId="ADAL" clId="{026F0602-2560-4590-8F7B-9D89638A94C7}" dt="2017-09-19T12:42:36.701" v="208"/>
          <ac:inkMkLst>
            <pc:docMk/>
            <pc:sldMk cId="1631740613" sldId="524"/>
            <ac:inkMk id="134" creationId="{69D70D67-2D94-4500-8FD2-ECB275F5D244}"/>
          </ac:inkMkLst>
        </pc:inkChg>
        <pc:inkChg chg="add del">
          <ac:chgData name="坂場悠平" userId="0845ddf5-b5ca-4917-8fd8-c2c485bab151" providerId="ADAL" clId="{026F0602-2560-4590-8F7B-9D89638A94C7}" dt="2017-09-19T12:42:22.680" v="185"/>
          <ac:inkMkLst>
            <pc:docMk/>
            <pc:sldMk cId="1631740613" sldId="524"/>
            <ac:inkMk id="135" creationId="{33C603CB-B186-4F10-8BA4-ABB24F548F8E}"/>
          </ac:inkMkLst>
        </pc:inkChg>
        <pc:inkChg chg="add del">
          <ac:chgData name="坂場悠平" userId="0845ddf5-b5ca-4917-8fd8-c2c485bab151" providerId="ADAL" clId="{026F0602-2560-4590-8F7B-9D89638A94C7}" dt="2017-09-19T12:42:36.670" v="207"/>
          <ac:inkMkLst>
            <pc:docMk/>
            <pc:sldMk cId="1631740613" sldId="524"/>
            <ac:inkMk id="136" creationId="{9A4B6988-AA8D-4F28-AE4A-11307B54B259}"/>
          </ac:inkMkLst>
        </pc:inkChg>
        <pc:inkChg chg="add del">
          <ac:chgData name="坂場悠平" userId="0845ddf5-b5ca-4917-8fd8-c2c485bab151" providerId="ADAL" clId="{026F0602-2560-4590-8F7B-9D89638A94C7}" dt="2017-09-19T12:42:26.201" v="187"/>
          <ac:inkMkLst>
            <pc:docMk/>
            <pc:sldMk cId="1631740613" sldId="524"/>
            <ac:inkMk id="137" creationId="{9B473D40-C741-45E3-8F44-68F99F5C2B88}"/>
          </ac:inkMkLst>
        </pc:inkChg>
        <pc:inkChg chg="add del">
          <ac:chgData name="坂場悠平" userId="0845ddf5-b5ca-4917-8fd8-c2c485bab151" providerId="ADAL" clId="{026F0602-2560-4590-8F7B-9D89638A94C7}" dt="2017-09-19T12:42:36.638" v="206"/>
          <ac:inkMkLst>
            <pc:docMk/>
            <pc:sldMk cId="1631740613" sldId="524"/>
            <ac:inkMk id="138" creationId="{562297A1-DE6F-40BF-BD45-EB30A6B87F42}"/>
          </ac:inkMkLst>
        </pc:inkChg>
        <pc:inkChg chg="add del">
          <ac:chgData name="坂場悠平" userId="0845ddf5-b5ca-4917-8fd8-c2c485bab151" providerId="ADAL" clId="{026F0602-2560-4590-8F7B-9D89638A94C7}" dt="2017-09-19T12:42:27.122" v="189"/>
          <ac:inkMkLst>
            <pc:docMk/>
            <pc:sldMk cId="1631740613" sldId="524"/>
            <ac:inkMk id="139" creationId="{6EAD0DF6-F829-479B-B8BF-5587AB545C7F}"/>
          </ac:inkMkLst>
        </pc:inkChg>
        <pc:inkChg chg="add del">
          <ac:chgData name="坂場悠平" userId="0845ddf5-b5ca-4917-8fd8-c2c485bab151" providerId="ADAL" clId="{026F0602-2560-4590-8F7B-9D89638A94C7}" dt="2017-09-19T12:42:36.601" v="205"/>
          <ac:inkMkLst>
            <pc:docMk/>
            <pc:sldMk cId="1631740613" sldId="524"/>
            <ac:inkMk id="140" creationId="{BEDFA572-1B67-4BE8-B67F-F85A2D563C90}"/>
          </ac:inkMkLst>
        </pc:inkChg>
        <pc:inkChg chg="add del">
          <ac:chgData name="坂場悠平" userId="0845ddf5-b5ca-4917-8fd8-c2c485bab151" providerId="ADAL" clId="{026F0602-2560-4590-8F7B-9D89638A94C7}" dt="2017-09-19T12:42:27.669" v="192"/>
          <ac:inkMkLst>
            <pc:docMk/>
            <pc:sldMk cId="1631740613" sldId="524"/>
            <ac:inkMk id="141" creationId="{D09B6D9E-A150-4239-B712-EC420E629519}"/>
          </ac:inkMkLst>
        </pc:inkChg>
        <pc:inkChg chg="add del">
          <ac:chgData name="坂場悠平" userId="0845ddf5-b5ca-4917-8fd8-c2c485bab151" providerId="ADAL" clId="{026F0602-2560-4590-8F7B-9D89638A94C7}" dt="2017-09-19T12:42:36.570" v="204"/>
          <ac:inkMkLst>
            <pc:docMk/>
            <pc:sldMk cId="1631740613" sldId="524"/>
            <ac:inkMk id="142" creationId="{D37FEE4A-9793-40F0-98E7-883AA67588DB}"/>
          </ac:inkMkLst>
        </pc:inkChg>
        <pc:inkChg chg="add del">
          <ac:chgData name="坂場悠平" userId="0845ddf5-b5ca-4917-8fd8-c2c485bab151" providerId="ADAL" clId="{026F0602-2560-4590-8F7B-9D89638A94C7}" dt="2017-09-19T12:42:36.554" v="203"/>
          <ac:inkMkLst>
            <pc:docMk/>
            <pc:sldMk cId="1631740613" sldId="524"/>
            <ac:inkMk id="143" creationId="{9EE4AF1E-793E-4F90-92BD-4AD3A269BDC5}"/>
          </ac:inkMkLst>
        </pc:inkChg>
        <pc:inkChg chg="add del">
          <ac:chgData name="坂場悠平" userId="0845ddf5-b5ca-4917-8fd8-c2c485bab151" providerId="ADAL" clId="{026F0602-2560-4590-8F7B-9D89638A94C7}" dt="2017-09-19T12:42:28.686" v="195"/>
          <ac:inkMkLst>
            <pc:docMk/>
            <pc:sldMk cId="1631740613" sldId="524"/>
            <ac:inkMk id="144" creationId="{48A82B92-7027-4600-9F3D-741E68612D8E}"/>
          </ac:inkMkLst>
        </pc:inkChg>
        <pc:inkChg chg="add del">
          <ac:chgData name="坂場悠平" userId="0845ddf5-b5ca-4917-8fd8-c2c485bab151" providerId="ADAL" clId="{026F0602-2560-4590-8F7B-9D89638A94C7}" dt="2017-09-19T12:42:36.517" v="202"/>
          <ac:inkMkLst>
            <pc:docMk/>
            <pc:sldMk cId="1631740613" sldId="524"/>
            <ac:inkMk id="145" creationId="{09B26083-F329-424E-ABFB-FB3FD6C3E196}"/>
          </ac:inkMkLst>
        </pc:inkChg>
        <pc:inkChg chg="add del">
          <ac:chgData name="坂場悠平" userId="0845ddf5-b5ca-4917-8fd8-c2c485bab151" providerId="ADAL" clId="{026F0602-2560-4590-8F7B-9D89638A94C7}" dt="2017-09-19T12:42:36.486" v="201"/>
          <ac:inkMkLst>
            <pc:docMk/>
            <pc:sldMk cId="1631740613" sldId="524"/>
            <ac:inkMk id="146" creationId="{E64993EE-DF4C-4F28-9746-4B57751170F0}"/>
          </ac:inkMkLst>
        </pc:inkChg>
        <pc:inkChg chg="add del">
          <ac:chgData name="坂場悠平" userId="0845ddf5-b5ca-4917-8fd8-c2c485bab151" providerId="ADAL" clId="{026F0602-2560-4590-8F7B-9D89638A94C7}" dt="2017-09-19T12:42:29.278" v="198"/>
          <ac:inkMkLst>
            <pc:docMk/>
            <pc:sldMk cId="1631740613" sldId="524"/>
            <ac:inkMk id="147" creationId="{184DC280-2BF9-43DA-A259-9D4B77B69A46}"/>
          </ac:inkMkLst>
        </pc:inkChg>
        <pc:inkChg chg="add del">
          <ac:chgData name="坂場悠平" userId="0845ddf5-b5ca-4917-8fd8-c2c485bab151" providerId="ADAL" clId="{026F0602-2560-4590-8F7B-9D89638A94C7}" dt="2017-09-19T12:42:36.455" v="200"/>
          <ac:inkMkLst>
            <pc:docMk/>
            <pc:sldMk cId="1631740613" sldId="524"/>
            <ac:inkMk id="148" creationId="{F30A38BE-4D8D-4D70-B3FD-C2AAF4CA92C6}"/>
          </ac:inkMkLst>
        </pc:inkChg>
        <pc:inkChg chg="add del">
          <ac:chgData name="坂場悠平" userId="0845ddf5-b5ca-4917-8fd8-c2c485bab151" providerId="ADAL" clId="{026F0602-2560-4590-8F7B-9D89638A94C7}" dt="2017-09-19T12:42:35.970" v="199"/>
          <ac:inkMkLst>
            <pc:docMk/>
            <pc:sldMk cId="1631740613" sldId="524"/>
            <ac:inkMk id="149" creationId="{FF054F6B-9BEF-472C-A7CB-3EC47EBEBB34}"/>
          </ac:inkMkLst>
        </pc:inkChg>
        <pc:inkChg chg="add">
          <ac:chgData name="坂場悠平" userId="0845ddf5-b5ca-4917-8fd8-c2c485bab151" providerId="ADAL" clId="{026F0602-2560-4590-8F7B-9D89638A94C7}" dt="2017-09-19T12:42:29.278" v="198"/>
          <ac:inkMkLst>
            <pc:docMk/>
            <pc:sldMk cId="1631740613" sldId="524"/>
            <ac:inkMk id="150" creationId="{CA6584B4-E882-459A-87BE-73C265199A40}"/>
          </ac:inkMkLst>
        </pc:inkChg>
        <pc:inkChg chg="add del">
          <ac:chgData name="坂場悠平" userId="0845ddf5-b5ca-4917-8fd8-c2c485bab151" providerId="ADAL" clId="{026F0602-2560-4590-8F7B-9D89638A94C7}" dt="2017-09-19T12:42:44.770" v="219"/>
          <ac:inkMkLst>
            <pc:docMk/>
            <pc:sldMk cId="1631740613" sldId="524"/>
            <ac:inkMk id="151" creationId="{8F609ED7-3D94-4469-9D24-A10FC009FA6C}"/>
          </ac:inkMkLst>
        </pc:inkChg>
        <pc:inkChg chg="add del">
          <ac:chgData name="坂場悠平" userId="0845ddf5-b5ca-4917-8fd8-c2c485bab151" providerId="ADAL" clId="{026F0602-2560-4590-8F7B-9D89638A94C7}" dt="2017-09-19T12:42:52.836" v="237"/>
          <ac:inkMkLst>
            <pc:docMk/>
            <pc:sldMk cId="1631740613" sldId="524"/>
            <ac:inkMk id="152" creationId="{23D2168C-7455-4E0C-B82E-39C1427265B5}"/>
          </ac:inkMkLst>
        </pc:inkChg>
        <pc:inkChg chg="add del">
          <ac:chgData name="坂場悠平" userId="0845ddf5-b5ca-4917-8fd8-c2c485bab151" providerId="ADAL" clId="{026F0602-2560-4590-8F7B-9D89638A94C7}" dt="2017-09-19T12:42:47.187" v="223"/>
          <ac:inkMkLst>
            <pc:docMk/>
            <pc:sldMk cId="1631740613" sldId="524"/>
            <ac:inkMk id="153" creationId="{AC08813C-3559-48A3-A611-C111FFFC2A36}"/>
          </ac:inkMkLst>
        </pc:inkChg>
        <pc:inkChg chg="add del">
          <ac:chgData name="坂場悠平" userId="0845ddf5-b5ca-4917-8fd8-c2c485bab151" providerId="ADAL" clId="{026F0602-2560-4590-8F7B-9D89638A94C7}" dt="2017-09-19T12:42:47.187" v="223"/>
          <ac:inkMkLst>
            <pc:docMk/>
            <pc:sldMk cId="1631740613" sldId="524"/>
            <ac:inkMk id="154" creationId="{5986FA28-13C9-4869-BD63-D04A7A4D5006}"/>
          </ac:inkMkLst>
        </pc:inkChg>
        <pc:inkChg chg="add del">
          <ac:chgData name="坂場悠平" userId="0845ddf5-b5ca-4917-8fd8-c2c485bab151" providerId="ADAL" clId="{026F0602-2560-4590-8F7B-9D89638A94C7}" dt="2017-09-19T12:42:47.187" v="223"/>
          <ac:inkMkLst>
            <pc:docMk/>
            <pc:sldMk cId="1631740613" sldId="524"/>
            <ac:inkMk id="155" creationId="{54B2E42C-B0E9-4D68-A26B-1E498685B7EB}"/>
          </ac:inkMkLst>
        </pc:inkChg>
        <pc:inkChg chg="add del">
          <ac:chgData name="坂場悠平" userId="0845ddf5-b5ca-4917-8fd8-c2c485bab151" providerId="ADAL" clId="{026F0602-2560-4590-8F7B-9D89638A94C7}" dt="2017-09-19T12:42:50.043" v="231"/>
          <ac:inkMkLst>
            <pc:docMk/>
            <pc:sldMk cId="1631740613" sldId="524"/>
            <ac:inkMk id="156" creationId="{0399EDC6-8B5C-4606-B9B4-DAD388E4F8BE}"/>
          </ac:inkMkLst>
        </pc:inkChg>
        <pc:inkChg chg="add del">
          <ac:chgData name="坂場悠平" userId="0845ddf5-b5ca-4917-8fd8-c2c485bab151" providerId="ADAL" clId="{026F0602-2560-4590-8F7B-9D89638A94C7}" dt="2017-09-19T12:42:50.043" v="231"/>
          <ac:inkMkLst>
            <pc:docMk/>
            <pc:sldMk cId="1631740613" sldId="524"/>
            <ac:inkMk id="157" creationId="{518D9E0E-F29C-40BA-A551-12A9C20988B6}"/>
          </ac:inkMkLst>
        </pc:inkChg>
        <pc:inkChg chg="add del">
          <ac:chgData name="坂場悠平" userId="0845ddf5-b5ca-4917-8fd8-c2c485bab151" providerId="ADAL" clId="{026F0602-2560-4590-8F7B-9D89638A94C7}" dt="2017-09-19T12:42:49.506" v="229"/>
          <ac:inkMkLst>
            <pc:docMk/>
            <pc:sldMk cId="1631740613" sldId="524"/>
            <ac:inkMk id="158" creationId="{6051A263-3911-4C82-9BC4-18B1BF0EBFDD}"/>
          </ac:inkMkLst>
        </pc:inkChg>
        <pc:inkChg chg="add del">
          <ac:chgData name="坂場悠平" userId="0845ddf5-b5ca-4917-8fd8-c2c485bab151" providerId="ADAL" clId="{026F0602-2560-4590-8F7B-9D89638A94C7}" dt="2017-09-19T12:42:49.506" v="229"/>
          <ac:inkMkLst>
            <pc:docMk/>
            <pc:sldMk cId="1631740613" sldId="524"/>
            <ac:inkMk id="159" creationId="{B69613BF-2004-43F4-9A6A-01962735C616}"/>
          </ac:inkMkLst>
        </pc:inkChg>
        <pc:inkChg chg="add del">
          <ac:chgData name="坂場悠平" userId="0845ddf5-b5ca-4917-8fd8-c2c485bab151" providerId="ADAL" clId="{026F0602-2560-4590-8F7B-9D89638A94C7}" dt="2017-09-19T12:42:49.506" v="229"/>
          <ac:inkMkLst>
            <pc:docMk/>
            <pc:sldMk cId="1631740613" sldId="524"/>
            <ac:inkMk id="160" creationId="{93DAD670-0449-4F07-8903-EE90B9A7421B}"/>
          </ac:inkMkLst>
        </pc:inkChg>
        <pc:inkChg chg="add del">
          <ac:chgData name="坂場悠平" userId="0845ddf5-b5ca-4917-8fd8-c2c485bab151" providerId="ADAL" clId="{026F0602-2560-4590-8F7B-9D89638A94C7}" dt="2017-09-19T12:42:49.506" v="229"/>
          <ac:inkMkLst>
            <pc:docMk/>
            <pc:sldMk cId="1631740613" sldId="524"/>
            <ac:inkMk id="161" creationId="{D1D645B0-B074-4D38-9F73-27C5E00E6103}"/>
          </ac:inkMkLst>
        </pc:inkChg>
        <pc:inkChg chg="add del">
          <ac:chgData name="坂場悠平" userId="0845ddf5-b5ca-4917-8fd8-c2c485bab151" providerId="ADAL" clId="{026F0602-2560-4590-8F7B-9D89638A94C7}" dt="2017-09-19T12:42:50.043" v="231"/>
          <ac:inkMkLst>
            <pc:docMk/>
            <pc:sldMk cId="1631740613" sldId="524"/>
            <ac:inkMk id="162" creationId="{62949AB9-5EED-4478-A3D9-E80B06D6F842}"/>
          </ac:inkMkLst>
        </pc:inkChg>
        <pc:inkChg chg="add del">
          <ac:chgData name="坂場悠平" userId="0845ddf5-b5ca-4917-8fd8-c2c485bab151" providerId="ADAL" clId="{026F0602-2560-4590-8F7B-9D89638A94C7}" dt="2017-09-19T12:42:50.043" v="231"/>
          <ac:inkMkLst>
            <pc:docMk/>
            <pc:sldMk cId="1631740613" sldId="524"/>
            <ac:inkMk id="163" creationId="{0045A58C-DDC5-415D-9571-8FDE3094061D}"/>
          </ac:inkMkLst>
        </pc:inkChg>
        <pc:inkChg chg="add del">
          <ac:chgData name="坂場悠平" userId="0845ddf5-b5ca-4917-8fd8-c2c485bab151" providerId="ADAL" clId="{026F0602-2560-4590-8F7B-9D89638A94C7}" dt="2017-09-19T12:42:52.836" v="237"/>
          <ac:inkMkLst>
            <pc:docMk/>
            <pc:sldMk cId="1631740613" sldId="524"/>
            <ac:inkMk id="164" creationId="{306A8256-60FD-4971-A00D-53F8629BA712}"/>
          </ac:inkMkLst>
        </pc:inkChg>
        <pc:inkChg chg="add del">
          <ac:chgData name="坂場悠平" userId="0845ddf5-b5ca-4917-8fd8-c2c485bab151" providerId="ADAL" clId="{026F0602-2560-4590-8F7B-9D89638A94C7}" dt="2017-09-19T12:42:51.279" v="235"/>
          <ac:inkMkLst>
            <pc:docMk/>
            <pc:sldMk cId="1631740613" sldId="524"/>
            <ac:inkMk id="165" creationId="{6028009A-D2FB-4CC0-AFCC-BA2FD487E879}"/>
          </ac:inkMkLst>
        </pc:inkChg>
        <pc:inkChg chg="add del">
          <ac:chgData name="坂場悠平" userId="0845ddf5-b5ca-4917-8fd8-c2c485bab151" providerId="ADAL" clId="{026F0602-2560-4590-8F7B-9D89638A94C7}" dt="2017-09-19T12:42:51.279" v="235"/>
          <ac:inkMkLst>
            <pc:docMk/>
            <pc:sldMk cId="1631740613" sldId="524"/>
            <ac:inkMk id="166" creationId="{746ABA96-0CC6-42E2-BCA8-0A1EF3793ED1}"/>
          </ac:inkMkLst>
        </pc:inkChg>
        <pc:inkChg chg="add del">
          <ac:chgData name="坂場悠平" userId="0845ddf5-b5ca-4917-8fd8-c2c485bab151" providerId="ADAL" clId="{026F0602-2560-4590-8F7B-9D89638A94C7}" dt="2017-09-19T12:42:51.279" v="235"/>
          <ac:inkMkLst>
            <pc:docMk/>
            <pc:sldMk cId="1631740613" sldId="524"/>
            <ac:inkMk id="167" creationId="{0CD503B8-400D-46CF-8156-EB048555342B}"/>
          </ac:inkMkLst>
        </pc:inkChg>
        <pc:inkChg chg="add del">
          <ac:chgData name="坂場悠平" userId="0845ddf5-b5ca-4917-8fd8-c2c485bab151" providerId="ADAL" clId="{026F0602-2560-4590-8F7B-9D89638A94C7}" dt="2017-09-19T12:42:52.836" v="237"/>
          <ac:inkMkLst>
            <pc:docMk/>
            <pc:sldMk cId="1631740613" sldId="524"/>
            <ac:inkMk id="168" creationId="{4FBCAC38-8095-4316-B2D5-8B1DC1424C1E}"/>
          </ac:inkMkLst>
        </pc:inkChg>
        <pc:inkChg chg="add del">
          <ac:chgData name="坂場悠平" userId="0845ddf5-b5ca-4917-8fd8-c2c485bab151" providerId="ADAL" clId="{026F0602-2560-4590-8F7B-9D89638A94C7}" dt="2017-09-19T12:42:52.836" v="237"/>
          <ac:inkMkLst>
            <pc:docMk/>
            <pc:sldMk cId="1631740613" sldId="524"/>
            <ac:inkMk id="169" creationId="{D03C1FDA-889D-46E1-B070-8671457D7CD2}"/>
          </ac:inkMkLst>
        </pc:inkChg>
        <pc:inkChg chg="add del">
          <ac:chgData name="坂場悠平" userId="0845ddf5-b5ca-4917-8fd8-c2c485bab151" providerId="ADAL" clId="{026F0602-2560-4590-8F7B-9D89638A94C7}" dt="2017-09-19T12:42:53.671" v="239"/>
          <ac:inkMkLst>
            <pc:docMk/>
            <pc:sldMk cId="1631740613" sldId="524"/>
            <ac:inkMk id="170" creationId="{52632EB7-51F3-47F2-A9AD-111F7952B711}"/>
          </ac:inkMkLst>
        </pc:inkChg>
        <pc:inkChg chg="add del">
          <ac:chgData name="坂場悠平" userId="0845ddf5-b5ca-4917-8fd8-c2c485bab151" providerId="ADAL" clId="{026F0602-2560-4590-8F7B-9D89638A94C7}" dt="2017-09-19T12:42:53.671" v="239"/>
          <ac:inkMkLst>
            <pc:docMk/>
            <pc:sldMk cId="1631740613" sldId="524"/>
            <ac:inkMk id="171" creationId="{6CF7734B-F015-4A4C-8BC2-77144870DC9D}"/>
          </ac:inkMkLst>
        </pc:inkChg>
        <pc:inkChg chg="add del">
          <ac:chgData name="坂場悠平" userId="0845ddf5-b5ca-4917-8fd8-c2c485bab151" providerId="ADAL" clId="{026F0602-2560-4590-8F7B-9D89638A94C7}" dt="2017-09-19T12:42:54.767" v="241"/>
          <ac:inkMkLst>
            <pc:docMk/>
            <pc:sldMk cId="1631740613" sldId="524"/>
            <ac:inkMk id="172" creationId="{E1690AC4-D4BE-4193-A1DE-EB41DC79EBEB}"/>
          </ac:inkMkLst>
        </pc:inkChg>
        <pc:inkChg chg="add del">
          <ac:chgData name="坂場悠平" userId="0845ddf5-b5ca-4917-8fd8-c2c485bab151" providerId="ADAL" clId="{026F0602-2560-4590-8F7B-9D89638A94C7}" dt="2017-09-19T12:42:54.767" v="241"/>
          <ac:inkMkLst>
            <pc:docMk/>
            <pc:sldMk cId="1631740613" sldId="524"/>
            <ac:inkMk id="173" creationId="{85CB5920-62EB-4A96-BD56-2D2216892AA5}"/>
          </ac:inkMkLst>
        </pc:inkChg>
        <pc:inkChg chg="add del">
          <ac:chgData name="坂場悠平" userId="0845ddf5-b5ca-4917-8fd8-c2c485bab151" providerId="ADAL" clId="{026F0602-2560-4590-8F7B-9D89638A94C7}" dt="2017-09-19T12:42:55.532" v="244"/>
          <ac:inkMkLst>
            <pc:docMk/>
            <pc:sldMk cId="1631740613" sldId="524"/>
            <ac:inkMk id="174" creationId="{F8220DF8-7F31-4934-9D1B-95E049F61B8A}"/>
          </ac:inkMkLst>
        </pc:inkChg>
        <pc:inkChg chg="add del">
          <ac:chgData name="坂場悠平" userId="0845ddf5-b5ca-4917-8fd8-c2c485bab151" providerId="ADAL" clId="{026F0602-2560-4590-8F7B-9D89638A94C7}" dt="2017-09-19T12:42:55.532" v="244"/>
          <ac:inkMkLst>
            <pc:docMk/>
            <pc:sldMk cId="1631740613" sldId="524"/>
            <ac:inkMk id="175" creationId="{3FBA3AF6-24D6-4711-B2BB-2E60F7500D78}"/>
          </ac:inkMkLst>
        </pc:inkChg>
        <pc:inkChg chg="add del">
          <ac:chgData name="坂場悠平" userId="0845ddf5-b5ca-4917-8fd8-c2c485bab151" providerId="ADAL" clId="{026F0602-2560-4590-8F7B-9D89638A94C7}" dt="2017-09-19T12:42:55.532" v="244"/>
          <ac:inkMkLst>
            <pc:docMk/>
            <pc:sldMk cId="1631740613" sldId="524"/>
            <ac:inkMk id="176" creationId="{F3EBE3D5-FDA5-4F52-BDF6-55205750D240}"/>
          </ac:inkMkLst>
        </pc:inkChg>
        <pc:inkChg chg="add del">
          <ac:chgData name="坂場悠平" userId="0845ddf5-b5ca-4917-8fd8-c2c485bab151" providerId="ADAL" clId="{026F0602-2560-4590-8F7B-9D89638A94C7}" dt="2017-09-19T12:42:56.172" v="246"/>
          <ac:inkMkLst>
            <pc:docMk/>
            <pc:sldMk cId="1631740613" sldId="524"/>
            <ac:inkMk id="177" creationId="{5CCEE45A-2239-43C3-A287-22A919F7E340}"/>
          </ac:inkMkLst>
        </pc:inkChg>
        <pc:inkChg chg="add del">
          <ac:chgData name="坂場悠平" userId="0845ddf5-b5ca-4917-8fd8-c2c485bab151" providerId="ADAL" clId="{026F0602-2560-4590-8F7B-9D89638A94C7}" dt="2017-09-19T12:42:56.172" v="246"/>
          <ac:inkMkLst>
            <pc:docMk/>
            <pc:sldMk cId="1631740613" sldId="524"/>
            <ac:inkMk id="178" creationId="{79C0998C-0E2C-419D-9AA5-8524DFCC4C22}"/>
          </ac:inkMkLst>
        </pc:inkChg>
        <pc:inkChg chg="add del">
          <ac:chgData name="坂場悠平" userId="0845ddf5-b5ca-4917-8fd8-c2c485bab151" providerId="ADAL" clId="{026F0602-2560-4590-8F7B-9D89638A94C7}" dt="2017-09-19T12:42:56.719" v="248"/>
          <ac:inkMkLst>
            <pc:docMk/>
            <pc:sldMk cId="1631740613" sldId="524"/>
            <ac:inkMk id="179" creationId="{7E32AD3A-6694-4A88-8E69-DC2A0CE48C55}"/>
          </ac:inkMkLst>
        </pc:inkChg>
        <pc:inkChg chg="add del">
          <ac:chgData name="坂場悠平" userId="0845ddf5-b5ca-4917-8fd8-c2c485bab151" providerId="ADAL" clId="{026F0602-2560-4590-8F7B-9D89638A94C7}" dt="2017-09-19T12:42:56.719" v="248"/>
          <ac:inkMkLst>
            <pc:docMk/>
            <pc:sldMk cId="1631740613" sldId="524"/>
            <ac:inkMk id="180" creationId="{080D0519-F69C-4DA2-B604-6B35522B46F4}"/>
          </ac:inkMkLst>
        </pc:inkChg>
        <pc:inkChg chg="add">
          <ac:chgData name="坂場悠平" userId="0845ddf5-b5ca-4917-8fd8-c2c485bab151" providerId="ADAL" clId="{026F0602-2560-4590-8F7B-9D89638A94C7}" dt="2017-09-19T12:42:56.719" v="248"/>
          <ac:inkMkLst>
            <pc:docMk/>
            <pc:sldMk cId="1631740613" sldId="524"/>
            <ac:inkMk id="181" creationId="{2B5E1DE1-DAF8-4EB8-BBE4-ADB1926E9FA2}"/>
          </ac:inkMkLst>
        </pc:inkChg>
      </pc:sldChg>
    </pc:docChg>
  </pc:docChgLst>
  <pc:docChgLst>
    <pc:chgData name="悠平 坂場" userId="0845ddf5-b5ca-4917-8fd8-c2c485bab151" providerId="ADAL" clId="{29F1D5DC-4AB8-4219-BEAA-A90957E4004B}"/>
    <pc:docChg chg="undo addSld modSld">
      <pc:chgData name="悠平 坂場" userId="0845ddf5-b5ca-4917-8fd8-c2c485bab151" providerId="ADAL" clId="{29F1D5DC-4AB8-4219-BEAA-A90957E4004B}" dt="2017-09-16T02:28:28.191" v="412" actId="1076"/>
      <pc:docMkLst>
        <pc:docMk/>
      </pc:docMkLst>
      <pc:sldChg chg="modSp">
        <pc:chgData name="悠平 坂場" userId="0845ddf5-b5ca-4917-8fd8-c2c485bab151" providerId="ADAL" clId="{29F1D5DC-4AB8-4219-BEAA-A90957E4004B}" dt="2017-09-16T02:28:05.608" v="408" actId="1076"/>
        <pc:sldMkLst>
          <pc:docMk/>
          <pc:sldMk cId="2425267976" sldId="499"/>
        </pc:sldMkLst>
        <pc:spChg chg="mod">
          <ac:chgData name="悠平 坂場" userId="0845ddf5-b5ca-4917-8fd8-c2c485bab151" providerId="ADAL" clId="{29F1D5DC-4AB8-4219-BEAA-A90957E4004B}" dt="2017-09-16T02:22:55.207" v="27" actId="1076"/>
          <ac:spMkLst>
            <pc:docMk/>
            <pc:sldMk cId="2425267976" sldId="499"/>
            <ac:spMk id="2" creationId="{00000000-0000-0000-0000-000000000000}"/>
          </ac:spMkLst>
        </pc:spChg>
        <pc:spChg chg="mod">
          <ac:chgData name="悠平 坂場" userId="0845ddf5-b5ca-4917-8fd8-c2c485bab151" providerId="ADAL" clId="{29F1D5DC-4AB8-4219-BEAA-A90957E4004B}" dt="2017-09-16T02:26:43.689" v="384" actId="1076"/>
          <ac:spMkLst>
            <pc:docMk/>
            <pc:sldMk cId="2425267976" sldId="499"/>
            <ac:spMk id="3" creationId="{00000000-0000-0000-0000-000000000000}"/>
          </ac:spMkLst>
        </pc:spChg>
        <pc:picChg chg="mod modCrop">
          <ac:chgData name="悠平 坂場" userId="0845ddf5-b5ca-4917-8fd8-c2c485bab151" providerId="ADAL" clId="{29F1D5DC-4AB8-4219-BEAA-A90957E4004B}" dt="2017-09-16T02:28:05.608" v="408" actId="1076"/>
          <ac:picMkLst>
            <pc:docMk/>
            <pc:sldMk cId="2425267976" sldId="499"/>
            <ac:picMk id="9218" creationId="{00000000-0000-0000-0000-000000000000}"/>
          </ac:picMkLst>
        </pc:picChg>
      </pc:sldChg>
      <pc:sldChg chg="modSp">
        <pc:chgData name="悠平 坂場" userId="0845ddf5-b5ca-4917-8fd8-c2c485bab151" providerId="ADAL" clId="{29F1D5DC-4AB8-4219-BEAA-A90957E4004B}" dt="2017-09-16T02:27:50.231" v="404" actId="1076"/>
        <pc:sldMkLst>
          <pc:docMk/>
          <pc:sldMk cId="2893026390" sldId="500"/>
        </pc:sldMkLst>
        <pc:spChg chg="mod">
          <ac:chgData name="悠平 坂場" userId="0845ddf5-b5ca-4917-8fd8-c2c485bab151" providerId="ADAL" clId="{29F1D5DC-4AB8-4219-BEAA-A90957E4004B}" dt="2017-09-16T02:22:53.074" v="26" actId="1076"/>
          <ac:spMkLst>
            <pc:docMk/>
            <pc:sldMk cId="2893026390" sldId="500"/>
            <ac:spMk id="2" creationId="{00000000-0000-0000-0000-000000000000}"/>
          </ac:spMkLst>
        </pc:spChg>
        <pc:spChg chg="mod">
          <ac:chgData name="悠平 坂場" userId="0845ddf5-b5ca-4917-8fd8-c2c485bab151" providerId="ADAL" clId="{29F1D5DC-4AB8-4219-BEAA-A90957E4004B}" dt="2017-09-16T02:23:26.141" v="39" actId="20577"/>
          <ac:spMkLst>
            <pc:docMk/>
            <pc:sldMk cId="2893026390" sldId="500"/>
            <ac:spMk id="3" creationId="{00000000-0000-0000-0000-000000000000}"/>
          </ac:spMkLst>
        </pc:spChg>
        <pc:picChg chg="mod modCrop">
          <ac:chgData name="悠平 坂場" userId="0845ddf5-b5ca-4917-8fd8-c2c485bab151" providerId="ADAL" clId="{29F1D5DC-4AB8-4219-BEAA-A90957E4004B}" dt="2017-09-16T02:27:50.231" v="404" actId="1076"/>
          <ac:picMkLst>
            <pc:docMk/>
            <pc:sldMk cId="2893026390" sldId="500"/>
            <ac:picMk id="8195" creationId="{00000000-0000-0000-0000-000000000000}"/>
          </ac:picMkLst>
        </pc:picChg>
      </pc:sldChg>
      <pc:sldChg chg="modSp">
        <pc:chgData name="悠平 坂場" userId="0845ddf5-b5ca-4917-8fd8-c2c485bab151" providerId="ADAL" clId="{29F1D5DC-4AB8-4219-BEAA-A90957E4004B}" dt="2017-09-16T02:28:11.853" v="409" actId="14100"/>
        <pc:sldMkLst>
          <pc:docMk/>
          <pc:sldMk cId="3949409417" sldId="501"/>
        </pc:sldMkLst>
        <pc:spChg chg="mod">
          <ac:chgData name="悠平 坂場" userId="0845ddf5-b5ca-4917-8fd8-c2c485bab151" providerId="ADAL" clId="{29F1D5DC-4AB8-4219-BEAA-A90957E4004B}" dt="2017-09-16T02:22:57.326" v="28" actId="14100"/>
          <ac:spMkLst>
            <pc:docMk/>
            <pc:sldMk cId="3949409417" sldId="501"/>
            <ac:spMk id="2" creationId="{00000000-0000-0000-0000-000000000000}"/>
          </ac:spMkLst>
        </pc:spChg>
        <pc:spChg chg="mod">
          <ac:chgData name="悠平 坂場" userId="0845ddf5-b5ca-4917-8fd8-c2c485bab151" providerId="ADAL" clId="{29F1D5DC-4AB8-4219-BEAA-A90957E4004B}" dt="2017-09-16T02:25:21.980" v="241" actId="20577"/>
          <ac:spMkLst>
            <pc:docMk/>
            <pc:sldMk cId="3949409417" sldId="501"/>
            <ac:spMk id="3" creationId="{00000000-0000-0000-0000-000000000000}"/>
          </ac:spMkLst>
        </pc:spChg>
        <pc:picChg chg="mod">
          <ac:chgData name="悠平 坂場" userId="0845ddf5-b5ca-4917-8fd8-c2c485bab151" providerId="ADAL" clId="{29F1D5DC-4AB8-4219-BEAA-A90957E4004B}" dt="2017-09-16T02:28:11.853" v="409" actId="14100"/>
          <ac:picMkLst>
            <pc:docMk/>
            <pc:sldMk cId="3949409417" sldId="501"/>
            <ac:picMk id="10243" creationId="{00000000-0000-0000-0000-000000000000}"/>
          </ac:picMkLst>
        </pc:picChg>
      </pc:sldChg>
      <pc:sldChg chg="modSp">
        <pc:chgData name="悠平 坂場" userId="0845ddf5-b5ca-4917-8fd8-c2c485bab151" providerId="ADAL" clId="{29F1D5DC-4AB8-4219-BEAA-A90957E4004B}" dt="2017-09-16T02:25:17.469" v="240" actId="20577"/>
        <pc:sldMkLst>
          <pc:docMk/>
          <pc:sldMk cId="3108522159" sldId="502"/>
        </pc:sldMkLst>
        <pc:spChg chg="mod">
          <ac:chgData name="悠平 坂場" userId="0845ddf5-b5ca-4917-8fd8-c2c485bab151" providerId="ADAL" clId="{29F1D5DC-4AB8-4219-BEAA-A90957E4004B}" dt="2017-09-16T02:23:00.682" v="29" actId="20577"/>
          <ac:spMkLst>
            <pc:docMk/>
            <pc:sldMk cId="3108522159" sldId="502"/>
            <ac:spMk id="2" creationId="{00000000-0000-0000-0000-000000000000}"/>
          </ac:spMkLst>
        </pc:spChg>
        <pc:spChg chg="mod">
          <ac:chgData name="悠平 坂場" userId="0845ddf5-b5ca-4917-8fd8-c2c485bab151" providerId="ADAL" clId="{29F1D5DC-4AB8-4219-BEAA-A90957E4004B}" dt="2017-09-16T02:25:17.469" v="240" actId="20577"/>
          <ac:spMkLst>
            <pc:docMk/>
            <pc:sldMk cId="3108522159" sldId="502"/>
            <ac:spMk id="3" creationId="{00000000-0000-0000-0000-000000000000}"/>
          </ac:spMkLst>
        </pc:spChg>
      </pc:sldChg>
      <pc:sldChg chg="modSp">
        <pc:chgData name="悠平 坂場" userId="0845ddf5-b5ca-4917-8fd8-c2c485bab151" providerId="ADAL" clId="{29F1D5DC-4AB8-4219-BEAA-A90957E4004B}" dt="2017-09-16T02:25:13.012" v="239" actId="20577"/>
        <pc:sldMkLst>
          <pc:docMk/>
          <pc:sldMk cId="361870496" sldId="503"/>
        </pc:sldMkLst>
        <pc:spChg chg="mod">
          <ac:chgData name="悠平 坂場" userId="0845ddf5-b5ca-4917-8fd8-c2c485bab151" providerId="ADAL" clId="{29F1D5DC-4AB8-4219-BEAA-A90957E4004B}" dt="2017-09-16T02:23:02.513" v="30" actId="20577"/>
          <ac:spMkLst>
            <pc:docMk/>
            <pc:sldMk cId="361870496" sldId="503"/>
            <ac:spMk id="2" creationId="{00000000-0000-0000-0000-000000000000}"/>
          </ac:spMkLst>
        </pc:spChg>
        <pc:spChg chg="mod">
          <ac:chgData name="悠平 坂場" userId="0845ddf5-b5ca-4917-8fd8-c2c485bab151" providerId="ADAL" clId="{29F1D5DC-4AB8-4219-BEAA-A90957E4004B}" dt="2017-09-16T02:25:13.012" v="239" actId="20577"/>
          <ac:spMkLst>
            <pc:docMk/>
            <pc:sldMk cId="361870496" sldId="503"/>
            <ac:spMk id="3" creationId="{00000000-0000-0000-0000-000000000000}"/>
          </ac:spMkLst>
        </pc:spChg>
      </pc:sldChg>
      <pc:sldChg chg="modSp">
        <pc:chgData name="悠平 坂場" userId="0845ddf5-b5ca-4917-8fd8-c2c485bab151" providerId="ADAL" clId="{29F1D5DC-4AB8-4219-BEAA-A90957E4004B}" dt="2017-09-16T02:28:20.988" v="411" actId="1076"/>
        <pc:sldMkLst>
          <pc:docMk/>
          <pc:sldMk cId="361870496" sldId="504"/>
        </pc:sldMkLst>
        <pc:spChg chg="mod">
          <ac:chgData name="悠平 坂場" userId="0845ddf5-b5ca-4917-8fd8-c2c485bab151" providerId="ADAL" clId="{29F1D5DC-4AB8-4219-BEAA-A90957E4004B}" dt="2017-09-16T02:23:04.731" v="31" actId="1076"/>
          <ac:spMkLst>
            <pc:docMk/>
            <pc:sldMk cId="361870496" sldId="504"/>
            <ac:spMk id="2" creationId="{00000000-0000-0000-0000-000000000000}"/>
          </ac:spMkLst>
        </pc:spChg>
        <pc:spChg chg="mod">
          <ac:chgData name="悠平 坂場" userId="0845ddf5-b5ca-4917-8fd8-c2c485bab151" providerId="ADAL" clId="{29F1D5DC-4AB8-4219-BEAA-A90957E4004B}" dt="2017-09-16T02:25:06.664" v="238" actId="20577"/>
          <ac:spMkLst>
            <pc:docMk/>
            <pc:sldMk cId="361870496" sldId="504"/>
            <ac:spMk id="3" creationId="{00000000-0000-0000-0000-000000000000}"/>
          </ac:spMkLst>
        </pc:spChg>
        <pc:picChg chg="mod">
          <ac:chgData name="悠平 坂場" userId="0845ddf5-b5ca-4917-8fd8-c2c485bab151" providerId="ADAL" clId="{29F1D5DC-4AB8-4219-BEAA-A90957E4004B}" dt="2017-09-16T02:28:20.988" v="411" actId="1076"/>
          <ac:picMkLst>
            <pc:docMk/>
            <pc:sldMk cId="361870496" sldId="504"/>
            <ac:picMk id="16387" creationId="{00000000-0000-0000-0000-000000000000}"/>
          </ac:picMkLst>
        </pc:picChg>
      </pc:sldChg>
      <pc:sldChg chg="modSp">
        <pc:chgData name="悠平 坂場" userId="0845ddf5-b5ca-4917-8fd8-c2c485bab151" providerId="ADAL" clId="{29F1D5DC-4AB8-4219-BEAA-A90957E4004B}" dt="2017-09-16T02:25:01.636" v="237" actId="20577"/>
        <pc:sldMkLst>
          <pc:docMk/>
          <pc:sldMk cId="3549797366" sldId="505"/>
        </pc:sldMkLst>
        <pc:spChg chg="mod">
          <ac:chgData name="悠平 坂場" userId="0845ddf5-b5ca-4917-8fd8-c2c485bab151" providerId="ADAL" clId="{29F1D5DC-4AB8-4219-BEAA-A90957E4004B}" dt="2017-09-16T02:23:06.785" v="32" actId="20577"/>
          <ac:spMkLst>
            <pc:docMk/>
            <pc:sldMk cId="3549797366" sldId="505"/>
            <ac:spMk id="2" creationId="{00000000-0000-0000-0000-000000000000}"/>
          </ac:spMkLst>
        </pc:spChg>
        <pc:spChg chg="mod">
          <ac:chgData name="悠平 坂場" userId="0845ddf5-b5ca-4917-8fd8-c2c485bab151" providerId="ADAL" clId="{29F1D5DC-4AB8-4219-BEAA-A90957E4004B}" dt="2017-09-16T02:25:01.636" v="237" actId="20577"/>
          <ac:spMkLst>
            <pc:docMk/>
            <pc:sldMk cId="3549797366" sldId="505"/>
            <ac:spMk id="3" creationId="{00000000-0000-0000-0000-000000000000}"/>
          </ac:spMkLst>
        </pc:spChg>
      </pc:sldChg>
      <pc:sldChg chg="modSp">
        <pc:chgData name="悠平 坂場" userId="0845ddf5-b5ca-4917-8fd8-c2c485bab151" providerId="ADAL" clId="{29F1D5DC-4AB8-4219-BEAA-A90957E4004B}" dt="2017-09-16T02:28:28.191" v="412" actId="1076"/>
        <pc:sldMkLst>
          <pc:docMk/>
          <pc:sldMk cId="3549797366" sldId="506"/>
        </pc:sldMkLst>
        <pc:spChg chg="mod">
          <ac:chgData name="悠平 坂場" userId="0845ddf5-b5ca-4917-8fd8-c2c485bab151" providerId="ADAL" clId="{29F1D5DC-4AB8-4219-BEAA-A90957E4004B}" dt="2017-09-16T02:23:08.989" v="33" actId="1076"/>
          <ac:spMkLst>
            <pc:docMk/>
            <pc:sldMk cId="3549797366" sldId="506"/>
            <ac:spMk id="2" creationId="{00000000-0000-0000-0000-000000000000}"/>
          </ac:spMkLst>
        </pc:spChg>
        <pc:spChg chg="mod">
          <ac:chgData name="悠平 坂場" userId="0845ddf5-b5ca-4917-8fd8-c2c485bab151" providerId="ADAL" clId="{29F1D5DC-4AB8-4219-BEAA-A90957E4004B}" dt="2017-09-16T02:24:45.161" v="207" actId="20577"/>
          <ac:spMkLst>
            <pc:docMk/>
            <pc:sldMk cId="3549797366" sldId="506"/>
            <ac:spMk id="3" creationId="{00000000-0000-0000-0000-000000000000}"/>
          </ac:spMkLst>
        </pc:spChg>
        <pc:spChg chg="mod">
          <ac:chgData name="悠平 坂場" userId="0845ddf5-b5ca-4917-8fd8-c2c485bab151" providerId="ADAL" clId="{29F1D5DC-4AB8-4219-BEAA-A90957E4004B}" dt="2017-09-16T02:24:55.117" v="236" actId="1076"/>
          <ac:spMkLst>
            <pc:docMk/>
            <pc:sldMk cId="3549797366" sldId="506"/>
            <ac:spMk id="5" creationId="{00000000-0000-0000-0000-000000000000}"/>
          </ac:spMkLst>
        </pc:spChg>
        <pc:picChg chg="mod">
          <ac:chgData name="悠平 坂場" userId="0845ddf5-b5ca-4917-8fd8-c2c485bab151" providerId="ADAL" clId="{29F1D5DC-4AB8-4219-BEAA-A90957E4004B}" dt="2017-09-16T02:28:28.191" v="412" actId="1076"/>
          <ac:picMkLst>
            <pc:docMk/>
            <pc:sldMk cId="3549797366" sldId="506"/>
            <ac:picMk id="14337" creationId="{00000000-0000-0000-0000-000000000000}"/>
          </ac:picMkLst>
        </pc:picChg>
      </pc:sldChg>
      <pc:sldChg chg="modSp">
        <pc:chgData name="悠平 坂場" userId="0845ddf5-b5ca-4917-8fd8-c2c485bab151" providerId="ADAL" clId="{29F1D5DC-4AB8-4219-BEAA-A90957E4004B}" dt="2017-09-16T02:24:36.490" v="205" actId="20577"/>
        <pc:sldMkLst>
          <pc:docMk/>
          <pc:sldMk cId="1702888803" sldId="507"/>
        </pc:sldMkLst>
        <pc:spChg chg="mod">
          <ac:chgData name="悠平 坂場" userId="0845ddf5-b5ca-4917-8fd8-c2c485bab151" providerId="ADAL" clId="{29F1D5DC-4AB8-4219-BEAA-A90957E4004B}" dt="2017-09-16T02:23:11.305" v="34" actId="20577"/>
          <ac:spMkLst>
            <pc:docMk/>
            <pc:sldMk cId="1702888803" sldId="507"/>
            <ac:spMk id="2" creationId="{00000000-0000-0000-0000-000000000000}"/>
          </ac:spMkLst>
        </pc:spChg>
        <pc:spChg chg="mod">
          <ac:chgData name="悠平 坂場" userId="0845ddf5-b5ca-4917-8fd8-c2c485bab151" providerId="ADAL" clId="{29F1D5DC-4AB8-4219-BEAA-A90957E4004B}" dt="2017-09-16T02:24:36.490" v="205" actId="20577"/>
          <ac:spMkLst>
            <pc:docMk/>
            <pc:sldMk cId="1702888803" sldId="507"/>
            <ac:spMk id="3" creationId="{00000000-0000-0000-0000-000000000000}"/>
          </ac:spMkLst>
        </pc:spChg>
      </pc:sldChg>
      <pc:sldChg chg="modSp">
        <pc:chgData name="悠平 坂場" userId="0845ddf5-b5ca-4917-8fd8-c2c485bab151" providerId="ADAL" clId="{29F1D5DC-4AB8-4219-BEAA-A90957E4004B}" dt="2017-09-16T02:24:30.187" v="204" actId="20577"/>
        <pc:sldMkLst>
          <pc:docMk/>
          <pc:sldMk cId="649526532" sldId="508"/>
        </pc:sldMkLst>
        <pc:spChg chg="mod">
          <ac:chgData name="悠平 坂場" userId="0845ddf5-b5ca-4917-8fd8-c2c485bab151" providerId="ADAL" clId="{29F1D5DC-4AB8-4219-BEAA-A90957E4004B}" dt="2017-09-16T02:23:13.574" v="35" actId="20577"/>
          <ac:spMkLst>
            <pc:docMk/>
            <pc:sldMk cId="649526532" sldId="508"/>
            <ac:spMk id="2" creationId="{00000000-0000-0000-0000-000000000000}"/>
          </ac:spMkLst>
        </pc:spChg>
        <pc:spChg chg="mod">
          <ac:chgData name="悠平 坂場" userId="0845ddf5-b5ca-4917-8fd8-c2c485bab151" providerId="ADAL" clId="{29F1D5DC-4AB8-4219-BEAA-A90957E4004B}" dt="2017-09-16T02:24:30.187" v="204" actId="20577"/>
          <ac:spMkLst>
            <pc:docMk/>
            <pc:sldMk cId="649526532" sldId="508"/>
            <ac:spMk id="3" creationId="{00000000-0000-0000-0000-000000000000}"/>
          </ac:spMkLst>
        </pc:spChg>
      </pc:sldChg>
      <pc:sldChg chg="modSp">
        <pc:chgData name="悠平 坂場" userId="0845ddf5-b5ca-4917-8fd8-c2c485bab151" providerId="ADAL" clId="{29F1D5DC-4AB8-4219-BEAA-A90957E4004B}" dt="2017-09-16T02:24:26.468" v="203" actId="1076"/>
        <pc:sldMkLst>
          <pc:docMk/>
          <pc:sldMk cId="3079653687" sldId="509"/>
        </pc:sldMkLst>
        <pc:spChg chg="mod">
          <ac:chgData name="悠平 坂場" userId="0845ddf5-b5ca-4917-8fd8-c2c485bab151" providerId="ADAL" clId="{29F1D5DC-4AB8-4219-BEAA-A90957E4004B}" dt="2017-09-16T02:23:15.642" v="36" actId="1076"/>
          <ac:spMkLst>
            <pc:docMk/>
            <pc:sldMk cId="3079653687" sldId="509"/>
            <ac:spMk id="2" creationId="{00000000-0000-0000-0000-000000000000}"/>
          </ac:spMkLst>
        </pc:spChg>
        <pc:spChg chg="mod">
          <ac:chgData name="悠平 坂場" userId="0845ddf5-b5ca-4917-8fd8-c2c485bab151" providerId="ADAL" clId="{29F1D5DC-4AB8-4219-BEAA-A90957E4004B}" dt="2017-09-16T02:24:26.468" v="203" actId="1076"/>
          <ac:spMkLst>
            <pc:docMk/>
            <pc:sldMk cId="3079653687" sldId="509"/>
            <ac:spMk id="3" creationId="{00000000-0000-0000-0000-000000000000}"/>
          </ac:spMkLst>
        </pc:spChg>
      </pc:sldChg>
      <pc:sldChg chg="modSp add">
        <pc:chgData name="悠平 坂場" userId="0845ddf5-b5ca-4917-8fd8-c2c485bab151" providerId="ADAL" clId="{29F1D5DC-4AB8-4219-BEAA-A90957E4004B}" dt="2017-09-16T02:22:41.046" v="25" actId="1076"/>
        <pc:sldMkLst>
          <pc:docMk/>
          <pc:sldMk cId="859341647" sldId="510"/>
        </pc:sldMkLst>
        <pc:spChg chg="mod">
          <ac:chgData name="悠平 坂場" userId="0845ddf5-b5ca-4917-8fd8-c2c485bab151" providerId="ADAL" clId="{29F1D5DC-4AB8-4219-BEAA-A90957E4004B}" dt="2017-09-16T02:22:41.046" v="25" actId="1076"/>
          <ac:spMkLst>
            <pc:docMk/>
            <pc:sldMk cId="859341647" sldId="510"/>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BAA4BF99-53A2-4C21-B6EA-25B4141125A1}" type="datetimeFigureOut">
              <a:rPr kumimoji="1" lang="ja-JP" altLang="en-US" smtClean="0"/>
              <a:t>2017/11/14</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2A61B2F6-D1D0-4933-A64A-FF04F91CC53A}" type="slidenum">
              <a:rPr kumimoji="1" lang="ja-JP" altLang="en-US" smtClean="0"/>
              <a:t>‹#›</a:t>
            </a:fld>
            <a:endParaRPr kumimoji="1" lang="ja-JP" alt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6B6D61A-2960-44D8-8276-D9C9B740325F}" type="datetimeFigureOut">
              <a:rPr kumimoji="1" lang="ja-JP" altLang="en-US" smtClean="0"/>
              <a:t>2017/11/14</a:t>
            </a:fld>
            <a:endParaRPr kumimoji="1" lang="ja-JP" altLang="en-US"/>
          </a:p>
        </p:txBody>
      </p:sp>
      <p:sp>
        <p:nvSpPr>
          <p:cNvPr id="4" name="スライド イメージ プレースホルダー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050C5FE-6BA8-4BE4-BCA5-1614E377ADDD}"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t>5</a:t>
            </a:r>
            <a:r>
              <a:rPr lang="ja-JP" altLang="en-US"/>
              <a:t>月</a:t>
            </a:r>
            <a:r>
              <a:rPr lang="en-US" altLang="ja-JP"/>
              <a:t>8</a:t>
            </a:r>
            <a:r>
              <a:rPr lang="ja-JP" altLang="en-US"/>
              <a:t>日　山崎ＨＢ、三原ＦＨＢレビュー</a:t>
            </a:r>
            <a:endParaRPr lang="en-US" altLang="ja-JP"/>
          </a:p>
          <a:p>
            <a:r>
              <a:rPr lang="ja-JP" altLang="ja-JP"/>
              <a:t>中期経営計画と紐付けられたら分かり易い</a:t>
            </a:r>
          </a:p>
          <a:p>
            <a:r>
              <a:rPr lang="en-US" altLang="ja-JP">
                <a:solidFill>
                  <a:srgbClr val="FF0000"/>
                </a:solidFill>
              </a:rPr>
              <a:t>IT</a:t>
            </a:r>
            <a:r>
              <a:rPr lang="ja-JP" altLang="ja-JP">
                <a:solidFill>
                  <a:srgbClr val="FF0000"/>
                </a:solidFill>
              </a:rPr>
              <a:t>投資</a:t>
            </a:r>
            <a:r>
              <a:rPr lang="ja-JP" altLang="en-US">
                <a:solidFill>
                  <a:srgbClr val="FF0000"/>
                </a:solidFill>
              </a:rPr>
              <a:t>　</a:t>
            </a:r>
            <a:r>
              <a:rPr lang="ja-JP" altLang="ja-JP">
                <a:solidFill>
                  <a:srgbClr val="FF0000"/>
                </a:solidFill>
              </a:rPr>
              <a:t>＜</a:t>
            </a:r>
            <a:r>
              <a:rPr lang="ja-JP" altLang="en-US">
                <a:solidFill>
                  <a:srgbClr val="FF0000"/>
                </a:solidFill>
              </a:rPr>
              <a:t>　</a:t>
            </a:r>
            <a:r>
              <a:rPr lang="en-US" altLang="ja-JP">
                <a:solidFill>
                  <a:srgbClr val="FF0000"/>
                </a:solidFill>
              </a:rPr>
              <a:t>IT</a:t>
            </a:r>
            <a:r>
              <a:rPr lang="ja-JP" altLang="ja-JP">
                <a:solidFill>
                  <a:srgbClr val="FF0000"/>
                </a:solidFill>
              </a:rPr>
              <a:t>コストのところがよくわからない⇒もっと掘り下げられないか</a:t>
            </a:r>
            <a:r>
              <a:rPr lang="en-US" altLang="ja-JP">
                <a:solidFill>
                  <a:srgbClr val="FF0000"/>
                </a:solidFill>
              </a:rPr>
              <a:t/>
            </a:r>
            <a:br>
              <a:rPr lang="en-US" altLang="ja-JP">
                <a:solidFill>
                  <a:srgbClr val="FF0000"/>
                </a:solidFill>
              </a:rPr>
            </a:br>
            <a:r>
              <a:rPr lang="ja-JP" altLang="ja-JP">
                <a:solidFill>
                  <a:srgbClr val="FF0000"/>
                </a:solidFill>
              </a:rPr>
              <a:t>⇒例えば先進</a:t>
            </a:r>
            <a:r>
              <a:rPr lang="en-US" altLang="ja-JP">
                <a:solidFill>
                  <a:srgbClr val="FF0000"/>
                </a:solidFill>
              </a:rPr>
              <a:t>ICT</a:t>
            </a:r>
            <a:r>
              <a:rPr lang="ja-JP" altLang="ja-JP">
                <a:solidFill>
                  <a:srgbClr val="FF0000"/>
                </a:solidFill>
              </a:rPr>
              <a:t>を活用した開発が少ないなど</a:t>
            </a:r>
            <a:r>
              <a:rPr lang="en-US" altLang="ja-JP">
                <a:solidFill>
                  <a:srgbClr val="FF0000"/>
                </a:solidFill>
              </a:rPr>
              <a:t/>
            </a:r>
            <a:br>
              <a:rPr lang="en-US" altLang="ja-JP">
                <a:solidFill>
                  <a:srgbClr val="FF0000"/>
                </a:solidFill>
              </a:rPr>
            </a:br>
            <a:r>
              <a:rPr lang="ja-JP" altLang="ja-JP">
                <a:solidFill>
                  <a:srgbClr val="FF0000"/>
                </a:solidFill>
              </a:rPr>
              <a:t>⇒コストセンターという表現が疑問</a:t>
            </a:r>
            <a:r>
              <a:rPr lang="ja-JP" altLang="en-US">
                <a:solidFill>
                  <a:srgbClr val="FF0000"/>
                </a:solidFill>
              </a:rPr>
              <a:t>である</a:t>
            </a:r>
            <a:endParaRPr lang="ja-JP" altLang="ja-JP">
              <a:solidFill>
                <a:srgbClr val="FF0000"/>
              </a:solidFill>
            </a:endParaRPr>
          </a:p>
          <a:p>
            <a:r>
              <a:rPr lang="ja-JP" altLang="ja-JP">
                <a:solidFill>
                  <a:srgbClr val="FF0000"/>
                </a:solidFill>
              </a:rPr>
              <a:t>社員が分かり易い表現</a:t>
            </a:r>
            <a:r>
              <a:rPr lang="ja-JP" altLang="en-US">
                <a:solidFill>
                  <a:srgbClr val="FF0000"/>
                </a:solidFill>
              </a:rPr>
              <a:t>がよい</a:t>
            </a:r>
            <a:endParaRPr lang="ja-JP" altLang="ja-JP">
              <a:solidFill>
                <a:srgbClr val="FF0000"/>
              </a:solidFill>
            </a:endParaRPr>
          </a:p>
          <a:p>
            <a:r>
              <a:rPr lang="ja-JP" altLang="ja-JP"/>
              <a:t>アジャイル開発に適した領域</a:t>
            </a:r>
            <a:r>
              <a:rPr lang="ja-JP" altLang="en-US"/>
              <a:t>と、そうでない領域</a:t>
            </a:r>
            <a:r>
              <a:rPr lang="ja-JP" altLang="ja-JP"/>
              <a:t>が整理</a:t>
            </a:r>
            <a:r>
              <a:rPr lang="ja-JP" altLang="en-US"/>
              <a:t>されていると良い</a:t>
            </a:r>
            <a:r>
              <a:rPr lang="en-US" altLang="ja-JP"/>
              <a:t/>
            </a:r>
            <a:br>
              <a:rPr lang="en-US" altLang="ja-JP"/>
            </a:br>
            <a:r>
              <a:rPr lang="ja-JP" altLang="en-US"/>
              <a:t>⇒（例）</a:t>
            </a:r>
            <a:r>
              <a:rPr lang="ja-JP" altLang="ja-JP">
                <a:solidFill>
                  <a:srgbClr val="FF0000"/>
                </a:solidFill>
              </a:rPr>
              <a:t>変化が激しい</a:t>
            </a:r>
            <a:r>
              <a:rPr lang="ja-JP" altLang="en-US">
                <a:solidFill>
                  <a:srgbClr val="FF0000"/>
                </a:solidFill>
              </a:rPr>
              <a:t>領域であること</a:t>
            </a:r>
            <a:r>
              <a:rPr lang="ja-JP" altLang="ja-JP">
                <a:solidFill>
                  <a:srgbClr val="FF0000"/>
                </a:solidFill>
              </a:rPr>
              <a:t>、１００％じゃなくてもリリースできる　</a:t>
            </a:r>
            <a:r>
              <a:rPr lang="ja-JP" altLang="en-US">
                <a:solidFill>
                  <a:srgbClr val="FF0000"/>
                </a:solidFill>
              </a:rPr>
              <a:t>など</a:t>
            </a:r>
            <a:r>
              <a:rPr lang="en-US" altLang="ja-JP">
                <a:solidFill>
                  <a:srgbClr val="FF0000"/>
                </a:solidFill>
              </a:rPr>
              <a:t/>
            </a:r>
            <a:br>
              <a:rPr lang="en-US" altLang="ja-JP">
                <a:solidFill>
                  <a:srgbClr val="FF0000"/>
                </a:solidFill>
              </a:rPr>
            </a:br>
            <a:r>
              <a:rPr lang="ja-JP" altLang="ja-JP">
                <a:solidFill>
                  <a:srgbClr val="FF0000"/>
                </a:solidFill>
              </a:rPr>
              <a:t>⇒</a:t>
            </a:r>
            <a:r>
              <a:rPr lang="en-US" altLang="ja-JP">
                <a:solidFill>
                  <a:srgbClr val="FF0000"/>
                </a:solidFill>
              </a:rPr>
              <a:t>2016</a:t>
            </a:r>
            <a:r>
              <a:rPr lang="ja-JP" altLang="ja-JP">
                <a:solidFill>
                  <a:srgbClr val="FF0000"/>
                </a:solidFill>
              </a:rPr>
              <a:t>年度案件から</a:t>
            </a:r>
            <a:r>
              <a:rPr lang="ja-JP" altLang="en-US">
                <a:solidFill>
                  <a:srgbClr val="FF0000"/>
                </a:solidFill>
              </a:rPr>
              <a:t>、</a:t>
            </a:r>
            <a:r>
              <a:rPr lang="ja-JP" altLang="ja-JP">
                <a:solidFill>
                  <a:srgbClr val="FF0000"/>
                </a:solidFill>
              </a:rPr>
              <a:t>アジャイル適用した方が良かった領域を見つけてみる</a:t>
            </a:r>
            <a:r>
              <a:rPr lang="ja-JP" altLang="en-US">
                <a:solidFill>
                  <a:srgbClr val="FF0000"/>
                </a:solidFill>
              </a:rPr>
              <a:t>などし、</a:t>
            </a:r>
            <a:r>
              <a:rPr lang="en-US" altLang="ja-JP">
                <a:solidFill>
                  <a:srgbClr val="FF0000"/>
                </a:solidFill>
              </a:rPr>
              <a:t/>
            </a:r>
            <a:br>
              <a:rPr lang="en-US" altLang="ja-JP">
                <a:solidFill>
                  <a:srgbClr val="FF0000"/>
                </a:solidFill>
              </a:rPr>
            </a:br>
            <a:r>
              <a:rPr lang="ja-JP" altLang="en-US">
                <a:solidFill>
                  <a:srgbClr val="FF0000"/>
                </a:solidFill>
              </a:rPr>
              <a:t>　</a:t>
            </a:r>
            <a:r>
              <a:rPr lang="ja-JP" altLang="ja-JP">
                <a:solidFill>
                  <a:srgbClr val="FF0000"/>
                </a:solidFill>
              </a:rPr>
              <a:t>どういった案件が適しているか、また適用できない理由など</a:t>
            </a:r>
          </a:p>
          <a:p>
            <a:r>
              <a:rPr lang="ja-JP" altLang="ja-JP">
                <a:solidFill>
                  <a:srgbClr val="FF0000"/>
                </a:solidFill>
              </a:rPr>
              <a:t>請負開発</a:t>
            </a:r>
            <a:r>
              <a:rPr lang="ja-JP" altLang="en-US">
                <a:solidFill>
                  <a:srgbClr val="FF0000"/>
                </a:solidFill>
              </a:rPr>
              <a:t>との相性が悪いということであれば、</a:t>
            </a:r>
            <a:r>
              <a:rPr lang="ja-JP" altLang="ja-JP">
                <a:solidFill>
                  <a:srgbClr val="FF0000"/>
                </a:solidFill>
              </a:rPr>
              <a:t>準委任</a:t>
            </a:r>
            <a:r>
              <a:rPr lang="ja-JP" altLang="en-US">
                <a:solidFill>
                  <a:srgbClr val="FF0000"/>
                </a:solidFill>
              </a:rPr>
              <a:t>契約の領域から</a:t>
            </a:r>
            <a:r>
              <a:rPr lang="ja-JP" altLang="en-US" err="1">
                <a:solidFill>
                  <a:srgbClr val="FF0000"/>
                </a:solidFill>
              </a:rPr>
              <a:t>探すの</a:t>
            </a:r>
            <a:r>
              <a:rPr lang="ja-JP" altLang="en-US">
                <a:solidFill>
                  <a:srgbClr val="FF0000"/>
                </a:solidFill>
              </a:rPr>
              <a:t>はかどうか</a:t>
            </a:r>
            <a:endParaRPr lang="ja-JP" altLang="ja-JP">
              <a:solidFill>
                <a:srgbClr val="FF0000"/>
              </a:solidFill>
            </a:endParaRPr>
          </a:p>
          <a:p>
            <a:r>
              <a:rPr lang="ja-JP" altLang="ja-JP">
                <a:solidFill>
                  <a:srgbClr val="FF0000"/>
                </a:solidFill>
              </a:rPr>
              <a:t>総じて背景が弱い</a:t>
            </a:r>
            <a:r>
              <a:rPr lang="ja-JP" altLang="en-US">
                <a:solidFill>
                  <a:srgbClr val="FF0000"/>
                </a:solidFill>
              </a:rPr>
              <a:t>く、やや理解し辛い印象があるため、より分かり易く</a:t>
            </a:r>
            <a:r>
              <a:rPr lang="ja-JP" altLang="ja-JP">
                <a:solidFill>
                  <a:srgbClr val="FF0000"/>
                </a:solidFill>
              </a:rPr>
              <a:t>ストーリーを意識した構成にす</a:t>
            </a:r>
            <a:r>
              <a:rPr lang="ja-JP" altLang="en-US">
                <a:solidFill>
                  <a:srgbClr val="FF0000"/>
                </a:solidFill>
              </a:rPr>
              <a:t>ると良い。</a:t>
            </a:r>
            <a:endParaRPr lang="ja-JP" altLang="ja-JP">
              <a:solidFill>
                <a:srgbClr val="FF0000"/>
              </a:solidFill>
            </a:endParaRPr>
          </a:p>
          <a:p>
            <a:r>
              <a:rPr lang="ja-JP" altLang="ja-JP">
                <a:solidFill>
                  <a:srgbClr val="FF0000"/>
                </a:solidFill>
              </a:rPr>
              <a:t>過去の代シス部の取組が一見成功とされつつも、なぜアジャイルが再び採用されないのか。</a:t>
            </a:r>
          </a:p>
          <a:p>
            <a:r>
              <a:rPr lang="ja-JP" altLang="ja-JP">
                <a:solidFill>
                  <a:srgbClr val="FF0000"/>
                </a:solidFill>
              </a:rPr>
              <a:t>問題や課題を紐解き更なる試行に繋げれば、もっとアジャイルが浸透するのではないか</a:t>
            </a:r>
          </a:p>
          <a:p>
            <a:endParaRPr kumimoji="1" lang="ja-JP" altLang="en-US"/>
          </a:p>
        </p:txBody>
      </p:sp>
      <p:sp>
        <p:nvSpPr>
          <p:cNvPr id="4" name="スライド番号プレースホルダー 3"/>
          <p:cNvSpPr>
            <a:spLocks noGrp="1"/>
          </p:cNvSpPr>
          <p:nvPr>
            <p:ph type="sldNum" sz="quarter" idx="10"/>
          </p:nvPr>
        </p:nvSpPr>
        <p:spPr/>
        <p:txBody>
          <a:bodyPr/>
          <a:lstStyle/>
          <a:p>
            <a:fld id="{6050C5FE-6BA8-4BE4-BCA5-1614E377ADDD}" type="slidenum">
              <a:rPr kumimoji="1" lang="ja-JP" altLang="en-US" smtClean="0"/>
              <a:t>1</a:t>
            </a:fld>
            <a:endParaRPr kumimoji="1" lang="ja-JP" altLang="en-US"/>
          </a:p>
        </p:txBody>
      </p:sp>
    </p:spTree>
    <p:extLst>
      <p:ext uri="{BB962C8B-B14F-4D97-AF65-F5344CB8AC3E}">
        <p14:creationId xmlns:p14="http://schemas.microsoft.com/office/powerpoint/2010/main" val="5364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t>5</a:t>
            </a:r>
            <a:r>
              <a:rPr lang="ja-JP" altLang="en-US"/>
              <a:t>月</a:t>
            </a:r>
            <a:r>
              <a:rPr lang="en-US" altLang="ja-JP"/>
              <a:t>8</a:t>
            </a:r>
            <a:r>
              <a:rPr lang="ja-JP" altLang="en-US"/>
              <a:t>日　山崎ＨＢ、三原ＦＨＢレビュー</a:t>
            </a:r>
            <a:endParaRPr lang="en-US" altLang="ja-JP"/>
          </a:p>
          <a:p>
            <a:r>
              <a:rPr lang="ja-JP" altLang="ja-JP"/>
              <a:t>中期経営計画と紐付けられたら分かり易い</a:t>
            </a:r>
          </a:p>
          <a:p>
            <a:r>
              <a:rPr lang="en-US" altLang="ja-JP">
                <a:solidFill>
                  <a:srgbClr val="FF0000"/>
                </a:solidFill>
              </a:rPr>
              <a:t>IT</a:t>
            </a:r>
            <a:r>
              <a:rPr lang="ja-JP" altLang="ja-JP">
                <a:solidFill>
                  <a:srgbClr val="FF0000"/>
                </a:solidFill>
              </a:rPr>
              <a:t>投資</a:t>
            </a:r>
            <a:r>
              <a:rPr lang="ja-JP" altLang="en-US">
                <a:solidFill>
                  <a:srgbClr val="FF0000"/>
                </a:solidFill>
              </a:rPr>
              <a:t>　</a:t>
            </a:r>
            <a:r>
              <a:rPr lang="ja-JP" altLang="ja-JP">
                <a:solidFill>
                  <a:srgbClr val="FF0000"/>
                </a:solidFill>
              </a:rPr>
              <a:t>＜</a:t>
            </a:r>
            <a:r>
              <a:rPr lang="ja-JP" altLang="en-US">
                <a:solidFill>
                  <a:srgbClr val="FF0000"/>
                </a:solidFill>
              </a:rPr>
              <a:t>　</a:t>
            </a:r>
            <a:r>
              <a:rPr lang="en-US" altLang="ja-JP">
                <a:solidFill>
                  <a:srgbClr val="FF0000"/>
                </a:solidFill>
              </a:rPr>
              <a:t>IT</a:t>
            </a:r>
            <a:r>
              <a:rPr lang="ja-JP" altLang="ja-JP">
                <a:solidFill>
                  <a:srgbClr val="FF0000"/>
                </a:solidFill>
              </a:rPr>
              <a:t>コストのところがよくわからない⇒もっと掘り下げられないか</a:t>
            </a:r>
            <a:r>
              <a:rPr lang="en-US" altLang="ja-JP">
                <a:solidFill>
                  <a:srgbClr val="FF0000"/>
                </a:solidFill>
              </a:rPr>
              <a:t/>
            </a:r>
            <a:br>
              <a:rPr lang="en-US" altLang="ja-JP">
                <a:solidFill>
                  <a:srgbClr val="FF0000"/>
                </a:solidFill>
              </a:rPr>
            </a:br>
            <a:r>
              <a:rPr lang="ja-JP" altLang="ja-JP">
                <a:solidFill>
                  <a:srgbClr val="FF0000"/>
                </a:solidFill>
              </a:rPr>
              <a:t>⇒例えば先進</a:t>
            </a:r>
            <a:r>
              <a:rPr lang="en-US" altLang="ja-JP">
                <a:solidFill>
                  <a:srgbClr val="FF0000"/>
                </a:solidFill>
              </a:rPr>
              <a:t>ICT</a:t>
            </a:r>
            <a:r>
              <a:rPr lang="ja-JP" altLang="ja-JP">
                <a:solidFill>
                  <a:srgbClr val="FF0000"/>
                </a:solidFill>
              </a:rPr>
              <a:t>を活用した開発が少ないなど</a:t>
            </a:r>
            <a:r>
              <a:rPr lang="en-US" altLang="ja-JP">
                <a:solidFill>
                  <a:srgbClr val="FF0000"/>
                </a:solidFill>
              </a:rPr>
              <a:t/>
            </a:r>
            <a:br>
              <a:rPr lang="en-US" altLang="ja-JP">
                <a:solidFill>
                  <a:srgbClr val="FF0000"/>
                </a:solidFill>
              </a:rPr>
            </a:br>
            <a:r>
              <a:rPr lang="ja-JP" altLang="ja-JP">
                <a:solidFill>
                  <a:srgbClr val="FF0000"/>
                </a:solidFill>
              </a:rPr>
              <a:t>⇒コストセンターという表現が疑問</a:t>
            </a:r>
            <a:r>
              <a:rPr lang="ja-JP" altLang="en-US">
                <a:solidFill>
                  <a:srgbClr val="FF0000"/>
                </a:solidFill>
              </a:rPr>
              <a:t>である</a:t>
            </a:r>
            <a:endParaRPr lang="ja-JP" altLang="ja-JP">
              <a:solidFill>
                <a:srgbClr val="FF0000"/>
              </a:solidFill>
            </a:endParaRPr>
          </a:p>
          <a:p>
            <a:r>
              <a:rPr lang="ja-JP" altLang="ja-JP">
                <a:solidFill>
                  <a:srgbClr val="FF0000"/>
                </a:solidFill>
              </a:rPr>
              <a:t>社員が分かり易い表現</a:t>
            </a:r>
            <a:r>
              <a:rPr lang="ja-JP" altLang="en-US">
                <a:solidFill>
                  <a:srgbClr val="FF0000"/>
                </a:solidFill>
              </a:rPr>
              <a:t>がよい</a:t>
            </a:r>
            <a:endParaRPr lang="ja-JP" altLang="ja-JP">
              <a:solidFill>
                <a:srgbClr val="FF0000"/>
              </a:solidFill>
            </a:endParaRPr>
          </a:p>
          <a:p>
            <a:r>
              <a:rPr lang="ja-JP" altLang="ja-JP"/>
              <a:t>アジャイル開発に適した領域</a:t>
            </a:r>
            <a:r>
              <a:rPr lang="ja-JP" altLang="en-US"/>
              <a:t>と、そうでない領域</a:t>
            </a:r>
            <a:r>
              <a:rPr lang="ja-JP" altLang="ja-JP"/>
              <a:t>が整理</a:t>
            </a:r>
            <a:r>
              <a:rPr lang="ja-JP" altLang="en-US"/>
              <a:t>されていると良い</a:t>
            </a:r>
            <a:r>
              <a:rPr lang="en-US" altLang="ja-JP"/>
              <a:t/>
            </a:r>
            <a:br>
              <a:rPr lang="en-US" altLang="ja-JP"/>
            </a:br>
            <a:r>
              <a:rPr lang="ja-JP" altLang="en-US"/>
              <a:t>⇒（例）</a:t>
            </a:r>
            <a:r>
              <a:rPr lang="ja-JP" altLang="ja-JP">
                <a:solidFill>
                  <a:srgbClr val="FF0000"/>
                </a:solidFill>
              </a:rPr>
              <a:t>変化が激しい</a:t>
            </a:r>
            <a:r>
              <a:rPr lang="ja-JP" altLang="en-US">
                <a:solidFill>
                  <a:srgbClr val="FF0000"/>
                </a:solidFill>
              </a:rPr>
              <a:t>領域であること</a:t>
            </a:r>
            <a:r>
              <a:rPr lang="ja-JP" altLang="ja-JP">
                <a:solidFill>
                  <a:srgbClr val="FF0000"/>
                </a:solidFill>
              </a:rPr>
              <a:t>、１００％じゃなくてもリリースできる　</a:t>
            </a:r>
            <a:r>
              <a:rPr lang="ja-JP" altLang="en-US">
                <a:solidFill>
                  <a:srgbClr val="FF0000"/>
                </a:solidFill>
              </a:rPr>
              <a:t>など</a:t>
            </a:r>
            <a:r>
              <a:rPr lang="en-US" altLang="ja-JP">
                <a:solidFill>
                  <a:srgbClr val="FF0000"/>
                </a:solidFill>
              </a:rPr>
              <a:t/>
            </a:r>
            <a:br>
              <a:rPr lang="en-US" altLang="ja-JP">
                <a:solidFill>
                  <a:srgbClr val="FF0000"/>
                </a:solidFill>
              </a:rPr>
            </a:br>
            <a:r>
              <a:rPr lang="ja-JP" altLang="ja-JP">
                <a:solidFill>
                  <a:srgbClr val="FF0000"/>
                </a:solidFill>
              </a:rPr>
              <a:t>⇒</a:t>
            </a:r>
            <a:r>
              <a:rPr lang="en-US" altLang="ja-JP">
                <a:solidFill>
                  <a:srgbClr val="FF0000"/>
                </a:solidFill>
              </a:rPr>
              <a:t>2016</a:t>
            </a:r>
            <a:r>
              <a:rPr lang="ja-JP" altLang="ja-JP">
                <a:solidFill>
                  <a:srgbClr val="FF0000"/>
                </a:solidFill>
              </a:rPr>
              <a:t>年度案件から</a:t>
            </a:r>
            <a:r>
              <a:rPr lang="ja-JP" altLang="en-US">
                <a:solidFill>
                  <a:srgbClr val="FF0000"/>
                </a:solidFill>
              </a:rPr>
              <a:t>、</a:t>
            </a:r>
            <a:r>
              <a:rPr lang="ja-JP" altLang="ja-JP">
                <a:solidFill>
                  <a:srgbClr val="FF0000"/>
                </a:solidFill>
              </a:rPr>
              <a:t>アジャイル適用した方が良かった領域を見つけてみる</a:t>
            </a:r>
            <a:r>
              <a:rPr lang="ja-JP" altLang="en-US">
                <a:solidFill>
                  <a:srgbClr val="FF0000"/>
                </a:solidFill>
              </a:rPr>
              <a:t>などし、</a:t>
            </a:r>
            <a:r>
              <a:rPr lang="en-US" altLang="ja-JP">
                <a:solidFill>
                  <a:srgbClr val="FF0000"/>
                </a:solidFill>
              </a:rPr>
              <a:t/>
            </a:r>
            <a:br>
              <a:rPr lang="en-US" altLang="ja-JP">
                <a:solidFill>
                  <a:srgbClr val="FF0000"/>
                </a:solidFill>
              </a:rPr>
            </a:br>
            <a:r>
              <a:rPr lang="ja-JP" altLang="en-US">
                <a:solidFill>
                  <a:srgbClr val="FF0000"/>
                </a:solidFill>
              </a:rPr>
              <a:t>　</a:t>
            </a:r>
            <a:r>
              <a:rPr lang="ja-JP" altLang="ja-JP">
                <a:solidFill>
                  <a:srgbClr val="FF0000"/>
                </a:solidFill>
              </a:rPr>
              <a:t>どういった案件が適しているか、また適用できない理由など</a:t>
            </a:r>
          </a:p>
          <a:p>
            <a:r>
              <a:rPr lang="ja-JP" altLang="ja-JP">
                <a:solidFill>
                  <a:srgbClr val="FF0000"/>
                </a:solidFill>
              </a:rPr>
              <a:t>請負開発</a:t>
            </a:r>
            <a:r>
              <a:rPr lang="ja-JP" altLang="en-US">
                <a:solidFill>
                  <a:srgbClr val="FF0000"/>
                </a:solidFill>
              </a:rPr>
              <a:t>との相性が悪いということであれば、</a:t>
            </a:r>
            <a:r>
              <a:rPr lang="ja-JP" altLang="ja-JP">
                <a:solidFill>
                  <a:srgbClr val="FF0000"/>
                </a:solidFill>
              </a:rPr>
              <a:t>準委任</a:t>
            </a:r>
            <a:r>
              <a:rPr lang="ja-JP" altLang="en-US">
                <a:solidFill>
                  <a:srgbClr val="FF0000"/>
                </a:solidFill>
              </a:rPr>
              <a:t>契約の領域から</a:t>
            </a:r>
            <a:r>
              <a:rPr lang="ja-JP" altLang="en-US" err="1">
                <a:solidFill>
                  <a:srgbClr val="FF0000"/>
                </a:solidFill>
              </a:rPr>
              <a:t>探すの</a:t>
            </a:r>
            <a:r>
              <a:rPr lang="ja-JP" altLang="en-US">
                <a:solidFill>
                  <a:srgbClr val="FF0000"/>
                </a:solidFill>
              </a:rPr>
              <a:t>はかどうか</a:t>
            </a:r>
            <a:endParaRPr lang="ja-JP" altLang="ja-JP">
              <a:solidFill>
                <a:srgbClr val="FF0000"/>
              </a:solidFill>
            </a:endParaRPr>
          </a:p>
          <a:p>
            <a:r>
              <a:rPr lang="ja-JP" altLang="ja-JP">
                <a:solidFill>
                  <a:srgbClr val="FF0000"/>
                </a:solidFill>
              </a:rPr>
              <a:t>総じて背景が弱い</a:t>
            </a:r>
            <a:r>
              <a:rPr lang="ja-JP" altLang="en-US">
                <a:solidFill>
                  <a:srgbClr val="FF0000"/>
                </a:solidFill>
              </a:rPr>
              <a:t>く、やや理解し辛い印象があるため、より分かり易く</a:t>
            </a:r>
            <a:r>
              <a:rPr lang="ja-JP" altLang="ja-JP">
                <a:solidFill>
                  <a:srgbClr val="FF0000"/>
                </a:solidFill>
              </a:rPr>
              <a:t>ストーリーを意識した構成にす</a:t>
            </a:r>
            <a:r>
              <a:rPr lang="ja-JP" altLang="en-US">
                <a:solidFill>
                  <a:srgbClr val="FF0000"/>
                </a:solidFill>
              </a:rPr>
              <a:t>ると良い。</a:t>
            </a:r>
            <a:endParaRPr lang="ja-JP" altLang="ja-JP">
              <a:solidFill>
                <a:srgbClr val="FF0000"/>
              </a:solidFill>
            </a:endParaRPr>
          </a:p>
          <a:p>
            <a:r>
              <a:rPr lang="ja-JP" altLang="ja-JP">
                <a:solidFill>
                  <a:srgbClr val="FF0000"/>
                </a:solidFill>
              </a:rPr>
              <a:t>過去の代シス部の取組が一見成功とされつつも、なぜアジャイルが再び採用されないのか。</a:t>
            </a:r>
          </a:p>
          <a:p>
            <a:r>
              <a:rPr lang="ja-JP" altLang="ja-JP">
                <a:solidFill>
                  <a:srgbClr val="FF0000"/>
                </a:solidFill>
              </a:rPr>
              <a:t>問題や課題を紐解き更なる試行に繋げれば、もっとアジャイルが浸透するのではないか</a:t>
            </a:r>
          </a:p>
          <a:p>
            <a:endParaRPr kumimoji="1" lang="ja-JP" altLang="en-US"/>
          </a:p>
        </p:txBody>
      </p:sp>
      <p:sp>
        <p:nvSpPr>
          <p:cNvPr id="4" name="スライド番号プレースホルダー 3"/>
          <p:cNvSpPr>
            <a:spLocks noGrp="1"/>
          </p:cNvSpPr>
          <p:nvPr>
            <p:ph type="sldNum" sz="quarter" idx="10"/>
          </p:nvPr>
        </p:nvSpPr>
        <p:spPr/>
        <p:txBody>
          <a:bodyPr/>
          <a:lstStyle/>
          <a:p>
            <a:fld id="{6050C5FE-6BA8-4BE4-BCA5-1614E377ADDD}" type="slidenum">
              <a:rPr kumimoji="1" lang="ja-JP" altLang="en-US" smtClean="0"/>
              <a:t>4</a:t>
            </a:fld>
            <a:endParaRPr kumimoji="1" lang="ja-JP" altLang="en-US"/>
          </a:p>
        </p:txBody>
      </p:sp>
    </p:spTree>
    <p:extLst>
      <p:ext uri="{BB962C8B-B14F-4D97-AF65-F5344CB8AC3E}">
        <p14:creationId xmlns:p14="http://schemas.microsoft.com/office/powerpoint/2010/main" val="53642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0C5FE-6BA8-4BE4-BCA5-1614E377ADDD}" type="slidenum">
              <a:rPr lang="ja-JP" altLang="en-US" smtClean="0">
                <a:solidFill>
                  <a:prstClr val="black"/>
                </a:solidFill>
              </a:rPr>
              <a:pPr/>
              <a:t>17</a:t>
            </a:fld>
            <a:endParaRPr lang="ja-JP" altLang="en-US">
              <a:solidFill>
                <a:prstClr val="black"/>
              </a:solidFill>
            </a:endParaRPr>
          </a:p>
        </p:txBody>
      </p:sp>
    </p:spTree>
    <p:extLst>
      <p:ext uri="{BB962C8B-B14F-4D97-AF65-F5344CB8AC3E}">
        <p14:creationId xmlns:p14="http://schemas.microsoft.com/office/powerpoint/2010/main" val="5364204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352441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485063-1533-41E7-B491-EF245DE50F8D}" type="datetime1">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17692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A701220-0C93-4300-B6B0-DC97CD80AB6C}" type="datetime1">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26610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39670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90064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5392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114608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169672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02084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38858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40637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t>2017/11/14</a:t>
            </a:fld>
            <a:endParaRPr lang="ja-JP" altLang="en-US"/>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pPr/>
              <a:t>‹#›</a:t>
            </a:fld>
            <a:endParaRPr lang="ja-JP" altLang="en-US"/>
          </a:p>
        </p:txBody>
      </p:sp>
    </p:spTree>
    <p:extLst>
      <p:ext uri="{BB962C8B-B14F-4D97-AF65-F5344CB8AC3E}">
        <p14:creationId xmlns:p14="http://schemas.microsoft.com/office/powerpoint/2010/main" val="3497068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045498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92507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188179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910959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55554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0618874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720451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4749553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507978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06766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9DCCBD7-5D21-446D-AFE9-C05BE4D6E254}" type="datetime1">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4077727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67727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435993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0089100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775908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777395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587766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733101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6069273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7500980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20316" y="0"/>
            <a:ext cx="3423684" cy="514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0" y="1597819"/>
            <a:ext cx="5720316" cy="110251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0" y="2914650"/>
            <a:ext cx="572031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968808A-6D8A-4940-8363-04A73B707C80}"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46141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FA3C7577-EB51-45C8-BD1A-D30EF0F54EA1}" type="datetime1">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2908595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
            <a:ext cx="8928992" cy="411509"/>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107504" y="483518"/>
            <a:ext cx="8928992" cy="4248472"/>
          </a:xfrm>
        </p:spPr>
        <p:txBody>
          <a:bodyPr>
            <a:normAutofit/>
          </a:bodyPr>
          <a:lstStyle>
            <a:lvl1pPr>
              <a:defRPr sz="1800">
                <a:latin typeface="Meiryo UI" panose="020B0604030504040204" pitchFamily="50" charset="-128"/>
                <a:ea typeface="Meiryo UI" panose="020B0604030504040204" pitchFamily="50" charset="-128"/>
                <a:cs typeface="Meiryo UI" panose="020B0604030504040204" pitchFamily="50" charset="-128"/>
              </a:defRPr>
            </a:lvl1pPr>
            <a:lvl2pPr>
              <a:defRPr sz="1600">
                <a:latin typeface="Meiryo UI" panose="020B0604030504040204" pitchFamily="50" charset="-128"/>
                <a:ea typeface="Meiryo UI" panose="020B0604030504040204" pitchFamily="50" charset="-128"/>
                <a:cs typeface="Meiryo UI" panose="020B0604030504040204" pitchFamily="50" charset="-128"/>
              </a:defRPr>
            </a:lvl2pPr>
            <a:lvl3pPr>
              <a:defRPr sz="1400">
                <a:latin typeface="Meiryo UI" panose="020B0604030504040204" pitchFamily="50" charset="-128"/>
                <a:ea typeface="Meiryo UI" panose="020B0604030504040204" pitchFamily="50" charset="-128"/>
                <a:cs typeface="Meiryo UI" panose="020B0604030504040204" pitchFamily="50" charset="-128"/>
              </a:defRPr>
            </a:lvl3pPr>
            <a:lvl4pPr>
              <a:defRPr sz="1200">
                <a:latin typeface="Meiryo UI" panose="020B0604030504040204" pitchFamily="50" charset="-128"/>
                <a:ea typeface="Meiryo UI" panose="020B0604030504040204" pitchFamily="50" charset="-128"/>
                <a:cs typeface="Meiryo UI" panose="020B0604030504040204" pitchFamily="50" charset="-128"/>
              </a:defRPr>
            </a:lvl4pPr>
            <a:lvl5pPr>
              <a:defRPr sz="1200">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B46799-AB4D-41C6-98DB-561B7FE59ABA}"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a:xfrm>
            <a:off x="3124200" y="4851686"/>
            <a:ext cx="2895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a:xfrm>
            <a:off x="7010400" y="4869656"/>
            <a:ext cx="2133600" cy="273844"/>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224660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864915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F9F9194-4496-4EFA-A3D8-FC406692C811}" type="datetime1">
              <a:rPr kumimoji="1" lang="ja-JP" altLang="en-US" smtClean="0"/>
              <a:t>2017/11/14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320007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15424-189D-4170-800A-1283728102C6}" type="datetime1">
              <a:rPr kumimoji="1" lang="ja-JP" altLang="en-US" smtClean="0"/>
              <a:t>2017/11/14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64315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89AEDDA-208D-4762-8821-5527713AC388}" type="datetime1">
              <a:rPr kumimoji="1" lang="ja-JP" altLang="en-US" smtClean="0"/>
              <a:t>2017/11/14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389587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CAC3D1F-9064-458A-92A5-2DFF130A772A}" type="datetime1">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17517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A634E2-7798-483F-8AB7-93B7668851B4}" type="datetime1">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10B9891-7D04-4445-AE98-A5641F546529}" type="slidenum">
              <a:rPr kumimoji="1" lang="ja-JP" altLang="en-US" smtClean="0"/>
              <a:t>‹#›</a:t>
            </a:fld>
            <a:endParaRPr kumimoji="1" lang="ja-JP" altLang="en-US"/>
          </a:p>
        </p:txBody>
      </p:sp>
    </p:spTree>
    <p:extLst>
      <p:ext uri="{BB962C8B-B14F-4D97-AF65-F5344CB8AC3E}">
        <p14:creationId xmlns:p14="http://schemas.microsoft.com/office/powerpoint/2010/main" val="343767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t>2017/11/14</a:t>
            </a:fld>
            <a:endParaRPr lang="ja-JP" altLang="en-US"/>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pPr/>
              <a:t>‹#›</a:t>
            </a:fld>
            <a:endParaRPr lang="ja-JP" altLang="en-US"/>
          </a:p>
        </p:txBody>
      </p:sp>
    </p:spTree>
    <p:extLst>
      <p:ext uri="{BB962C8B-B14F-4D97-AF65-F5344CB8AC3E}">
        <p14:creationId xmlns:p14="http://schemas.microsoft.com/office/powerpoint/2010/main" val="63936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1601785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5722545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0532126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07009218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22552644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8036812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58760568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099537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1573995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
            <a:ext cx="8928992" cy="411509"/>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7504" y="483518"/>
            <a:ext cx="8928992" cy="43924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4869656"/>
            <a:ext cx="2133600" cy="273844"/>
          </a:xfrm>
          <a:prstGeom prst="rect">
            <a:avLst/>
          </a:prstGeom>
        </p:spPr>
        <p:txBody>
          <a:bodyPr vert="horz" lIns="91440" tIns="45720" rIns="91440" bIns="45720" rtlCol="0" anchor="ctr"/>
          <a:lstStyle>
            <a:lvl1pPr algn="l">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15522A5E-1577-46AD-B90E-56AE400807C8}" type="datetime1">
              <a:rPr lang="ja-JP" altLang="en-US" smtClean="0">
                <a:solidFill>
                  <a:prstClr val="black">
                    <a:lumMod val="50000"/>
                    <a:lumOff val="50000"/>
                  </a:prstClr>
                </a:solidFill>
              </a:rPr>
              <a:pPr/>
              <a:t>2017/11/14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3124200" y="4869656"/>
            <a:ext cx="2895600" cy="273844"/>
          </a:xfrm>
          <a:prstGeom prst="rect">
            <a:avLst/>
          </a:prstGeom>
        </p:spPr>
        <p:txBody>
          <a:bodyPr vert="horz" lIns="91440" tIns="45720" rIns="91440" bIns="45720" rtlCol="0" anchor="ctr"/>
          <a:lstStyle>
            <a:lvl1pPr algn="ct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7008197" y="4869656"/>
            <a:ext cx="2133600" cy="273844"/>
          </a:xfrm>
          <a:prstGeom prst="rect">
            <a:avLst/>
          </a:prstGeom>
        </p:spPr>
        <p:txBody>
          <a:bodyPr vert="horz" lIns="91440" tIns="45720" rIns="91440" bIns="45720" rtlCol="0" anchor="ctr"/>
          <a:lstStyle>
            <a:lvl1pPr algn="r">
              <a:defRPr sz="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A10B9891-7D04-4445-AE98-A5641F546529}"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31928109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hdr="0" ftr="0" dt="0"/>
  <p:txStyles>
    <p:titleStyle>
      <a:lvl1pPr algn="l" defTabSz="914400" rtl="0" eaLnBrk="1" latinLnBrk="0" hangingPunct="1">
        <a:spcBef>
          <a:spcPct val="0"/>
        </a:spcBef>
        <a:buNone/>
        <a:defRPr kumimoji="1" sz="2000" b="1"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18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6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244549" y="1755775"/>
            <a:ext cx="7772400" cy="413657"/>
          </a:xfrm>
        </p:spPr>
        <p:txBody>
          <a:bodyPr/>
          <a:lstStyle/>
          <a:p>
            <a:r>
              <a:rPr kumimoji="1" lang="ja-JP" altLang="en-US" dirty="0"/>
              <a:t>その他メモ書き</a:t>
            </a:r>
          </a:p>
        </p:txBody>
      </p:sp>
      <p:sp>
        <p:nvSpPr>
          <p:cNvPr id="2" name="サブタイトル 1"/>
          <p:cNvSpPr>
            <a:spLocks noGrp="1"/>
          </p:cNvSpPr>
          <p:nvPr>
            <p:ph type="subTitle" idx="1"/>
          </p:nvPr>
        </p:nvSpPr>
        <p:spPr/>
        <p:txBody>
          <a:bodyPr/>
          <a:lstStyle/>
          <a:p>
            <a:r>
              <a:rPr kumimoji="1" lang="ja-JP" altLang="en-US"/>
              <a:t>アプリケーション開発部</a:t>
            </a:r>
          </a:p>
        </p:txBody>
      </p:sp>
      <p:sp>
        <p:nvSpPr>
          <p:cNvPr id="4" name="スライド番号プレースホルダー 3"/>
          <p:cNvSpPr>
            <a:spLocks noGrp="1"/>
          </p:cNvSpPr>
          <p:nvPr>
            <p:ph type="sldNum" sz="quarter" idx="12"/>
          </p:nvPr>
        </p:nvSpPr>
        <p:spPr>
          <a:xfrm>
            <a:off x="7010400" y="4869656"/>
            <a:ext cx="2133600" cy="273844"/>
          </a:xfrm>
        </p:spPr>
        <p:txBody>
          <a:bodyPr/>
          <a:lstStyle/>
          <a:p>
            <a:fld id="{A10B9891-7D04-4445-AE98-A5641F546529}" type="slidenum">
              <a:rPr lang="ja-JP" altLang="en-US" smtClean="0"/>
              <a:pPr/>
              <a:t>1</a:t>
            </a:fld>
            <a:endParaRPr lang="ja-JP" altLang="en-US"/>
          </a:p>
        </p:txBody>
      </p:sp>
    </p:spTree>
    <p:extLst>
      <p:ext uri="{BB962C8B-B14F-4D97-AF65-F5344CB8AC3E}">
        <p14:creationId xmlns:p14="http://schemas.microsoft.com/office/powerpoint/2010/main" val="186990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課題点メモ</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ja-JP" altLang="en-US" sz="1600" dirty="0"/>
              <a:t>①</a:t>
            </a:r>
            <a:r>
              <a:rPr lang="ja-JP" altLang="ja-JP" sz="1600" dirty="0"/>
              <a:t>次回の説明会の前提</a:t>
            </a:r>
          </a:p>
          <a:p>
            <a:pPr marL="628650" lvl="1" indent="-171450">
              <a:buFont typeface="Arial" panose="020B0604020202020204" pitchFamily="34" charset="0"/>
              <a:buChar char="•"/>
            </a:pPr>
            <a:r>
              <a:rPr lang="ja-JP" altLang="ja-JP" dirty="0"/>
              <a:t>坂場として、聴講者の前提を決める。</a:t>
            </a:r>
            <a:endParaRPr lang="en-US" altLang="ja-JP" dirty="0"/>
          </a:p>
          <a:p>
            <a:pPr marL="1085850" lvl="2" indent="-171450"/>
            <a:r>
              <a:rPr lang="ja-JP" altLang="ja-JP" sz="1600" dirty="0"/>
              <a:t>例：普段ビジネスと接して開発で苦労しているアプリ開発担当者の</a:t>
            </a:r>
            <a:r>
              <a:rPr lang="en-US" altLang="ja-JP" sz="1600" dirty="0"/>
              <a:t>DS</a:t>
            </a:r>
            <a:r>
              <a:rPr lang="ja-JP" altLang="ja-JP" sz="1600" dirty="0"/>
              <a:t>～</a:t>
            </a:r>
            <a:r>
              <a:rPr lang="en-US" altLang="ja-JP" sz="1600" dirty="0"/>
              <a:t>PL</a:t>
            </a:r>
          </a:p>
          <a:p>
            <a:pPr marL="1085850" lvl="2" indent="-171450"/>
            <a:r>
              <a:rPr lang="ja-JP" altLang="ja-JP" sz="1600" dirty="0"/>
              <a:t>例：アジャイルのことは聞いたことがある程度。</a:t>
            </a:r>
            <a:endParaRPr lang="en-US" altLang="ja-JP" sz="1600" dirty="0"/>
          </a:p>
          <a:p>
            <a:pPr marL="114300" indent="0">
              <a:buNone/>
            </a:pPr>
            <a:r>
              <a:rPr lang="ja-JP" altLang="en-US" dirty="0"/>
              <a:t>②</a:t>
            </a:r>
            <a:r>
              <a:rPr lang="ja-JP" altLang="ja-JP" dirty="0"/>
              <a:t>坂場として、説明会</a:t>
            </a:r>
            <a:r>
              <a:rPr lang="en-US" altLang="ja-JP" dirty="0"/>
              <a:t>(</a:t>
            </a:r>
            <a:r>
              <a:rPr lang="ja-JP" altLang="ja-JP" dirty="0"/>
              <a:t>と説明資料</a:t>
            </a:r>
            <a:r>
              <a:rPr lang="en-US" altLang="ja-JP" dirty="0"/>
              <a:t>)</a:t>
            </a:r>
            <a:r>
              <a:rPr lang="ja-JP" altLang="ja-JP" dirty="0"/>
              <a:t>のゴールを決める。</a:t>
            </a:r>
            <a:endParaRPr lang="en-US" altLang="ja-JP" dirty="0"/>
          </a:p>
          <a:p>
            <a:pPr marL="1085850" lvl="2" indent="-171450"/>
            <a:r>
              <a:rPr lang="ja-JP" altLang="ja-JP" sz="1600" dirty="0"/>
              <a:t>例：その説明を聞いたら、アジャイルが少し身近なものになって「アジャイルで開発をしてみたい」</a:t>
            </a:r>
            <a:r>
              <a:rPr lang="en-US" altLang="ja-JP" sz="1600" dirty="0"/>
              <a:t/>
            </a:r>
            <a:br>
              <a:rPr lang="en-US" altLang="ja-JP" sz="1600" dirty="0"/>
            </a:br>
            <a:r>
              <a:rPr lang="ja-JP" altLang="ja-JP" sz="1600" dirty="0"/>
              <a:t>という気持ちにさせることがゴールである★。</a:t>
            </a:r>
            <a:endParaRPr lang="en-US" altLang="ja-JP" sz="1600" dirty="0"/>
          </a:p>
          <a:p>
            <a:pPr marL="1085850" lvl="2" indent="-171450"/>
            <a:r>
              <a:rPr lang="ja-JP" altLang="ja-JP" sz="1600" dirty="0"/>
              <a:t>例：ウォーターフォールとアジャイルは使い分けすればよいと思わせることがゴール</a:t>
            </a:r>
          </a:p>
          <a:p>
            <a:r>
              <a:rPr lang="ja-JP" altLang="ja-JP" sz="1600" dirty="0"/>
              <a:t>　　　　例：何がなんでも絶対にアジャイルしかありえないと思わせることがゴール</a:t>
            </a:r>
          </a:p>
          <a:p>
            <a:r>
              <a:rPr lang="ja-JP" altLang="ja-JP" sz="1600" dirty="0"/>
              <a:t>　　　　例：これを聞けば、実際にアジャイル開発ができると思わせることがゴール</a:t>
            </a:r>
          </a:p>
          <a:p>
            <a:r>
              <a:rPr lang="ja-JP" altLang="ja-JP" sz="1600" dirty="0"/>
              <a:t>　　　　例：他の人にアジャイルを進めたくなる気分になってもらうことがゴール</a:t>
            </a:r>
          </a:p>
          <a:p>
            <a:r>
              <a:rPr lang="ja-JP" altLang="ja-JP" sz="1600" dirty="0"/>
              <a:t>　　　　例：「おー、これなら坂場にアジャイルを任せたい」と思わせることがゴール。←大切か？</a:t>
            </a:r>
            <a:endParaRPr lang="en-US" altLang="ja-JP" sz="1600" dirty="0"/>
          </a:p>
          <a:p>
            <a:pPr marL="0" indent="0">
              <a:buNone/>
            </a:pPr>
            <a:r>
              <a:rPr lang="ja-JP" altLang="ja-JP" sz="1600" dirty="0"/>
              <a:t>③時間枠を定め、坂場がどう説明をするか、我々はどう聴けばよいか、も決める。</a:t>
            </a:r>
          </a:p>
          <a:p>
            <a:r>
              <a:rPr lang="ja-JP" altLang="ja-JP" sz="1600" dirty="0"/>
              <a:t>　　　　例：坂場が</a:t>
            </a:r>
            <a:r>
              <a:rPr lang="en-US" altLang="ja-JP" sz="1600" dirty="0"/>
              <a:t>30</a:t>
            </a:r>
            <a:r>
              <a:rPr lang="ja-JP" altLang="ja-JP" sz="1600" dirty="0"/>
              <a:t>分説明した後、質疑応答に入る。★</a:t>
            </a:r>
          </a:p>
          <a:p>
            <a:r>
              <a:rPr lang="ja-JP" altLang="ja-JP" sz="1600" dirty="0"/>
              <a:t>　　　　例：</a:t>
            </a:r>
            <a:r>
              <a:rPr lang="en-US" altLang="ja-JP" sz="1600" dirty="0"/>
              <a:t>1</a:t>
            </a:r>
            <a:r>
              <a:rPr lang="ja-JP" altLang="ja-JP" sz="1600" dirty="0"/>
              <a:t>スライド</a:t>
            </a:r>
            <a:r>
              <a:rPr lang="en-US" altLang="ja-JP" sz="1600" dirty="0"/>
              <a:t>10</a:t>
            </a:r>
            <a:r>
              <a:rPr lang="ja-JP" altLang="ja-JP" sz="1600" dirty="0"/>
              <a:t>分の枠を決めて</a:t>
            </a:r>
            <a:r>
              <a:rPr lang="en-US" altLang="ja-JP" sz="1600" dirty="0"/>
              <a:t>10</a:t>
            </a:r>
            <a:r>
              <a:rPr lang="ja-JP" altLang="ja-JP" sz="1600" dirty="0"/>
              <a:t>枚のスライドを説明する。</a:t>
            </a:r>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10</a:t>
            </a:fld>
            <a:endParaRPr lang="ja-JP" altLang="en-US"/>
          </a:p>
        </p:txBody>
      </p:sp>
    </p:spTree>
    <p:extLst>
      <p:ext uri="{BB962C8B-B14F-4D97-AF65-F5344CB8AC3E}">
        <p14:creationId xmlns:p14="http://schemas.microsoft.com/office/powerpoint/2010/main" val="72948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課題点メモ</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ja-JP" dirty="0"/>
              <a:t>④</a:t>
            </a:r>
            <a:r>
              <a:rPr lang="en-US" altLang="ja-JP" dirty="0"/>
              <a:t>S</a:t>
            </a:r>
            <a:r>
              <a:rPr lang="ja-JP" altLang="ja-JP" dirty="0"/>
              <a:t>デザイン</a:t>
            </a:r>
            <a:r>
              <a:rPr lang="en-US" altLang="ja-JP" dirty="0"/>
              <a:t>G</a:t>
            </a:r>
            <a:r>
              <a:rPr lang="ja-JP" altLang="ja-JP" dirty="0"/>
              <a:t>メンバーに評価してもらうことを決めておく。</a:t>
            </a:r>
          </a:p>
          <a:p>
            <a:r>
              <a:rPr lang="ja-JP" altLang="ja-JP" dirty="0"/>
              <a:t>　　　　例：説明会のゴールが達成できそうかどうか？</a:t>
            </a:r>
            <a:r>
              <a:rPr lang="ja-JP" altLang="ja-JP" dirty="0" err="1"/>
              <a:t>を評</a:t>
            </a:r>
            <a:r>
              <a:rPr lang="ja-JP" altLang="ja-JP" dirty="0"/>
              <a:t>価してもらう★。</a:t>
            </a:r>
          </a:p>
          <a:p>
            <a:r>
              <a:rPr lang="ja-JP" altLang="ja-JP" dirty="0"/>
              <a:t>　　　　例：アジャイルが好きになるかどうかを評価してもらう。</a:t>
            </a:r>
          </a:p>
          <a:p>
            <a:r>
              <a:rPr lang="ja-JP" altLang="ja-JP" dirty="0"/>
              <a:t>　　　　例：アジャイルが身近になるかどうかを評価してもらう。</a:t>
            </a:r>
          </a:p>
          <a:p>
            <a:r>
              <a:rPr lang="ja-JP" altLang="ja-JP" dirty="0"/>
              <a:t>　　　　例：アジャイル</a:t>
            </a:r>
            <a:r>
              <a:rPr lang="en-US" altLang="ja-JP" dirty="0"/>
              <a:t>LOVE</a:t>
            </a:r>
            <a:r>
              <a:rPr lang="ja-JP" altLang="ja-JP" dirty="0"/>
              <a:t>になるかどうかを評価してもらう。</a:t>
            </a:r>
          </a:p>
          <a:p>
            <a:r>
              <a:rPr lang="ja-JP" altLang="ja-JP" dirty="0"/>
              <a:t>　　　　例：坂場が何故アジャイルを進めたいと思うか、が理解されるかどうかを評価してもらう。</a:t>
            </a:r>
          </a:p>
          <a:p>
            <a:r>
              <a:rPr lang="en-US" altLang="ja-JP" dirty="0"/>
              <a:t> </a:t>
            </a:r>
            <a:endParaRPr lang="ja-JP" altLang="ja-JP" dirty="0"/>
          </a:p>
          <a:p>
            <a:r>
              <a:rPr lang="ja-JP" altLang="ja-JP" dirty="0"/>
              <a:t>　　上記のような「前提」や「シナリオ」を十分に決め、事前に</a:t>
            </a:r>
            <a:r>
              <a:rPr lang="en-US" altLang="ja-JP" dirty="0"/>
              <a:t>S</a:t>
            </a:r>
            <a:r>
              <a:rPr lang="ja-JP" altLang="ja-JP" dirty="0"/>
              <a:t>デザイン</a:t>
            </a:r>
            <a:r>
              <a:rPr lang="en-US" altLang="ja-JP" dirty="0"/>
              <a:t>G</a:t>
            </a:r>
            <a:r>
              <a:rPr lang="ja-JP" altLang="ja-JP" dirty="0"/>
              <a:t>の人に案内した上で、</a:t>
            </a:r>
          </a:p>
          <a:p>
            <a:r>
              <a:rPr lang="ja-JP" altLang="ja-JP" dirty="0"/>
              <a:t>　　</a:t>
            </a:r>
            <a:r>
              <a:rPr lang="en-US" altLang="ja-JP" dirty="0"/>
              <a:t>S</a:t>
            </a:r>
            <a:r>
              <a:rPr lang="ja-JP" altLang="ja-JP" dirty="0"/>
              <a:t>デザイン</a:t>
            </a:r>
            <a:r>
              <a:rPr lang="en-US" altLang="ja-JP" dirty="0"/>
              <a:t>G</a:t>
            </a:r>
            <a:r>
              <a:rPr lang="ja-JP" altLang="ja-JP" dirty="0"/>
              <a:t>に何をしてほしいかを伝えたうえで、実際に時間をとって説明をしていただければ</a:t>
            </a:r>
          </a:p>
          <a:p>
            <a:r>
              <a:rPr lang="ja-JP" altLang="ja-JP" dirty="0"/>
              <a:t>　　と思います。</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11</a:t>
            </a:fld>
            <a:endParaRPr lang="ja-JP" altLang="en-US"/>
          </a:p>
        </p:txBody>
      </p:sp>
    </p:spTree>
    <p:extLst>
      <p:ext uri="{BB962C8B-B14F-4D97-AF65-F5344CB8AC3E}">
        <p14:creationId xmlns:p14="http://schemas.microsoft.com/office/powerpoint/2010/main" val="294424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20170915 </a:t>
            </a:r>
            <a:r>
              <a:rPr kumimoji="1" lang="ja-JP" altLang="en-US"/>
              <a:t>Ｓデザインの意見を聞いてのメモ</a:t>
            </a:r>
          </a:p>
        </p:txBody>
      </p:sp>
      <p:sp>
        <p:nvSpPr>
          <p:cNvPr id="3" name="コンテンツ プレースホルダー 2"/>
          <p:cNvSpPr>
            <a:spLocks noGrp="1"/>
          </p:cNvSpPr>
          <p:nvPr>
            <p:ph idx="1"/>
          </p:nvPr>
        </p:nvSpPr>
        <p:spPr/>
        <p:txBody>
          <a:bodyPr/>
          <a:lstStyle/>
          <a:p>
            <a:r>
              <a:rPr kumimoji="1" lang="ja-JP" altLang="en-US"/>
              <a:t>ニーズ</a:t>
            </a:r>
            <a:endParaRPr kumimoji="1" lang="en-US" altLang="ja-JP"/>
          </a:p>
          <a:p>
            <a:pPr lvl="1"/>
            <a:r>
              <a:rPr kumimoji="1" lang="ja-JP" altLang="en-US"/>
              <a:t>何やれば楽になるか</a:t>
            </a:r>
            <a:endParaRPr kumimoji="1" lang="en-US" altLang="ja-JP"/>
          </a:p>
          <a:p>
            <a:pPr lvl="1"/>
            <a:r>
              <a:rPr lang="ja-JP" altLang="en-US"/>
              <a:t>安く、早くなるには</a:t>
            </a:r>
            <a:endParaRPr lang="en-US" altLang="ja-JP"/>
          </a:p>
          <a:p>
            <a:pPr lvl="1"/>
            <a:r>
              <a:rPr kumimoji="1" lang="ja-JP" altLang="en-US"/>
              <a:t>品質をよくするには</a:t>
            </a:r>
            <a:endParaRPr kumimoji="1" lang="en-US" altLang="ja-JP"/>
          </a:p>
          <a:p>
            <a:pPr lvl="1"/>
            <a:r>
              <a:rPr lang="ja-JP" altLang="en-US"/>
              <a:t>適している領域</a:t>
            </a:r>
            <a:endParaRPr lang="en-US" altLang="ja-JP"/>
          </a:p>
          <a:p>
            <a:pPr lvl="1"/>
            <a:r>
              <a:rPr kumimoji="1" lang="ja-JP" altLang="en-US"/>
              <a:t>なんで浸透しないのか（リピートしない理由）</a:t>
            </a:r>
            <a:endParaRPr kumimoji="1" lang="en-US" altLang="ja-JP"/>
          </a:p>
          <a:p>
            <a:pPr lvl="1"/>
            <a:r>
              <a:rPr lang="ja-JP" altLang="en-US"/>
              <a:t>使えるのか</a:t>
            </a:r>
            <a:endParaRPr lang="en-US" altLang="ja-JP"/>
          </a:p>
          <a:p>
            <a:r>
              <a:rPr lang="ja-JP" altLang="en-US"/>
              <a:t>坂場ニーズ</a:t>
            </a:r>
            <a:endParaRPr lang="en-US" altLang="ja-JP"/>
          </a:p>
          <a:p>
            <a:pPr lvl="1"/>
            <a:r>
              <a:rPr lang="ja-JP" altLang="en-US"/>
              <a:t>アジャイルを広げたい</a:t>
            </a:r>
            <a:endParaRPr lang="en-US" altLang="ja-JP"/>
          </a:p>
          <a:p>
            <a:pPr lvl="1"/>
            <a:r>
              <a:rPr lang="ja-JP" altLang="en-US"/>
              <a:t>フィードバックを得たい</a:t>
            </a:r>
            <a:endParaRPr lang="en-US" altLang="ja-JP"/>
          </a:p>
          <a:p>
            <a:pPr lvl="1"/>
            <a:r>
              <a:rPr lang="ja-JP" altLang="en-US"/>
              <a:t>ヒエラルキーを破壊したい</a:t>
            </a:r>
            <a:endParaRPr lang="en-US" altLang="ja-JP"/>
          </a:p>
          <a:p>
            <a:pPr lvl="1"/>
            <a:r>
              <a:rPr lang="ja-JP" altLang="en-US"/>
              <a:t>オープンな文化を創りたい</a:t>
            </a:r>
            <a:endParaRPr lang="en-US" altLang="ja-JP"/>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12</a:t>
            </a:fld>
            <a:endParaRPr lang="ja-JP" altLang="en-US"/>
          </a:p>
        </p:txBody>
      </p:sp>
    </p:spTree>
    <p:extLst>
      <p:ext uri="{BB962C8B-B14F-4D97-AF65-F5344CB8AC3E}">
        <p14:creationId xmlns:p14="http://schemas.microsoft.com/office/powerpoint/2010/main" val="3292513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課題点メモ</a:t>
            </a:r>
            <a:endParaRPr kumimoji="1" lang="ja-JP" altLang="en-US" dirty="0"/>
          </a:p>
        </p:txBody>
      </p:sp>
      <p:sp>
        <p:nvSpPr>
          <p:cNvPr id="4" name="コンテンツ プレースホルダー 3"/>
          <p:cNvSpPr>
            <a:spLocks noGrp="1"/>
          </p:cNvSpPr>
          <p:nvPr>
            <p:ph idx="1"/>
          </p:nvPr>
        </p:nvSpPr>
        <p:spPr/>
        <p:txBody>
          <a:bodyPr>
            <a:normAutofit/>
          </a:bodyPr>
          <a:lstStyle/>
          <a:p>
            <a:pPr marL="0" indent="0">
              <a:buNone/>
            </a:pPr>
            <a:r>
              <a:rPr lang="ja-JP" altLang="en-US" dirty="0"/>
              <a:t>「アジャイルの可能性」というタイトルの意味が不明</a:t>
            </a:r>
          </a:p>
          <a:p>
            <a:pPr marL="0" indent="0">
              <a:buNone/>
            </a:pPr>
            <a:r>
              <a:rPr lang="ja-JP" altLang="en-US" dirty="0"/>
              <a:t>⇒最初は「アジャイルとは？」を説明すべきでは？</a:t>
            </a:r>
          </a:p>
          <a:p>
            <a:pPr marL="0" indent="0">
              <a:buNone/>
            </a:pPr>
            <a:r>
              <a:rPr lang="ja-JP" altLang="en-US" dirty="0"/>
              <a:t>⇒中身がわからないにも関わらず「可能性」だけ言われても、モヤモヤ</a:t>
            </a:r>
            <a:r>
              <a:rPr lang="en-US" altLang="ja-JP" dirty="0"/>
              <a:t>(</a:t>
            </a:r>
            <a:r>
              <a:rPr lang="ja-JP" altLang="en-US" dirty="0"/>
              <a:t>イライラ</a:t>
            </a:r>
            <a:r>
              <a:rPr lang="en-US" altLang="ja-JP" dirty="0"/>
              <a:t>)</a:t>
            </a:r>
            <a:r>
              <a:rPr lang="ja-JP" altLang="en-US" dirty="0"/>
              <a:t>する。</a:t>
            </a:r>
          </a:p>
          <a:p>
            <a:pPr marL="0" indent="0">
              <a:buNone/>
            </a:pPr>
            <a:r>
              <a:rPr lang="ja-JP" altLang="en-US" dirty="0"/>
              <a:t>「アジャイルを知らない人」が対象と言いながら、知っていることが前提となっている？</a:t>
            </a:r>
          </a:p>
          <a:p>
            <a:pPr marL="0" indent="0">
              <a:buNone/>
            </a:pPr>
            <a:r>
              <a:rPr lang="ja-JP" altLang="en-US" dirty="0"/>
              <a:t>可能性を説明されても「何故？」の部分に原落ちしないのでは？</a:t>
            </a:r>
          </a:p>
          <a:p>
            <a:pPr marL="0" indent="0">
              <a:buNone/>
            </a:pPr>
            <a:r>
              <a:rPr lang="ja-JP" altLang="en-US" dirty="0"/>
              <a:t>「アジャイルとは？」のパートは、スライドの構成が、だいぶ良くなった。</a:t>
            </a:r>
          </a:p>
          <a:p>
            <a:pPr marL="0" indent="0">
              <a:buNone/>
            </a:pPr>
            <a:r>
              <a:rPr lang="en-US" altLang="ja-JP" dirty="0"/>
              <a:t>※</a:t>
            </a:r>
            <a:r>
              <a:rPr lang="ja-JP" altLang="en-US" dirty="0"/>
              <a:t>サブタイトルや構造的な流れはまだ？　⇒</a:t>
            </a:r>
            <a:r>
              <a:rPr lang="en-US" altLang="ja-JP" dirty="0"/>
              <a:t>P21</a:t>
            </a:r>
            <a:r>
              <a:rPr lang="ja-JP" altLang="en-US" dirty="0"/>
              <a:t>の右下は</a:t>
            </a:r>
            <a:r>
              <a:rPr lang="ja-JP" altLang="en-US" dirty="0" err="1"/>
              <a:t>も</a:t>
            </a:r>
            <a:r>
              <a:rPr lang="ja-JP" altLang="en-US" dirty="0"/>
              <a:t>赤くするとか？</a:t>
            </a:r>
          </a:p>
          <a:p>
            <a:pPr marL="0" indent="0">
              <a:buNone/>
            </a:pPr>
            <a:r>
              <a:rPr lang="ja-JP" altLang="en-US" dirty="0"/>
              <a:t>何故、学び方が大切なのか？　を伝えるべきでは？</a:t>
            </a:r>
          </a:p>
          <a:p>
            <a:pPr marL="0" indent="0">
              <a:buNone/>
            </a:pPr>
            <a:r>
              <a:rPr lang="ja-JP" altLang="en-US" dirty="0"/>
              <a:t>何故、アジャイルを説明したいのか？　がよくわからなかった。</a:t>
            </a:r>
          </a:p>
          <a:p>
            <a:pPr marL="0" indent="0">
              <a:buNone/>
            </a:pPr>
            <a:r>
              <a:rPr lang="ja-JP" altLang="en-US" dirty="0"/>
              <a:t>⇒自己紹介をしながら、相手に伝えること、何故この研修をしたいのか？ の説明スライドが必要</a:t>
            </a:r>
          </a:p>
          <a:p>
            <a:pPr marL="0" indent="0">
              <a:buNone/>
            </a:pPr>
            <a:r>
              <a:rPr lang="ja-JP" altLang="en-US" dirty="0"/>
              <a:t>⇒学び方を伝えたいのか、思想を伝えたいのか、可能性を伝えたいのか、など。</a:t>
            </a:r>
          </a:p>
          <a:p>
            <a:pPr marL="0" indent="0">
              <a:buNone/>
            </a:pPr>
            <a:endParaRPr kumimoji="1" lang="ja-JP" altLang="en-US" dirty="0"/>
          </a:p>
        </p:txBody>
      </p:sp>
      <p:sp>
        <p:nvSpPr>
          <p:cNvPr id="2" name="スライド番号プレースホルダー 1"/>
          <p:cNvSpPr>
            <a:spLocks noGrp="1"/>
          </p:cNvSpPr>
          <p:nvPr>
            <p:ph type="sldNum" sz="quarter" idx="12"/>
          </p:nvPr>
        </p:nvSpPr>
        <p:spPr/>
        <p:txBody>
          <a:bodyPr/>
          <a:lstStyle/>
          <a:p>
            <a:fld id="{A10B9891-7D04-4445-AE98-A5641F546529}" type="slidenum">
              <a:rPr kumimoji="1" lang="ja-JP" altLang="en-US" smtClean="0"/>
              <a:t>13</a:t>
            </a:fld>
            <a:endParaRPr kumimoji="1" lang="ja-JP" altLang="en-US"/>
          </a:p>
        </p:txBody>
      </p:sp>
    </p:spTree>
    <p:extLst>
      <p:ext uri="{BB962C8B-B14F-4D97-AF65-F5344CB8AC3E}">
        <p14:creationId xmlns:p14="http://schemas.microsoft.com/office/powerpoint/2010/main" val="421564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課題点メモ</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a:t>やりたい、やりたくない、と言う前に、</a:t>
            </a:r>
            <a:r>
              <a:rPr lang="en-US" altLang="ja-JP" dirty="0"/>
              <a:t>TV</a:t>
            </a:r>
            <a:r>
              <a:rPr lang="ja-JP" altLang="en-US" dirty="0"/>
              <a:t>ショッピングみたいな感じで「おまけがつきます！」という感じで終わってしまった？</a:t>
            </a:r>
          </a:p>
          <a:p>
            <a:pPr marL="0" indent="0">
              <a:buNone/>
            </a:pPr>
            <a:r>
              <a:rPr lang="ja-JP" altLang="en-US" dirty="0"/>
              <a:t>課題解決アプローチ、なのか、圧倒的なすばらしさ、でアプローチするのか、今回のアプローチが良く見えない。</a:t>
            </a:r>
          </a:p>
          <a:p>
            <a:pPr marL="0" indent="0">
              <a:buNone/>
            </a:pPr>
            <a:r>
              <a:rPr lang="ja-JP" altLang="en-US" dirty="0"/>
              <a:t>⇒人間は身近な話題からしかイマジネーションできない。身近</a:t>
            </a:r>
            <a:r>
              <a:rPr lang="en-US" altLang="ja-JP" dirty="0"/>
              <a:t>(WF)</a:t>
            </a:r>
            <a:r>
              <a:rPr lang="ja-JP" altLang="en-US" dirty="0"/>
              <a:t>から入るべき？</a:t>
            </a:r>
          </a:p>
          <a:p>
            <a:pPr marL="0" indent="0">
              <a:buNone/>
            </a:pPr>
            <a:r>
              <a:rPr lang="ja-JP" altLang="en-US" dirty="0"/>
              <a:t>宗教セミナーのように聞こえた！</a:t>
            </a:r>
          </a:p>
          <a:p>
            <a:pPr marL="0" indent="0">
              <a:buNone/>
            </a:pPr>
            <a:r>
              <a:rPr lang="en-US" altLang="ja-JP" dirty="0"/>
              <a:t>(</a:t>
            </a:r>
            <a:r>
              <a:rPr lang="ja-JP" altLang="en-US" dirty="0" err="1"/>
              <a:t>おおぶろ</a:t>
            </a:r>
            <a:r>
              <a:rPr lang="ja-JP" altLang="en-US" dirty="0"/>
              <a:t>しきを広げた？　非現実的？</a:t>
            </a:r>
            <a:r>
              <a:rPr lang="en-US" altLang="ja-JP" dirty="0"/>
              <a:t>)</a:t>
            </a:r>
          </a:p>
          <a:p>
            <a:pPr marL="0" indent="0">
              <a:buNone/>
            </a:pPr>
            <a:r>
              <a:rPr lang="en-US" altLang="ja-JP" dirty="0"/>
              <a:t>※EE</a:t>
            </a:r>
            <a:r>
              <a:rPr lang="ja-JP" altLang="en-US" dirty="0"/>
              <a:t>くらいなら「なるほど」と聞けるし、</a:t>
            </a:r>
            <a:r>
              <a:rPr lang="en-US" altLang="ja-JP" dirty="0"/>
              <a:t>PL</a:t>
            </a:r>
            <a:r>
              <a:rPr lang="ja-JP" altLang="en-US" dirty="0"/>
              <a:t>だと「うそだろ」と思う。</a:t>
            </a:r>
          </a:p>
          <a:p>
            <a:pPr marL="0" indent="0">
              <a:buNone/>
            </a:pPr>
            <a:r>
              <a:rPr lang="ja-JP" altLang="en-US" dirty="0"/>
              <a:t>最初の「可能性」の話が長い？</a:t>
            </a:r>
          </a:p>
          <a:p>
            <a:pPr marL="0" indent="0">
              <a:buNone/>
            </a:pPr>
            <a:r>
              <a:rPr lang="ja-JP" altLang="en-US" dirty="0"/>
              <a:t>⇒現状との比較を最初に言ったほうがよいのでは？</a:t>
            </a:r>
          </a:p>
          <a:p>
            <a:pPr marL="0" indent="0">
              <a:buNone/>
            </a:pPr>
            <a:r>
              <a:rPr lang="ja-JP" altLang="en-US" dirty="0"/>
              <a:t>尻切れトンボになった？</a:t>
            </a:r>
          </a:p>
          <a:p>
            <a:pPr marL="0" indent="0">
              <a:buNone/>
            </a:pPr>
            <a:r>
              <a:rPr lang="ja-JP" altLang="en-US" dirty="0"/>
              <a:t>⇒全体を聞きたい。</a:t>
            </a:r>
          </a:p>
          <a:p>
            <a:pPr marL="0" indent="0">
              <a:buNone/>
            </a:pPr>
            <a:r>
              <a:rPr lang="ja-JP" altLang="en-US" dirty="0"/>
              <a:t>　最初の</a:t>
            </a:r>
            <a:r>
              <a:rPr lang="en-US" altLang="ja-JP" dirty="0"/>
              <a:t>1</a:t>
            </a:r>
            <a:r>
              <a:rPr lang="ja-JP" altLang="en-US" dirty="0"/>
              <a:t>時間は説明を聞くだけ守破離の守</a:t>
            </a:r>
            <a:r>
              <a:rPr lang="ja-JP" altLang="en-US" dirty="0" err="1"/>
              <a:t>！、</a:t>
            </a:r>
            <a:r>
              <a:rPr lang="ja-JP" altLang="en-US" dirty="0"/>
              <a:t>次の</a:t>
            </a:r>
            <a:r>
              <a:rPr lang="en-US" altLang="ja-JP" dirty="0"/>
              <a:t>1</a:t>
            </a:r>
            <a:r>
              <a:rPr lang="ja-JP" altLang="en-US" dirty="0"/>
              <a:t>時間は効果、次の</a:t>
            </a:r>
            <a:r>
              <a:rPr lang="en-US" altLang="ja-JP" dirty="0"/>
              <a:t>1</a:t>
            </a:r>
            <a:r>
              <a:rPr lang="ja-JP" altLang="en-US" dirty="0"/>
              <a:t>時間は学習方法、次は・・・・</a:t>
            </a:r>
          </a:p>
          <a:p>
            <a:pPr marL="0" indent="0">
              <a:buNone/>
            </a:pPr>
            <a:r>
              <a:rPr lang="ja-JP" altLang="en-US" dirty="0"/>
              <a:t>　という形で</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14</a:t>
            </a:fld>
            <a:endParaRPr lang="ja-JP" altLang="en-US"/>
          </a:p>
        </p:txBody>
      </p:sp>
    </p:spTree>
    <p:extLst>
      <p:ext uri="{BB962C8B-B14F-4D97-AF65-F5344CB8AC3E}">
        <p14:creationId xmlns:p14="http://schemas.microsoft.com/office/powerpoint/2010/main" val="357541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課題点メモ</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ページとページの間の「つながり」が見えない</a:t>
            </a:r>
          </a:p>
          <a:p>
            <a:pPr marL="0" indent="0">
              <a:buNone/>
            </a:pPr>
            <a:r>
              <a:rPr lang="ja-JP" altLang="en-US" dirty="0"/>
              <a:t>アジャイルではなく、プレゼンの話をしている？</a:t>
            </a:r>
          </a:p>
          <a:p>
            <a:pPr marL="0" indent="0">
              <a:buNone/>
            </a:pPr>
            <a:r>
              <a:rPr lang="ja-JP" altLang="en-US" dirty="0"/>
              <a:t>「原則」が自分に合わない場合は、</a:t>
            </a:r>
            <a:r>
              <a:rPr lang="en-US" altLang="ja-JP" dirty="0"/>
              <a:t>DS</a:t>
            </a:r>
            <a:r>
              <a:rPr lang="ja-JP" altLang="en-US" dirty="0"/>
              <a:t>は「これは有用じゃない」と思ってしまう。</a:t>
            </a:r>
          </a:p>
          <a:p>
            <a:pPr marL="0" indent="0">
              <a:buNone/>
            </a:pPr>
            <a:r>
              <a:rPr lang="ja-JP" altLang="en-US" dirty="0"/>
              <a:t>全体構成を最初に説明して、魅力を引き出すほうがよいのでは？</a:t>
            </a:r>
          </a:p>
          <a:p>
            <a:pPr marL="0" indent="0">
              <a:buNone/>
            </a:pPr>
            <a:r>
              <a:rPr lang="ja-JP" altLang="en-US" dirty="0"/>
              <a:t>⇒実例を紹介して会社に広めたいというべき？</a:t>
            </a:r>
          </a:p>
          <a:p>
            <a:pPr marL="0" indent="0">
              <a:buNone/>
            </a:pPr>
            <a:r>
              <a:rPr lang="ja-JP" altLang="en-US" dirty="0"/>
              <a:t>会社としてどう対応すべきか、位置づけが不明確。</a:t>
            </a:r>
          </a:p>
          <a:p>
            <a:pPr marL="0" indent="0">
              <a:buNone/>
            </a:pPr>
            <a:r>
              <a:rPr lang="ja-JP" altLang="en-US" dirty="0"/>
              <a:t>⇒学ぶことが目的？　その後に効果を出すことが目的？？</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15</a:t>
            </a:fld>
            <a:endParaRPr lang="ja-JP" altLang="en-US"/>
          </a:p>
        </p:txBody>
      </p:sp>
    </p:spTree>
    <p:extLst>
      <p:ext uri="{BB962C8B-B14F-4D97-AF65-F5344CB8AC3E}">
        <p14:creationId xmlns:p14="http://schemas.microsoft.com/office/powerpoint/2010/main" val="153710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システムデザインＧの皆さまから頂いたご質問</a:t>
            </a:r>
          </a:p>
        </p:txBody>
      </p:sp>
      <p:sp>
        <p:nvSpPr>
          <p:cNvPr id="3" name="コンテンツ プレースホルダー 2"/>
          <p:cNvSpPr>
            <a:spLocks noGrp="1"/>
          </p:cNvSpPr>
          <p:nvPr>
            <p:ph idx="1"/>
          </p:nvPr>
        </p:nvSpPr>
        <p:spPr/>
        <p:txBody>
          <a:bodyPr/>
          <a:lstStyle/>
          <a:p>
            <a:r>
              <a:rPr lang="ja-JP" altLang="ja-JP" dirty="0"/>
              <a:t>アジャイルの何をすれば楽になるのか</a:t>
            </a:r>
            <a:r>
              <a:rPr lang="en-US" altLang="ja-JP" dirty="0"/>
              <a:t/>
            </a:r>
            <a:br>
              <a:rPr lang="en-US" altLang="ja-JP" dirty="0"/>
            </a:br>
            <a:r>
              <a:rPr lang="ja-JP" altLang="ja-JP" dirty="0"/>
              <a:t>⇒「楽」について状態について少しだけ深掘りさせて下さい</a:t>
            </a:r>
          </a:p>
          <a:p>
            <a:r>
              <a:rPr lang="ja-JP" altLang="ja-JP" dirty="0"/>
              <a:t>アジャイルで安く早くやるにはどうしたらよいか</a:t>
            </a:r>
            <a:r>
              <a:rPr lang="en-US" altLang="ja-JP" dirty="0"/>
              <a:t/>
            </a:r>
            <a:br>
              <a:rPr lang="en-US" altLang="ja-JP" dirty="0"/>
            </a:br>
            <a:r>
              <a:rPr lang="ja-JP" altLang="ja-JP" dirty="0"/>
              <a:t>⇒「安い」と「早い」について、一旦認識合わせさせて下さい</a:t>
            </a:r>
            <a:endParaRPr lang="en-US" altLang="ja-JP" dirty="0"/>
          </a:p>
          <a:p>
            <a:r>
              <a:rPr lang="ja-JP" altLang="ja-JP" dirty="0"/>
              <a:t>アジャイルで品質をよくするためには</a:t>
            </a:r>
            <a:r>
              <a:rPr lang="en-US" altLang="ja-JP" dirty="0"/>
              <a:t/>
            </a:r>
            <a:br>
              <a:rPr lang="en-US" altLang="ja-JP" dirty="0"/>
            </a:br>
            <a:r>
              <a:rPr lang="ja-JP" altLang="ja-JP" dirty="0"/>
              <a:t>⇒「品質」の良し悪しについて、深掘りさせて下さい</a:t>
            </a:r>
          </a:p>
          <a:p>
            <a:r>
              <a:rPr lang="ja-JP" altLang="ja-JP" dirty="0"/>
              <a:t>アジャイルに適している領域はどこか</a:t>
            </a:r>
            <a:r>
              <a:rPr lang="en-US" altLang="ja-JP" dirty="0"/>
              <a:t/>
            </a:r>
            <a:br>
              <a:rPr lang="en-US" altLang="ja-JP" dirty="0"/>
            </a:br>
            <a:r>
              <a:rPr lang="ja-JP" altLang="ja-JP" dirty="0"/>
              <a:t>⇒今回とは別の研修資料で触れる予定です、少々お待ちください</a:t>
            </a:r>
            <a:endParaRPr lang="en-US" altLang="ja-JP" dirty="0"/>
          </a:p>
          <a:p>
            <a:r>
              <a:rPr lang="ja-JP" altLang="ja-JP" dirty="0"/>
              <a:t>なんでアジャイルが浸透しないのか（デジマ以降）</a:t>
            </a:r>
            <a:r>
              <a:rPr lang="en-US" altLang="ja-JP" dirty="0"/>
              <a:t/>
            </a:r>
            <a:br>
              <a:rPr lang="en-US" altLang="ja-JP" dirty="0"/>
            </a:br>
            <a:r>
              <a:rPr lang="ja-JP" altLang="ja-JP" dirty="0"/>
              <a:t>⇒デジマの実態を教えて下さい</a:t>
            </a:r>
          </a:p>
          <a:p>
            <a:r>
              <a:rPr lang="ja-JP" altLang="ja-JP" dirty="0"/>
              <a:t>アジャイルは使えるのか</a:t>
            </a:r>
            <a:r>
              <a:rPr lang="en-US" altLang="ja-JP" dirty="0"/>
              <a:t/>
            </a:r>
            <a:br>
              <a:rPr lang="en-US" altLang="ja-JP" dirty="0"/>
            </a:br>
            <a:r>
              <a:rPr lang="ja-JP" altLang="ja-JP" dirty="0"/>
              <a:t>⇒「使える」について少し深掘りさせて下さい</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16</a:t>
            </a:fld>
            <a:endParaRPr lang="ja-JP" altLang="en-US"/>
          </a:p>
        </p:txBody>
      </p:sp>
      <p:sp>
        <p:nvSpPr>
          <p:cNvPr id="5" name="正方形/長方形 4"/>
          <p:cNvSpPr/>
          <p:nvPr/>
        </p:nvSpPr>
        <p:spPr>
          <a:xfrm>
            <a:off x="7391400" y="141514"/>
            <a:ext cx="1545771" cy="511629"/>
          </a:xfrm>
          <a:prstGeom prst="rect">
            <a:avLst/>
          </a:prstGeom>
          <a:solidFill>
            <a:srgbClr val="FF7979"/>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作成中</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9482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0" y="1895989"/>
            <a:ext cx="5720316" cy="1102519"/>
          </a:xfrm>
        </p:spPr>
        <p:txBody>
          <a:bodyPr/>
          <a:lstStyle/>
          <a:p>
            <a:r>
              <a:rPr kumimoji="1" lang="ja-JP" altLang="en-US" dirty="0">
                <a:solidFill>
                  <a:srgbClr val="FF0000"/>
                </a:solidFill>
              </a:rPr>
              <a:t>ストーリー展開は、</a:t>
            </a:r>
            <a:r>
              <a:rPr kumimoji="1" lang="en-US" altLang="ja-JP" dirty="0">
                <a:solidFill>
                  <a:srgbClr val="FF0000"/>
                </a:solidFill>
              </a:rPr>
              <a:t/>
            </a:r>
            <a:br>
              <a:rPr kumimoji="1" lang="en-US" altLang="ja-JP" dirty="0">
                <a:solidFill>
                  <a:srgbClr val="FF0000"/>
                </a:solidFill>
              </a:rPr>
            </a:br>
            <a:r>
              <a:rPr kumimoji="1" lang="ja-JP" altLang="en-US" dirty="0">
                <a:solidFill>
                  <a:srgbClr val="FF0000"/>
                </a:solidFill>
              </a:rPr>
              <a:t>①</a:t>
            </a:r>
            <a:r>
              <a:rPr lang="ja-JP" altLang="en-US" dirty="0">
                <a:solidFill>
                  <a:srgbClr val="FF0000"/>
                </a:solidFill>
              </a:rPr>
              <a:t>概念⇒論理的な話⇒具体的な話</a:t>
            </a:r>
            <a:r>
              <a:rPr lang="en-US" altLang="ja-JP" dirty="0">
                <a:solidFill>
                  <a:srgbClr val="FF0000"/>
                </a:solidFill>
              </a:rPr>
              <a:t>(</a:t>
            </a:r>
            <a:r>
              <a:rPr lang="ja-JP" altLang="en-US" dirty="0">
                <a:solidFill>
                  <a:srgbClr val="FF0000"/>
                </a:solidFill>
              </a:rPr>
              <a:t>身近な例</a:t>
            </a:r>
            <a:r>
              <a:rPr lang="en-US" altLang="ja-JP" dirty="0">
                <a:solidFill>
                  <a:srgbClr val="FF0000"/>
                </a:solidFill>
              </a:rPr>
              <a:t>)</a:t>
            </a:r>
            <a:br>
              <a:rPr lang="en-US" altLang="ja-JP" dirty="0">
                <a:solidFill>
                  <a:srgbClr val="FF0000"/>
                </a:solidFill>
              </a:rPr>
            </a:br>
            <a:r>
              <a:rPr lang="ja-JP" altLang="en-US" dirty="0">
                <a:solidFill>
                  <a:srgbClr val="FF0000"/>
                </a:solidFill>
              </a:rPr>
              <a:t>　</a:t>
            </a:r>
            <a:r>
              <a:rPr lang="en-US" altLang="ja-JP" dirty="0">
                <a:solidFill>
                  <a:srgbClr val="FF0000"/>
                </a:solidFill>
              </a:rPr>
              <a:t>or</a:t>
            </a:r>
            <a:br>
              <a:rPr lang="en-US" altLang="ja-JP" dirty="0">
                <a:solidFill>
                  <a:srgbClr val="FF0000"/>
                </a:solidFill>
              </a:rPr>
            </a:br>
            <a:r>
              <a:rPr lang="ja-JP" altLang="en-US" dirty="0">
                <a:solidFill>
                  <a:srgbClr val="FF0000"/>
                </a:solidFill>
              </a:rPr>
              <a:t>②具体的な話</a:t>
            </a:r>
            <a:r>
              <a:rPr lang="en-US" altLang="ja-JP" dirty="0">
                <a:solidFill>
                  <a:srgbClr val="FF0000"/>
                </a:solidFill>
              </a:rPr>
              <a:t>(</a:t>
            </a:r>
            <a:r>
              <a:rPr lang="ja-JP" altLang="en-US" dirty="0">
                <a:solidFill>
                  <a:srgbClr val="FF0000"/>
                </a:solidFill>
              </a:rPr>
              <a:t>身近な例</a:t>
            </a:r>
            <a:r>
              <a:rPr lang="en-US" altLang="ja-JP" dirty="0">
                <a:solidFill>
                  <a:srgbClr val="FF0000"/>
                </a:solidFill>
              </a:rPr>
              <a:t>)</a:t>
            </a:r>
            <a:r>
              <a:rPr lang="ja-JP" altLang="en-US" dirty="0">
                <a:solidFill>
                  <a:srgbClr val="FF0000"/>
                </a:solidFill>
              </a:rPr>
              <a:t>⇒論理⇒概念</a:t>
            </a:r>
            <a:r>
              <a:rPr lang="en-US" altLang="ja-JP" dirty="0">
                <a:solidFill>
                  <a:srgbClr val="FF0000"/>
                </a:solidFill>
              </a:rPr>
              <a:t/>
            </a:r>
            <a:br>
              <a:rPr lang="en-US" altLang="ja-JP" dirty="0">
                <a:solidFill>
                  <a:srgbClr val="FF0000"/>
                </a:solidFill>
              </a:rPr>
            </a:br>
            <a:r>
              <a:rPr lang="en-US" altLang="ja-JP" dirty="0">
                <a:solidFill>
                  <a:srgbClr val="FF0000"/>
                </a:solidFill>
              </a:rPr>
              <a:t/>
            </a:r>
            <a:br>
              <a:rPr lang="en-US" altLang="ja-JP" dirty="0">
                <a:solidFill>
                  <a:srgbClr val="FF0000"/>
                </a:solidFill>
              </a:rPr>
            </a:br>
            <a:r>
              <a:rPr lang="ja-JP" altLang="en-US" dirty="0">
                <a:solidFill>
                  <a:srgbClr val="FF0000"/>
                </a:solidFill>
              </a:rPr>
              <a:t>のいずれか</a:t>
            </a:r>
            <a:r>
              <a:rPr lang="en-US" altLang="ja-JP" dirty="0">
                <a:solidFill>
                  <a:srgbClr val="FF0000"/>
                </a:solidFill>
              </a:rPr>
              <a:t>(</a:t>
            </a:r>
            <a:r>
              <a:rPr lang="ja-JP" altLang="en-US" dirty="0">
                <a:solidFill>
                  <a:srgbClr val="FF0000"/>
                </a:solidFill>
              </a:rPr>
              <a:t>両方？</a:t>
            </a:r>
            <a:r>
              <a:rPr lang="en-US" altLang="ja-JP" dirty="0">
                <a:solidFill>
                  <a:srgbClr val="FF0000"/>
                </a:solidFill>
              </a:rPr>
              <a:t>)</a:t>
            </a:r>
            <a:r>
              <a:rPr lang="ja-JP" altLang="en-US" dirty="0">
                <a:solidFill>
                  <a:srgbClr val="FF0000"/>
                </a:solidFill>
              </a:rPr>
              <a:t>で進めると、スムーズに話が進む。</a:t>
            </a:r>
            <a:r>
              <a:rPr lang="en-US" altLang="ja-JP" dirty="0">
                <a:solidFill>
                  <a:srgbClr val="FF0000"/>
                </a:solidFill>
              </a:rPr>
              <a:t/>
            </a:r>
            <a:br>
              <a:rPr lang="en-US" altLang="ja-JP" dirty="0">
                <a:solidFill>
                  <a:srgbClr val="FF0000"/>
                </a:solidFill>
              </a:rPr>
            </a:br>
            <a:r>
              <a:rPr lang="en-US" altLang="ja-JP" dirty="0">
                <a:solidFill>
                  <a:srgbClr val="FF0000"/>
                </a:solidFill>
              </a:rPr>
              <a:t/>
            </a:r>
            <a:br>
              <a:rPr lang="en-US" altLang="ja-JP" dirty="0">
                <a:solidFill>
                  <a:srgbClr val="FF0000"/>
                </a:solidFill>
              </a:rPr>
            </a:br>
            <a:r>
              <a:rPr lang="ja-JP" altLang="en-US" dirty="0">
                <a:solidFill>
                  <a:srgbClr val="FF0000"/>
                </a:solidFill>
              </a:rPr>
              <a:t>何をしたいかによって、使い分ければよい？</a:t>
            </a:r>
            <a:r>
              <a:rPr lang="en-US" altLang="ja-JP" dirty="0">
                <a:solidFill>
                  <a:srgbClr val="FF0000"/>
                </a:solidFill>
              </a:rPr>
              <a:t/>
            </a:r>
            <a:br>
              <a:rPr lang="en-US" altLang="ja-JP" dirty="0">
                <a:solidFill>
                  <a:srgbClr val="FF0000"/>
                </a:solidFill>
              </a:rPr>
            </a:br>
            <a:r>
              <a:rPr lang="en-US" altLang="ja-JP" dirty="0">
                <a:solidFill>
                  <a:srgbClr val="FF0000"/>
                </a:solidFill>
              </a:rPr>
              <a:t>※</a:t>
            </a:r>
            <a:r>
              <a:rPr lang="ja-JP" altLang="en-US" dirty="0">
                <a:solidFill>
                  <a:srgbClr val="FF0000"/>
                </a:solidFill>
              </a:rPr>
              <a:t>本資料の「最初</a:t>
            </a:r>
            <a:r>
              <a:rPr lang="ja-JP" altLang="en-US" dirty="0" err="1">
                <a:solidFill>
                  <a:srgbClr val="FF0000"/>
                </a:solidFill>
              </a:rPr>
              <a:t>ほの</a:t>
            </a:r>
            <a:r>
              <a:rPr lang="ja-JP" altLang="en-US" dirty="0">
                <a:solidFill>
                  <a:srgbClr val="FF0000"/>
                </a:solidFill>
              </a:rPr>
              <a:t>ページの話」は①で展開</a:t>
            </a:r>
            <a:r>
              <a:rPr lang="en-US" altLang="ja-JP" dirty="0">
                <a:solidFill>
                  <a:srgbClr val="FF0000"/>
                </a:solidFill>
              </a:rPr>
              <a:t/>
            </a:r>
            <a:br>
              <a:rPr lang="en-US" altLang="ja-JP" dirty="0">
                <a:solidFill>
                  <a:srgbClr val="FF0000"/>
                </a:solidFill>
              </a:rPr>
            </a:br>
            <a:r>
              <a:rPr lang="ja-JP" altLang="en-US" dirty="0">
                <a:solidFill>
                  <a:srgbClr val="FF0000"/>
                </a:solidFill>
              </a:rPr>
              <a:t>　　大橋さんの話もどちらかといえば①に近い</a:t>
            </a:r>
            <a:r>
              <a:rPr lang="en-US" altLang="ja-JP" dirty="0">
                <a:solidFill>
                  <a:srgbClr val="FF0000"/>
                </a:solidFill>
              </a:rPr>
              <a:t/>
            </a:r>
            <a:br>
              <a:rPr lang="en-US" altLang="ja-JP" dirty="0">
                <a:solidFill>
                  <a:srgbClr val="FF0000"/>
                </a:solidFill>
              </a:rPr>
            </a:br>
            <a:r>
              <a:rPr lang="ja-JP" altLang="en-US" dirty="0">
                <a:solidFill>
                  <a:srgbClr val="FF0000"/>
                </a:solidFill>
              </a:rPr>
              <a:t>　　加藤・中村の話は上記②で展開。</a:t>
            </a:r>
            <a:r>
              <a:rPr lang="en-US" altLang="ja-JP" dirty="0">
                <a:solidFill>
                  <a:srgbClr val="FF0000"/>
                </a:solidFill>
              </a:rPr>
              <a:t/>
            </a:r>
            <a:br>
              <a:rPr lang="en-US" altLang="ja-JP" dirty="0">
                <a:solidFill>
                  <a:srgbClr val="FF0000"/>
                </a:solidFill>
              </a:rPr>
            </a:br>
            <a:r>
              <a:rPr lang="en-US" altLang="ja-JP" dirty="0">
                <a:solidFill>
                  <a:srgbClr val="FF0000"/>
                </a:solidFill>
              </a:rPr>
              <a:t/>
            </a:r>
            <a:br>
              <a:rPr lang="en-US" altLang="ja-JP" dirty="0">
                <a:solidFill>
                  <a:srgbClr val="FF0000"/>
                </a:solidFill>
              </a:rPr>
            </a:br>
            <a:r>
              <a:rPr lang="ja-JP" altLang="en-US" dirty="0">
                <a:solidFill>
                  <a:srgbClr val="FF0000"/>
                </a:solidFill>
              </a:rPr>
              <a:t>　　若手は具体的な話からが入りやすい。</a:t>
            </a:r>
            <a:r>
              <a:rPr lang="en-US" altLang="ja-JP" dirty="0">
                <a:solidFill>
                  <a:srgbClr val="FF0000"/>
                </a:solidFill>
              </a:rPr>
              <a:t/>
            </a:r>
            <a:br>
              <a:rPr lang="en-US" altLang="ja-JP" dirty="0">
                <a:solidFill>
                  <a:srgbClr val="FF0000"/>
                </a:solidFill>
              </a:rPr>
            </a:br>
            <a:r>
              <a:rPr lang="ja-JP" altLang="en-US" dirty="0">
                <a:solidFill>
                  <a:srgbClr val="FF0000"/>
                </a:solidFill>
              </a:rPr>
              <a:t>　　老人は概念からのほうが入りやすい？</a:t>
            </a:r>
            <a:r>
              <a:rPr lang="en-US" altLang="ja-JP" dirty="0">
                <a:solidFill>
                  <a:srgbClr val="FF0000"/>
                </a:solidFill>
              </a:rPr>
              <a:t/>
            </a:r>
            <a:br>
              <a:rPr lang="en-US" altLang="ja-JP" dirty="0">
                <a:solidFill>
                  <a:srgbClr val="FF0000"/>
                </a:solidFill>
              </a:rPr>
            </a:br>
            <a:r>
              <a:rPr lang="ja-JP" altLang="en-US" dirty="0">
                <a:solidFill>
                  <a:srgbClr val="FF0000"/>
                </a:solidFill>
              </a:rPr>
              <a:t>　　</a:t>
            </a:r>
            <a:r>
              <a:rPr lang="en-US" altLang="ja-JP" dirty="0">
                <a:solidFill>
                  <a:srgbClr val="FF0000"/>
                </a:solidFill>
              </a:rPr>
              <a:t>(</a:t>
            </a:r>
            <a:r>
              <a:rPr lang="ja-JP" altLang="en-US" dirty="0">
                <a:solidFill>
                  <a:srgbClr val="FF0000"/>
                </a:solidFill>
              </a:rPr>
              <a:t>人による？</a:t>
            </a:r>
            <a:r>
              <a:rPr lang="en-US" altLang="ja-JP" dirty="0">
                <a:solidFill>
                  <a:srgbClr val="FF0000"/>
                </a:solidFill>
              </a:rPr>
              <a:t>)</a:t>
            </a:r>
            <a:br>
              <a:rPr lang="en-US" altLang="ja-JP" dirty="0">
                <a:solidFill>
                  <a:srgbClr val="FF0000"/>
                </a:solidFill>
              </a:rPr>
            </a:br>
            <a:r>
              <a:rPr lang="ja-JP" altLang="en-US" dirty="0">
                <a:solidFill>
                  <a:srgbClr val="FF0000"/>
                </a:solidFill>
              </a:rPr>
              <a:t>　　　⇒坂場が何をしたいか？ 次第・・・。</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solidFill>
                  <a:prstClr val="black">
                    <a:lumMod val="50000"/>
                    <a:lumOff val="50000"/>
                  </a:prstClr>
                </a:solidFill>
              </a:rPr>
              <a:pPr/>
              <a:t>17</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71110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なぜアジャイルなのか？！（シンプルに）</a:t>
            </a:r>
          </a:p>
        </p:txBody>
      </p:sp>
      <p:sp>
        <p:nvSpPr>
          <p:cNvPr id="3" name="コンテンツ プレースホルダー 2"/>
          <p:cNvSpPr>
            <a:spLocks noGrp="1"/>
          </p:cNvSpPr>
          <p:nvPr>
            <p:ph idx="1"/>
          </p:nvPr>
        </p:nvSpPr>
        <p:spPr/>
        <p:txBody>
          <a:bodyPr/>
          <a:lstStyle/>
          <a:p>
            <a:r>
              <a:rPr kumimoji="1" lang="ja-JP" altLang="en-US"/>
              <a:t>ＷＢＳを書いている人に作業時間なんてわかるわけない！</a:t>
            </a:r>
            <a:endParaRPr kumimoji="1" lang="en-US" altLang="ja-JP"/>
          </a:p>
          <a:p>
            <a:pPr lvl="1"/>
            <a:r>
              <a:rPr lang="ja-JP" altLang="en-US"/>
              <a:t>鉛筆</a:t>
            </a:r>
            <a:r>
              <a:rPr lang="ja-JP" altLang="en-US" err="1"/>
              <a:t>なめなめ</a:t>
            </a:r>
            <a:r>
              <a:rPr lang="ja-JP" altLang="en-US"/>
              <a:t>してるひとなんて信用できません！</a:t>
            </a:r>
            <a:endParaRPr lang="en-US" altLang="ja-JP"/>
          </a:p>
          <a:p>
            <a:pPr lvl="1"/>
            <a:r>
              <a:rPr lang="ja-JP" altLang="en-US"/>
              <a:t>引かれた線に無理やり作業を合わせているだけなのです！</a:t>
            </a:r>
            <a:endParaRPr lang="en-US" altLang="ja-JP"/>
          </a:p>
          <a:p>
            <a:pPr lvl="1"/>
            <a:r>
              <a:rPr kumimoji="1" lang="ja-JP" altLang="en-US"/>
              <a:t>作業時間を最も知っている人は作業者本人なのです！</a:t>
            </a:r>
            <a:endParaRPr kumimoji="1" lang="en-US" altLang="ja-JP"/>
          </a:p>
          <a:p>
            <a:r>
              <a:rPr kumimoji="1" lang="ja-JP" altLang="en-US"/>
              <a:t>つまり作業者の実績ベースで</a:t>
            </a:r>
            <a:r>
              <a:rPr lang="ja-JP" altLang="en-US"/>
              <a:t>着地点を予測する見積もり手法がアジャイルでは選ばれています</a:t>
            </a:r>
            <a:endParaRPr kumimoji="1" lang="en-US" altLang="ja-JP"/>
          </a:p>
          <a:p>
            <a:r>
              <a:rPr lang="ja-JP" altLang="en-US"/>
              <a:t>実績に基づき予測する！短い期間を繰り返し、</a:t>
            </a:r>
            <a:r>
              <a:rPr lang="ja-JP" altLang="en-US" err="1"/>
              <a:t>都度都度</a:t>
            </a:r>
            <a:r>
              <a:rPr lang="ja-JP" altLang="en-US"/>
              <a:t>見直す！</a:t>
            </a:r>
            <a:endParaRPr lang="en-US" altLang="ja-JP"/>
          </a:p>
          <a:p>
            <a:endParaRPr kumimoji="1" lang="ja-JP" altLang="en-US"/>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2</a:t>
            </a:fld>
            <a:endParaRPr lang="ja-JP" altLang="en-US"/>
          </a:p>
        </p:txBody>
      </p:sp>
      <p:sp>
        <p:nvSpPr>
          <p:cNvPr id="5" name="正方形/長方形 4"/>
          <p:cNvSpPr/>
          <p:nvPr/>
        </p:nvSpPr>
        <p:spPr>
          <a:xfrm>
            <a:off x="829340" y="2679405"/>
            <a:ext cx="7697972" cy="20095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a:t>キャッチ</a:t>
            </a:r>
            <a:r>
              <a:rPr kumimoji="1" lang="en-US" altLang="ja-JP" sz="1400"/>
              <a:t>―</a:t>
            </a:r>
            <a:r>
              <a:rPr kumimoji="1" lang="ja-JP" altLang="en-US" sz="1400"/>
              <a:t>なもっとインパクトのあるやつ</a:t>
            </a:r>
          </a:p>
        </p:txBody>
      </p:sp>
    </p:spTree>
    <p:extLst>
      <p:ext uri="{BB962C8B-B14F-4D97-AF65-F5344CB8AC3E}">
        <p14:creationId xmlns:p14="http://schemas.microsoft.com/office/powerpoint/2010/main" val="303609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2017</a:t>
            </a:r>
            <a:r>
              <a:rPr lang="ja-JP" altLang="en-US"/>
              <a:t>年度実行計画（詳細）　ガイドラインの改善点</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a:t>必要最低限の「やること」にフォーカスを当てる</a:t>
            </a:r>
            <a:endParaRPr lang="en-US" altLang="ja-JP"/>
          </a:p>
          <a:p>
            <a:r>
              <a:rPr lang="ja-JP" altLang="ja-JP"/>
              <a:t>ガイドラインは、別紙で参考となる情報を追加する</a:t>
            </a:r>
            <a:endParaRPr lang="en-US" altLang="ja-JP"/>
          </a:p>
          <a:p>
            <a:pPr lvl="1"/>
            <a:r>
              <a:rPr lang="ja-JP" altLang="ja-JP"/>
              <a:t>物語を連想できるレベルの例となるストーリーを作る</a:t>
            </a:r>
            <a:endParaRPr lang="en-US" altLang="ja-JP"/>
          </a:p>
          <a:p>
            <a:pPr lvl="1"/>
            <a:r>
              <a:rPr lang="ja-JP" altLang="ja-JP"/>
              <a:t>成果物のサンプルを作る</a:t>
            </a:r>
            <a:endParaRPr lang="en-US" altLang="ja-JP"/>
          </a:p>
          <a:p>
            <a:pPr lvl="1"/>
            <a:r>
              <a:rPr lang="ja-JP" altLang="ja-JP"/>
              <a:t>厳格な記載</a:t>
            </a:r>
            <a:r>
              <a:rPr lang="ja-JP" altLang="en-US"/>
              <a:t>は</a:t>
            </a:r>
            <a:r>
              <a:rPr lang="ja-JP" altLang="ja-JP"/>
              <a:t>排除し、理由や前提条件を示し、例示（こうした方が良いよ）する</a:t>
            </a:r>
          </a:p>
          <a:p>
            <a:r>
              <a:rPr lang="en-US" altLang="ja-JP"/>
              <a:t> </a:t>
            </a:r>
            <a:r>
              <a:rPr lang="ja-JP" altLang="en-US"/>
              <a:t>最低限の努力で最大限の成果を得るため、まずは現行のガイドラインに対する意見を聞く</a:t>
            </a:r>
            <a:endParaRPr lang="en-US" altLang="ja-JP"/>
          </a:p>
          <a:p>
            <a:pPr lvl="1"/>
            <a:r>
              <a:rPr lang="ja-JP" altLang="en-US"/>
              <a:t>フィードバックを得る</a:t>
            </a:r>
            <a:endParaRPr lang="en-US" altLang="ja-JP"/>
          </a:p>
          <a:p>
            <a:pPr lvl="1"/>
            <a:r>
              <a:rPr lang="ja-JP" altLang="en-US"/>
              <a:t>実践には入れない、もしくはうまく実践ができない意見を聞く</a:t>
            </a:r>
            <a:endParaRPr lang="en-US" altLang="ja-JP"/>
          </a:p>
          <a:p>
            <a:pPr lvl="1"/>
            <a:r>
              <a:rPr lang="ja-JP" altLang="en-US"/>
              <a:t>分かり易かった点を聞く</a:t>
            </a:r>
            <a:endParaRPr lang="ja-JP" altLang="ja-JP"/>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3</a:t>
            </a:fld>
            <a:endParaRPr lang="ja-JP" altLang="en-US"/>
          </a:p>
        </p:txBody>
      </p:sp>
    </p:spTree>
    <p:extLst>
      <p:ext uri="{BB962C8B-B14F-4D97-AF65-F5344CB8AC3E}">
        <p14:creationId xmlns:p14="http://schemas.microsoft.com/office/powerpoint/2010/main" val="273764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244549" y="1755775"/>
            <a:ext cx="7772400" cy="413657"/>
          </a:xfrm>
        </p:spPr>
        <p:txBody>
          <a:bodyPr/>
          <a:lstStyle/>
          <a:p>
            <a:r>
              <a:rPr kumimoji="1" lang="ja-JP" altLang="en-US" dirty="0"/>
              <a:t>その他メモ書き、この資料や研修自体の課題</a:t>
            </a:r>
          </a:p>
        </p:txBody>
      </p:sp>
      <p:sp>
        <p:nvSpPr>
          <p:cNvPr id="2" name="サブタイトル 1"/>
          <p:cNvSpPr>
            <a:spLocks noGrp="1"/>
          </p:cNvSpPr>
          <p:nvPr>
            <p:ph type="subTitle" idx="1"/>
          </p:nvPr>
        </p:nvSpPr>
        <p:spPr/>
        <p:txBody>
          <a:bodyPr/>
          <a:lstStyle/>
          <a:p>
            <a:r>
              <a:rPr kumimoji="1" lang="ja-JP" altLang="en-US"/>
              <a:t>アプリケーション開発部</a:t>
            </a:r>
          </a:p>
        </p:txBody>
      </p:sp>
      <p:sp>
        <p:nvSpPr>
          <p:cNvPr id="4" name="スライド番号プレースホルダー 3"/>
          <p:cNvSpPr>
            <a:spLocks noGrp="1"/>
          </p:cNvSpPr>
          <p:nvPr>
            <p:ph type="sldNum" sz="quarter" idx="12"/>
          </p:nvPr>
        </p:nvSpPr>
        <p:spPr>
          <a:xfrm>
            <a:off x="7010400" y="4869656"/>
            <a:ext cx="2133600" cy="273844"/>
          </a:xfrm>
        </p:spPr>
        <p:txBody>
          <a:bodyPr/>
          <a:lstStyle/>
          <a:p>
            <a:fld id="{A10B9891-7D04-4445-AE98-A5641F546529}" type="slidenum">
              <a:rPr lang="ja-JP" altLang="en-US" smtClean="0"/>
              <a:pPr/>
              <a:t>4</a:t>
            </a:fld>
            <a:endParaRPr lang="ja-JP" altLang="en-US"/>
          </a:p>
        </p:txBody>
      </p:sp>
    </p:spTree>
    <p:extLst>
      <p:ext uri="{BB962C8B-B14F-4D97-AF65-F5344CB8AC3E}">
        <p14:creationId xmlns:p14="http://schemas.microsoft.com/office/powerpoint/2010/main" val="391899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メモ</a:t>
            </a:r>
          </a:p>
        </p:txBody>
      </p:sp>
      <p:sp>
        <p:nvSpPr>
          <p:cNvPr id="3" name="コンテンツ プレースホルダー 2"/>
          <p:cNvSpPr>
            <a:spLocks noGrp="1"/>
          </p:cNvSpPr>
          <p:nvPr>
            <p:ph idx="1"/>
          </p:nvPr>
        </p:nvSpPr>
        <p:spPr/>
        <p:txBody>
          <a:bodyPr/>
          <a:lstStyle/>
          <a:p>
            <a:r>
              <a:rPr lang="ja-JP" altLang="en-US"/>
              <a:t>同期（</a:t>
            </a:r>
            <a:r>
              <a:rPr lang="ja-JP" altLang="ja-JP"/>
              <a:t>浅香さん</a:t>
            </a:r>
            <a:r>
              <a:rPr lang="ja-JP" altLang="en-US"/>
              <a:t>）</a:t>
            </a:r>
            <a:r>
              <a:rPr lang="ja-JP" altLang="ja-JP"/>
              <a:t>に聞いたアジャイルのイメージ</a:t>
            </a:r>
          </a:p>
          <a:p>
            <a:pPr lvl="1"/>
            <a:r>
              <a:rPr lang="ja-JP" altLang="ja-JP"/>
              <a:t>システム特性、分散とかホストとかで選択する？</a:t>
            </a:r>
          </a:p>
          <a:p>
            <a:pPr lvl="1"/>
            <a:r>
              <a:rPr lang="ja-JP" altLang="ja-JP"/>
              <a:t>ＷＦでも途中で変更は入る</a:t>
            </a:r>
            <a:r>
              <a:rPr lang="ja-JP" altLang="en-US"/>
              <a:t>よね、だからバッファー積むけど</a:t>
            </a:r>
            <a:endParaRPr lang="ja-JP" altLang="ja-JP"/>
          </a:p>
          <a:p>
            <a:pPr lvl="2"/>
            <a:r>
              <a:rPr lang="ja-JP" altLang="ja-JP"/>
              <a:t>変更を予測しなければ成り立たない</a:t>
            </a:r>
          </a:p>
          <a:p>
            <a:pPr lvl="2"/>
            <a:r>
              <a:rPr lang="ja-JP" altLang="ja-JP"/>
              <a:t>変更が入らなければ御の字</a:t>
            </a:r>
          </a:p>
          <a:p>
            <a:r>
              <a:rPr lang="ja-JP" altLang="ja-JP"/>
              <a:t>いまはＷＦの方が進めやすい</a:t>
            </a:r>
          </a:p>
          <a:p>
            <a:pPr lvl="1"/>
            <a:r>
              <a:rPr lang="ja-JP" altLang="ja-JP"/>
              <a:t>ベンダーが慣れていない</a:t>
            </a:r>
          </a:p>
          <a:p>
            <a:pPr lvl="1"/>
            <a:r>
              <a:rPr lang="ja-JP" altLang="ja-JP"/>
              <a:t>社員が慣れていない</a:t>
            </a:r>
          </a:p>
          <a:p>
            <a:pPr lvl="1"/>
            <a:r>
              <a:rPr lang="ja-JP" altLang="ja-JP"/>
              <a:t>工程が分かれていて管理しやすい</a:t>
            </a:r>
          </a:p>
          <a:p>
            <a:r>
              <a:rPr lang="ja-JP" altLang="ja-JP"/>
              <a:t>自分が楽なのはＷＦ</a:t>
            </a:r>
          </a:p>
          <a:p>
            <a:pPr lvl="1"/>
            <a:r>
              <a:rPr lang="ja-JP" altLang="ja-JP"/>
              <a:t>人のせいにできる</a:t>
            </a:r>
          </a:p>
          <a:p>
            <a:pPr lvl="1"/>
            <a:r>
              <a:rPr lang="ja-JP" altLang="ja-JP"/>
              <a:t>契約</a:t>
            </a:r>
            <a:r>
              <a:rPr lang="ja-JP" altLang="en-US"/>
              <a:t>も楽</a:t>
            </a:r>
            <a:endParaRPr lang="ja-JP" altLang="ja-JP"/>
          </a:p>
          <a:p>
            <a:endParaRPr kumimoji="1" lang="ja-JP" altLang="en-US"/>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5</a:t>
            </a:fld>
            <a:endParaRPr lang="ja-JP" altLang="en-US"/>
          </a:p>
        </p:txBody>
      </p:sp>
    </p:spTree>
    <p:extLst>
      <p:ext uri="{BB962C8B-B14F-4D97-AF65-F5344CB8AC3E}">
        <p14:creationId xmlns:p14="http://schemas.microsoft.com/office/powerpoint/2010/main" val="191713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solidFill>
                  <a:srgbClr val="FF0000"/>
                </a:solidFill>
              </a:rPr>
              <a:t>2017</a:t>
            </a:r>
            <a:r>
              <a:rPr kumimoji="1" lang="en-US" altLang="ja-JP">
                <a:solidFill>
                  <a:srgbClr val="FF0000"/>
                </a:solidFill>
              </a:rPr>
              <a:t>0901 </a:t>
            </a:r>
            <a:r>
              <a:rPr kumimoji="1" lang="ja-JP" altLang="en-US">
                <a:solidFill>
                  <a:srgbClr val="FF0000"/>
                </a:solidFill>
              </a:rPr>
              <a:t>メモ</a:t>
            </a:r>
          </a:p>
        </p:txBody>
      </p:sp>
      <p:sp>
        <p:nvSpPr>
          <p:cNvPr id="3" name="コンテンツ プレースホルダー 2"/>
          <p:cNvSpPr>
            <a:spLocks noGrp="1"/>
          </p:cNvSpPr>
          <p:nvPr>
            <p:ph idx="1"/>
          </p:nvPr>
        </p:nvSpPr>
        <p:spPr/>
        <p:txBody>
          <a:bodyPr>
            <a:normAutofit/>
          </a:bodyPr>
          <a:lstStyle/>
          <a:p>
            <a:pPr marL="0" indent="0">
              <a:buNone/>
            </a:pPr>
            <a:r>
              <a:rPr lang="ja-JP" altLang="en-US"/>
              <a:t>鏑木（案）</a:t>
            </a:r>
            <a:endParaRPr lang="en-US" altLang="ja-JP"/>
          </a:p>
          <a:p>
            <a:r>
              <a:rPr lang="ja-JP" altLang="en-US"/>
              <a:t>前提条件</a:t>
            </a:r>
            <a:endParaRPr lang="en-US" altLang="ja-JP"/>
          </a:p>
          <a:p>
            <a:pPr lvl="1"/>
            <a:r>
              <a:rPr lang="ja-JP" altLang="en-US"/>
              <a:t>アジャイルで着手できるＰＪが複数ある（代シスみたいな案件）</a:t>
            </a:r>
            <a:endParaRPr lang="en-US" altLang="ja-JP"/>
          </a:p>
          <a:p>
            <a:pPr lvl="1"/>
            <a:r>
              <a:rPr lang="ja-JP" altLang="en-US"/>
              <a:t>キックオフできる状態、参画するメンバーのマインドとかは後付で大丈夫</a:t>
            </a:r>
            <a:endParaRPr lang="en-US" altLang="ja-JP"/>
          </a:p>
          <a:p>
            <a:pPr lvl="1"/>
            <a:r>
              <a:rPr lang="ja-JP" altLang="en-US"/>
              <a:t>上の人が「やれ」って状態でＯＫ</a:t>
            </a:r>
            <a:endParaRPr lang="en-US" altLang="ja-JP"/>
          </a:p>
          <a:p>
            <a:pPr lvl="1"/>
            <a:r>
              <a:rPr lang="ja-JP" altLang="en-US"/>
              <a:t>ワンチャンいける</a:t>
            </a:r>
            <a:endParaRPr lang="en-US" altLang="ja-JP"/>
          </a:p>
          <a:p>
            <a:pPr lvl="1"/>
            <a:r>
              <a:rPr lang="ja-JP" altLang="en-US"/>
              <a:t>並行して坂場が３ＰＪくらい兼務してＳＭやる（または雇う、お金で解決）</a:t>
            </a:r>
            <a:endParaRPr lang="en-US" altLang="ja-JP"/>
          </a:p>
          <a:p>
            <a:r>
              <a:rPr lang="ja-JP" altLang="en-US" u="sng"/>
              <a:t>火種をあちこちで作る</a:t>
            </a:r>
            <a:r>
              <a:rPr lang="ja-JP" altLang="en-US"/>
              <a:t>　（相乗効果）</a:t>
            </a:r>
            <a:endParaRPr lang="en-US" altLang="ja-JP"/>
          </a:p>
          <a:p>
            <a:r>
              <a:rPr lang="ja-JP" altLang="en-US"/>
              <a:t>複数のＰＪでアジャイルやると、意地でも他に負けたくない思いから成功が生まれる</a:t>
            </a:r>
            <a:endParaRPr lang="en-US" altLang="ja-JP"/>
          </a:p>
          <a:p>
            <a:r>
              <a:rPr lang="ja-JP" altLang="en-US"/>
              <a:t>木之下さんに相談</a:t>
            </a:r>
            <a:endParaRPr lang="en-US" altLang="ja-JP"/>
          </a:p>
          <a:p>
            <a:r>
              <a:rPr lang="ja-JP" altLang="en-US"/>
              <a:t>鏑木プラクティス⇒付箋のサイズを作業規模によって変える（見える化のそくしん）</a:t>
            </a:r>
            <a:endParaRPr lang="en-US" altLang="ja-JP"/>
          </a:p>
          <a:p>
            <a:endParaRPr lang="ja-JP" altLang="en-US"/>
          </a:p>
          <a:p>
            <a:endParaRPr lang="ja-JP" altLang="en-US"/>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6</a:t>
            </a:fld>
            <a:endParaRPr lang="ja-JP" altLang="en-US"/>
          </a:p>
        </p:txBody>
      </p:sp>
    </p:spTree>
    <p:extLst>
      <p:ext uri="{BB962C8B-B14F-4D97-AF65-F5344CB8AC3E}">
        <p14:creationId xmlns:p14="http://schemas.microsoft.com/office/powerpoint/2010/main" val="23468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課題点メモ</a:t>
            </a:r>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en-US" altLang="ja-JP" dirty="0"/>
              <a:t>20170914</a:t>
            </a:r>
            <a:r>
              <a:rPr lang="ja-JP" altLang="en-US" dirty="0"/>
              <a:t>フィードバック</a:t>
            </a:r>
            <a:endParaRPr lang="en-US" altLang="ja-JP" dirty="0"/>
          </a:p>
          <a:p>
            <a:endParaRPr lang="en-US" altLang="ja-JP" dirty="0"/>
          </a:p>
          <a:p>
            <a:r>
              <a:rPr lang="ja-JP" altLang="en-US" dirty="0"/>
              <a:t>こまずは定義から入ります　もＯＫ</a:t>
            </a:r>
          </a:p>
          <a:p>
            <a:r>
              <a:rPr lang="ja-JP" altLang="en-US" dirty="0"/>
              <a:t>概念的な説明から入ります</a:t>
            </a:r>
          </a:p>
          <a:p>
            <a:r>
              <a:rPr lang="ja-JP" altLang="en-US" dirty="0"/>
              <a:t>Ｐ１２　構築＆運用</a:t>
            </a:r>
          </a:p>
          <a:p>
            <a:r>
              <a:rPr lang="ja-JP" altLang="en-US" dirty="0"/>
              <a:t>言葉の説明</a:t>
            </a:r>
          </a:p>
          <a:p>
            <a:r>
              <a:rPr lang="ja-JP" altLang="en-US" dirty="0"/>
              <a:t>わからない単語が多すぎる</a:t>
            </a:r>
          </a:p>
          <a:p>
            <a:r>
              <a:rPr lang="ja-JP" altLang="en-US" dirty="0"/>
              <a:t>最初にアジャイルの説明した方が良い</a:t>
            </a:r>
          </a:p>
          <a:p>
            <a:r>
              <a:rPr lang="ja-JP" altLang="en-US" dirty="0"/>
              <a:t>俺の気持ち　言いたいことを</a:t>
            </a:r>
            <a:r>
              <a:rPr lang="ja-JP" altLang="en-US" dirty="0" err="1"/>
              <a:t>ちゃんんと</a:t>
            </a:r>
            <a:r>
              <a:rPr lang="ja-JP" altLang="en-US" dirty="0"/>
              <a:t>書いた方が良い</a:t>
            </a:r>
          </a:p>
          <a:p>
            <a:r>
              <a:rPr lang="ja-JP" altLang="en-US" dirty="0"/>
              <a:t>みんなに入りやすい言葉、とくにおじさん</a:t>
            </a:r>
          </a:p>
          <a:p>
            <a:r>
              <a:rPr lang="ja-JP" altLang="en-US" dirty="0"/>
              <a:t>Ｐ１５　アジャイルとＷＦで表で価値観や時間軸の比較から入る</a:t>
            </a:r>
          </a:p>
          <a:p>
            <a:r>
              <a:rPr lang="ja-JP" altLang="en-US" dirty="0"/>
              <a:t>Ｐ１６　事業会社がシャドーＩＴしている例を話してあげる</a:t>
            </a:r>
          </a:p>
          <a:p>
            <a:r>
              <a:rPr lang="ja-JP" altLang="en-US" dirty="0"/>
              <a:t>　　　　危機感をちゃんとあおれてない。</a:t>
            </a:r>
          </a:p>
          <a:p>
            <a:r>
              <a:rPr lang="ja-JP" altLang="en-US" dirty="0"/>
              <a:t>　　　　（証跡を示す）</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7</a:t>
            </a:fld>
            <a:endParaRPr lang="ja-JP" altLang="en-US"/>
          </a:p>
        </p:txBody>
      </p:sp>
    </p:spTree>
    <p:extLst>
      <p:ext uri="{BB962C8B-B14F-4D97-AF65-F5344CB8AC3E}">
        <p14:creationId xmlns:p14="http://schemas.microsoft.com/office/powerpoint/2010/main" val="364375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課題点メモ</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Ｐ１７　守</a:t>
            </a:r>
          </a:p>
          <a:p>
            <a:r>
              <a:rPr lang="ja-JP" altLang="en-US" dirty="0"/>
              <a:t>Ｐ１８　ひとことで伝えたいことを示せ　（実例</a:t>
            </a:r>
          </a:p>
          <a:p>
            <a:r>
              <a:rPr lang="ja-JP" altLang="en-US" dirty="0"/>
              <a:t>　　　　（～はやらないでくださいを理</a:t>
            </a:r>
            <a:r>
              <a:rPr lang="ja-JP" altLang="en-US" dirty="0" err="1"/>
              <a:t>うとで</a:t>
            </a:r>
            <a:r>
              <a:rPr lang="ja-JP" altLang="en-US" dirty="0"/>
              <a:t>書く）</a:t>
            </a:r>
          </a:p>
          <a:p>
            <a:r>
              <a:rPr lang="ja-JP" altLang="en-US" dirty="0"/>
              <a:t>伊藤さん　領域ごとに分ける？</a:t>
            </a:r>
          </a:p>
          <a:p>
            <a:r>
              <a:rPr lang="ja-JP" altLang="en-US" dirty="0"/>
              <a:t>　　　　　「うちでも～」</a:t>
            </a:r>
          </a:p>
          <a:p>
            <a:r>
              <a:rPr lang="ja-JP" altLang="en-US" dirty="0"/>
              <a:t>田中さん　まずはＷＦ側の視点からアジャイルを説明する</a:t>
            </a:r>
          </a:p>
          <a:p>
            <a:r>
              <a:rPr lang="ja-JP" altLang="en-US" dirty="0"/>
              <a:t>伊藤さん　英語っぽい</a:t>
            </a:r>
          </a:p>
          <a:p>
            <a:r>
              <a:rPr lang="ja-JP" altLang="en-US" dirty="0"/>
              <a:t>ＱＣＤ</a:t>
            </a:r>
          </a:p>
          <a:p>
            <a:r>
              <a:rPr lang="ja-JP" altLang="en-US" dirty="0"/>
              <a:t>Ｐ１９　何のリスクですか？</a:t>
            </a:r>
          </a:p>
          <a:p>
            <a:r>
              <a:rPr lang="ja-JP" altLang="en-US" dirty="0"/>
              <a:t>　　　　　「に」「を」</a:t>
            </a:r>
          </a:p>
          <a:p>
            <a:r>
              <a:rPr lang="ja-JP" altLang="en-US" dirty="0"/>
              <a:t>　　　　　主語が大切。ベースを</a:t>
            </a:r>
          </a:p>
          <a:p>
            <a:r>
              <a:rPr lang="ja-JP" altLang="en-US" dirty="0"/>
              <a:t>　　　　　</a:t>
            </a:r>
          </a:p>
          <a:p>
            <a:r>
              <a:rPr lang="ja-JP" altLang="en-US" dirty="0"/>
              <a:t>Ｐ１９　内製　外製　顧客　開発　表　　　関心事</a:t>
            </a:r>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8</a:t>
            </a:fld>
            <a:endParaRPr lang="ja-JP" altLang="en-US"/>
          </a:p>
        </p:txBody>
      </p:sp>
    </p:spTree>
    <p:extLst>
      <p:ext uri="{BB962C8B-B14F-4D97-AF65-F5344CB8AC3E}">
        <p14:creationId xmlns:p14="http://schemas.microsoft.com/office/powerpoint/2010/main" val="353751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課題点メモ</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その他</a:t>
            </a:r>
            <a:endParaRPr lang="en-US" altLang="ja-JP" dirty="0"/>
          </a:p>
          <a:p>
            <a:r>
              <a:rPr lang="ja-JP" altLang="en-US" dirty="0"/>
              <a:t>・研修のストーリーを作りましょう</a:t>
            </a:r>
            <a:endParaRPr lang="en-US" altLang="ja-JP" dirty="0"/>
          </a:p>
          <a:p>
            <a:r>
              <a:rPr lang="ja-JP" altLang="en-US" dirty="0"/>
              <a:t>・柔らかく始めましょう</a:t>
            </a:r>
            <a:endParaRPr lang="en-US" altLang="ja-JP" dirty="0"/>
          </a:p>
          <a:p>
            <a:r>
              <a:rPr lang="ja-JP" altLang="en-US" dirty="0"/>
              <a:t>・個人のモチベーションについては、最初の方に持ってきましょう</a:t>
            </a:r>
            <a:endParaRPr lang="en-US" altLang="ja-JP" dirty="0"/>
          </a:p>
          <a:p>
            <a:r>
              <a:rPr lang="ja-JP" altLang="en-US" dirty="0"/>
              <a:t>・なぜそれを説明するか、端的に伝えましょう</a:t>
            </a:r>
            <a:endParaRPr lang="en-US" altLang="ja-JP" dirty="0"/>
          </a:p>
          <a:p>
            <a:r>
              <a:rPr lang="ja-JP" altLang="en-US" dirty="0"/>
              <a:t>・カタカナ用語だと知らない人に不親切</a:t>
            </a:r>
            <a:endParaRPr lang="en-US" altLang="ja-JP" dirty="0"/>
          </a:p>
          <a:p>
            <a:r>
              <a:rPr lang="ja-JP" altLang="en-US" dirty="0"/>
              <a:t>・伝える人のコンテキストを伝えましょう</a:t>
            </a:r>
            <a:endParaRPr lang="en-US" altLang="ja-JP" dirty="0"/>
          </a:p>
          <a:p>
            <a:r>
              <a:rPr lang="ja-JP" altLang="en-US" dirty="0"/>
              <a:t>・研修のゴール設定をしましょう</a:t>
            </a:r>
          </a:p>
          <a:p>
            <a:r>
              <a:rPr lang="ja-JP" altLang="en-US" dirty="0"/>
              <a:t>・最初に思っていることを伝えましょう</a:t>
            </a:r>
            <a:endParaRPr lang="en-US" altLang="ja-JP" dirty="0"/>
          </a:p>
          <a:p>
            <a:r>
              <a:rPr lang="ja-JP" altLang="en-US" dirty="0"/>
              <a:t>・概念から伝えましょう</a:t>
            </a:r>
            <a:endParaRPr lang="en-US" altLang="ja-JP" dirty="0"/>
          </a:p>
          <a:p>
            <a:r>
              <a:rPr lang="ja-JP" altLang="en-US" dirty="0"/>
              <a:t>・なぜ開発から外れた話をするのか</a:t>
            </a:r>
            <a:endParaRPr lang="en-US" altLang="ja-JP" dirty="0"/>
          </a:p>
          <a:p>
            <a:r>
              <a:rPr lang="ja-JP" altLang="en-US" dirty="0"/>
              <a:t>・はじめに壁をとりはらう　</a:t>
            </a:r>
            <a:endParaRPr lang="en-US" altLang="ja-JP" dirty="0"/>
          </a:p>
          <a:p>
            <a:r>
              <a:rPr lang="ja-JP" altLang="en-US" dirty="0"/>
              <a:t>・相手の立場に立つ、ひとりよがりにならないように</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A10B9891-7D04-4445-AE98-A5641F546529}" type="slidenum">
              <a:rPr lang="ja-JP" altLang="en-US" smtClean="0"/>
              <a:pPr/>
              <a:t>9</a:t>
            </a:fld>
            <a:endParaRPr lang="ja-JP" altLang="en-US"/>
          </a:p>
        </p:txBody>
      </p:sp>
    </p:spTree>
    <p:extLst>
      <p:ext uri="{BB962C8B-B14F-4D97-AF65-F5344CB8AC3E}">
        <p14:creationId xmlns:p14="http://schemas.microsoft.com/office/powerpoint/2010/main" val="1043827850"/>
      </p:ext>
    </p:extLst>
  </p:cSld>
  <p:clrMapOvr>
    <a:masterClrMapping/>
  </p:clrMapOvr>
</p:sld>
</file>

<file path=ppt/theme/theme1.xml><?xml version="1.0" encoding="utf-8"?>
<a:theme xmlns:a="http://schemas.openxmlformats.org/drawingml/2006/main" name="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0.xml><?xml version="1.0" encoding="utf-8"?>
<a:theme xmlns:a="http://schemas.openxmlformats.org/drawingml/2006/main" name="10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1.xml><?xml version="1.0" encoding="utf-8"?>
<a:theme xmlns:a="http://schemas.openxmlformats.org/drawingml/2006/main" name="11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3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4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5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6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7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8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9_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3152</TotalTime>
  <Words>966</Words>
  <Application>Microsoft Office PowerPoint</Application>
  <PresentationFormat>画面に合わせる (16:9)</PresentationFormat>
  <Paragraphs>209</Paragraphs>
  <Slides>17</Slides>
  <Notes>3</Notes>
  <HiddenSlides>1</HiddenSlides>
  <MMClips>0</MMClips>
  <ScaleCrop>false</ScaleCrop>
  <HeadingPairs>
    <vt:vector size="4" baseType="variant">
      <vt:variant>
        <vt:lpstr>テーマ</vt:lpstr>
      </vt:variant>
      <vt:variant>
        <vt:i4>11</vt:i4>
      </vt:variant>
      <vt:variant>
        <vt:lpstr>スライド タイトル</vt:lpstr>
      </vt:variant>
      <vt:variant>
        <vt:i4>17</vt:i4>
      </vt:variant>
    </vt:vector>
  </HeadingPairs>
  <TitlesOfParts>
    <vt:vector size="28" baseType="lpstr">
      <vt:lpstr>プレゼンテーション1</vt:lpstr>
      <vt:lpstr>2_プレゼンテーション1</vt:lpstr>
      <vt:lpstr>3_プレゼンテーション1</vt:lpstr>
      <vt:lpstr>4_プレゼンテーション1</vt:lpstr>
      <vt:lpstr>5_プレゼンテーション1</vt:lpstr>
      <vt:lpstr>6_プレゼンテーション1</vt:lpstr>
      <vt:lpstr>7_プレゼンテーション1</vt:lpstr>
      <vt:lpstr>8_プレゼンテーション1</vt:lpstr>
      <vt:lpstr>9_プレゼンテーション1</vt:lpstr>
      <vt:lpstr>10_プレゼンテーション1</vt:lpstr>
      <vt:lpstr>11_プレゼンテーション1</vt:lpstr>
      <vt:lpstr>その他メモ書き</vt:lpstr>
      <vt:lpstr>なぜアジャイルなのか？！（シンプルに）</vt:lpstr>
      <vt:lpstr>2017年度実行計画（詳細）　ガイドラインの改善点</vt:lpstr>
      <vt:lpstr>その他メモ書き、この資料や研修自体の課題</vt:lpstr>
      <vt:lpstr>メモ</vt:lpstr>
      <vt:lpstr>20170901 メモ</vt:lpstr>
      <vt:lpstr>課題点メモ</vt:lpstr>
      <vt:lpstr>課題点メモ</vt:lpstr>
      <vt:lpstr>課題点メモ</vt:lpstr>
      <vt:lpstr>課題点メモ</vt:lpstr>
      <vt:lpstr>課題点メモ</vt:lpstr>
      <vt:lpstr>20170915 Ｓデザインの意見を聞いてのメモ</vt:lpstr>
      <vt:lpstr>課題点メモ</vt:lpstr>
      <vt:lpstr>課題点メモ</vt:lpstr>
      <vt:lpstr>課題点メモ</vt:lpstr>
      <vt:lpstr>システムデザインＧの皆さまから頂いたご質問</vt:lpstr>
      <vt:lpstr>ストーリー展開は、 ①概念⇒論理的な話⇒具体的な話(身近な例) 　or ②具体的な話(身近な例)⇒論理⇒概念  のいずれか(両方？)で進めると、スムーズに話が進む。  何をしたいかによって、使い分ければよい？ ※本資料の「最初ほのページの話」は①で展開 　　大橋さんの話もどちらかといえば①に近い 　　加藤・中村の話は上記②で展開。  　　若手は具体的な話からが入りやすい。 　　老人は概念からのほうが入りやすい？ 　　(人による？) 　　　⇒坂場が何をしたいか？ 次第・・・。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坂場悠平_A6M30</dc:creator>
  <cp:lastModifiedBy>skb</cp:lastModifiedBy>
  <cp:revision>1045</cp:revision>
  <dcterms:modified xsi:type="dcterms:W3CDTF">2017-11-13T23:49:50Z</dcterms:modified>
</cp:coreProperties>
</file>