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4617" autoAdjust="0"/>
  </p:normalViewPr>
  <p:slideViewPr>
    <p:cSldViewPr snapToGrid="0">
      <p:cViewPr varScale="1">
        <p:scale>
          <a:sx n="84" d="100"/>
          <a:sy n="84" d="100"/>
        </p:scale>
        <p:origin x="1434" y="6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
        <p:nvSpPr>
          <p:cNvPr id="14" name="Rectangle 13"/>
          <p:cNvSpPr/>
          <p:nvPr/>
        </p:nvSpPr>
        <p:spPr bwMode="auto">
          <a:xfrm>
            <a:off x="5219583" y="1890005"/>
            <a:ext cx="699079" cy="58718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257498" y="2922444"/>
            <a:ext cx="2958862" cy="521883"/>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a:t>
            </a:r>
            <a:r>
              <a:rPr kumimoji="1" lang="ja-JP" altLang="en-US" sz="1200" b="0" dirty="0" smtClean="0">
                <a:solidFill>
                  <a:srgbClr val="26343F"/>
                </a:solidFill>
                <a:latin typeface="Helvetica" panose="020B0604020202020204" pitchFamily="34" charset="0"/>
              </a:rPr>
              <a:t>ら</a:t>
            </a:r>
            <a:r>
              <a:rPr kumimoji="1" lang="ja-JP" altLang="en-US" sz="1200" b="0" dirty="0">
                <a:solidFill>
                  <a:srgbClr val="26343F"/>
                </a:solidFill>
                <a:latin typeface="Helvetica" panose="020B0604020202020204" pitchFamily="34" charset="0"/>
              </a:rPr>
              <a:t>参照</a:t>
            </a:r>
            <a:r>
              <a:rPr kumimoji="1" lang="ja-JP" altLang="en-US" sz="1200" b="0" dirty="0" smtClean="0">
                <a:solidFill>
                  <a:srgbClr val="26343F"/>
                </a:solidFill>
                <a:latin typeface="Helvetica" panose="020B0604020202020204" pitchFamily="34" charset="0"/>
              </a:rPr>
              <a:t>し</a:t>
            </a:r>
            <a:r>
              <a:rPr kumimoji="1" lang="ja-JP" altLang="en-US" sz="1200" b="0" dirty="0" smtClean="0">
                <a:solidFill>
                  <a:srgbClr val="26343F"/>
                </a:solidFill>
                <a:latin typeface="Helvetica" panose="020B0604020202020204" pitchFamily="34" charset="0"/>
              </a:rPr>
              <a:t>ている</a:t>
            </a:r>
            <a:r>
              <a:rPr kumimoji="1" lang="ja-JP" altLang="en-US" sz="1200" b="0" dirty="0" smtClean="0">
                <a:solidFill>
                  <a:srgbClr val="26343F"/>
                </a:solidFill>
                <a:latin typeface="Helvetica" panose="020B0604020202020204" pitchFamily="34" charset="0"/>
              </a:rPr>
              <a:t>。</a:t>
            </a:r>
            <a:endParaRPr kumimoji="1" lang="en-US" altLang="ja-JP" sz="1200" b="0" dirty="0" smtClean="0">
              <a:solidFill>
                <a:srgbClr val="26343F"/>
              </a:solidFill>
              <a:latin typeface="Helvetica" panose="020B0604020202020204" pitchFamily="34" charset="0"/>
            </a:endParaRPr>
          </a:p>
        </p:txBody>
      </p:sp>
      <p:sp>
        <p:nvSpPr>
          <p:cNvPr id="5" name="Rectangular Callout 4"/>
          <p:cNvSpPr/>
          <p:nvPr/>
        </p:nvSpPr>
        <p:spPr bwMode="auto">
          <a:xfrm>
            <a:off x="6257498" y="3650733"/>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language="java"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a:t>
            </a:r>
            <a:r>
              <a:rPr lang="en-US" altLang="ja-JP" sz="800" dirty="0" err="1">
                <a:latin typeface="IPA Pゴシック" panose="020B0500000000000000" pitchFamily="50" charset="-128"/>
                <a:ea typeface="IPA Pゴシック" panose="020B0500000000000000" pitchFamily="50" charset="-128"/>
              </a:rPr>
              <a:t>taglib</a:t>
            </a:r>
            <a:r>
              <a:rPr lang="en-US" altLang="ja-JP" sz="800" dirty="0">
                <a:latin typeface="IPA Pゴシック" panose="020B0500000000000000" pitchFamily="50" charset="-128"/>
                <a:ea typeface="IPA Pゴシック" panose="020B0500000000000000" pitchFamily="50" charset="-128"/>
              </a:rPr>
              <a:t> prefix="c" </a:t>
            </a:r>
            <a:r>
              <a:rPr lang="en-US" altLang="ja-JP" sz="800" dirty="0" err="1">
                <a:latin typeface="IPA Pゴシック" panose="020B0500000000000000" pitchFamily="50" charset="-128"/>
                <a:ea typeface="IPA Pゴシック" panose="020B0500000000000000" pitchFamily="50" charset="-128"/>
              </a:rPr>
              <a:t>uri</a:t>
            </a:r>
            <a:r>
              <a:rPr lang="en-US" altLang="ja-JP" sz="800" dirty="0">
                <a:latin typeface="IPA Pゴシック" panose="020B0500000000000000" pitchFamily="50" charset="-128"/>
                <a:ea typeface="IPA Pゴシック" panose="020B0500000000000000" pitchFamily="50" charset="-128"/>
              </a:rPr>
              <a:t>="http://java.sun.com/</a:t>
            </a:r>
            <a:r>
              <a:rPr lang="en-US" altLang="ja-JP" sz="800" dirty="0" err="1">
                <a:latin typeface="IPA Pゴシック" panose="020B0500000000000000" pitchFamily="50" charset="-128"/>
                <a:ea typeface="IPA Pゴシック" panose="020B0500000000000000" pitchFamily="50" charset="-128"/>
              </a:rPr>
              <a:t>jsp</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jstl</a:t>
            </a:r>
            <a:r>
              <a:rPr lang="en-US" altLang="ja-JP" sz="800" dirty="0">
                <a:latin typeface="IPA Pゴシック" panose="020B0500000000000000" pitchFamily="50" charset="-128"/>
                <a:ea typeface="IPA Pゴシック" panose="020B0500000000000000" pitchFamily="50" charset="-128"/>
              </a:rPr>
              <a:t>/core"%&gt;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c:out</a:t>
            </a:r>
            <a:r>
              <a:rPr lang="en-US" altLang="ja-JP" sz="800" dirty="0">
                <a:latin typeface="IPA Pゴシック" panose="020B0500000000000000" pitchFamily="50" charset="-128"/>
                <a:ea typeface="IPA Pゴシック" panose="020B0500000000000000" pitchFamily="50" charset="-128"/>
              </a:rPr>
              <a:t> value="${</a:t>
            </a:r>
            <a:r>
              <a:rPr lang="en-US" altLang="ja-JP" sz="800" dirty="0" err="1">
                <a:latin typeface="IPA Pゴシック" panose="020B0500000000000000" pitchFamily="50" charset="-128"/>
                <a:ea typeface="IPA Pゴシック" panose="020B0500000000000000" pitchFamily="50" charset="-128"/>
              </a:rPr>
              <a:t>helloBean.message</a:t>
            </a: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smtClean="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Web IDE </a:t>
            </a:r>
            <a:r>
              <a:rPr kumimoji="1" lang="ja-JP" altLang="en-US" sz="2800" dirty="0" smtClean="0"/>
              <a:t>のローカルリポジトリ </a:t>
            </a:r>
            <a:r>
              <a:rPr lang="en-US" altLang="ja-JP" sz="2800" dirty="0" smtClean="0"/>
              <a:t>(Git) </a:t>
            </a:r>
            <a:r>
              <a:rPr kumimoji="1" lang="ja-JP" altLang="en-US" sz="2800" dirty="0" smtClean="0"/>
              <a:t>にコミットする。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z="2800" dirty="0" smtClean="0"/>
              <a:t>リモートリポジトリ </a:t>
            </a:r>
            <a:r>
              <a:rPr kumimoji="1" lang="en-US" altLang="ja-JP" sz="2800" dirty="0" smtClean="0"/>
              <a:t>(Git) </a:t>
            </a:r>
            <a:r>
              <a:rPr kumimoji="1" lang="ja-JP" altLang="en-US" sz="2800" dirty="0" smtClean="0"/>
              <a:t>にプッシュする。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23675</TotalTime>
  <Words>3585</Words>
  <Application>Microsoft Office PowerPoint</Application>
  <PresentationFormat>A4 Paper (210x297 mm)</PresentationFormat>
  <Paragraphs>418</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Web IDE のローカルリポジトリ (Git) にコミットする。</vt:lpstr>
      <vt:lpstr>リモートリポジトリ (Git)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509</cp:revision>
  <cp:lastPrinted>2015-04-13T13:49:01Z</cp:lastPrinted>
  <dcterms:created xsi:type="dcterms:W3CDTF">2014-04-10T09:54:38Z</dcterms:created>
  <dcterms:modified xsi:type="dcterms:W3CDTF">2016-06-23T05:57:13Z</dcterms:modified>
  <cp:category/>
</cp:coreProperties>
</file>