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4"/>
  </p:notesMasterIdLst>
  <p:handoutMasterIdLst>
    <p:handoutMasterId r:id="rId45"/>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95" r:id="rId17"/>
    <p:sldId id="679" r:id="rId18"/>
    <p:sldId id="674" r:id="rId19"/>
    <p:sldId id="675" r:id="rId20"/>
    <p:sldId id="652" r:id="rId21"/>
    <p:sldId id="654" r:id="rId22"/>
    <p:sldId id="653" r:id="rId23"/>
    <p:sldId id="655" r:id="rId24"/>
    <p:sldId id="658" r:id="rId25"/>
    <p:sldId id="657" r:id="rId26"/>
    <p:sldId id="660" r:id="rId27"/>
    <p:sldId id="662" r:id="rId28"/>
    <p:sldId id="690" r:id="rId29"/>
    <p:sldId id="667" r:id="rId30"/>
    <p:sldId id="664" r:id="rId31"/>
    <p:sldId id="694" r:id="rId32"/>
    <p:sldId id="680" r:id="rId33"/>
    <p:sldId id="681" r:id="rId34"/>
    <p:sldId id="682" r:id="rId35"/>
    <p:sldId id="683" r:id="rId36"/>
    <p:sldId id="691" r:id="rId37"/>
    <p:sldId id="684" r:id="rId38"/>
    <p:sldId id="687" r:id="rId39"/>
    <p:sldId id="685" r:id="rId40"/>
    <p:sldId id="686" r:id="rId41"/>
    <p:sldId id="692" r:id="rId42"/>
    <p:sldId id="599" r:id="rId43"/>
  </p:sldIdLst>
  <p:sldSz cx="9906000" cy="6858000" type="A4"/>
  <p:notesSz cx="6735763" cy="9866313"/>
  <p:custDataLst>
    <p:tags r:id="rId46"/>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4617" autoAdjust="0"/>
  </p:normalViewPr>
  <p:slideViewPr>
    <p:cSldViewPr snapToGrid="0">
      <p:cViewPr>
        <p:scale>
          <a:sx n="91" d="100"/>
          <a:sy n="91" d="100"/>
        </p:scale>
        <p:origin x="1206" y="-132"/>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18</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42</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42</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31750" algn="ctr">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
        <p:nvSpPr>
          <p:cNvPr id="14" name="Rectangle 13"/>
          <p:cNvSpPr/>
          <p:nvPr/>
        </p:nvSpPr>
        <p:spPr bwMode="auto">
          <a:xfrm>
            <a:off x="5219583" y="1890005"/>
            <a:ext cx="699079" cy="58718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ご参考</a:t>
            </a:r>
            <a:r>
              <a:rPr kumimoji="1" lang="en-US" altLang="ja-JP" dirty="0" smtClean="0"/>
              <a:t>) </a:t>
            </a:r>
            <a:r>
              <a:rPr kumimoji="1" lang="ja-JP" altLang="en-US" dirty="0" smtClean="0"/>
              <a:t>デフォルトで使用可能なフィーチャー</a:t>
            </a:r>
            <a:endParaRPr kumimoji="1" lang="ja-JP" altLang="en-US" dirty="0"/>
          </a:p>
        </p:txBody>
      </p:sp>
      <p:sp>
        <p:nvSpPr>
          <p:cNvPr id="5" name="Rectangle 4"/>
          <p:cNvSpPr/>
          <p:nvPr/>
        </p:nvSpPr>
        <p:spPr bwMode="auto">
          <a:xfrm>
            <a:off x="335436" y="3071479"/>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a:xfrm>
            <a:off x="4824413" y="1114524"/>
            <a:ext cx="4953000" cy="307777"/>
          </a:xfrm>
          <a:prstGeom prst="rect">
            <a:avLst/>
          </a:prstGeom>
        </p:spPr>
        <p:txBody>
          <a:bodyPr>
            <a:spAutoFit/>
          </a:bodyPr>
          <a:lstStyle/>
          <a:p>
            <a:pPr algn="r"/>
            <a:r>
              <a:rPr lang="en-US" altLang="ja-JP" sz="1400" b="0" dirty="0" smtClean="0">
                <a:solidFill>
                  <a:schemeClr val="tx1"/>
                </a:solidFill>
                <a:latin typeface="メイリオ" panose="020B0604030504040204" pitchFamily="50" charset="-128"/>
              </a:rPr>
              <a:t>※ Java </a:t>
            </a:r>
            <a:r>
              <a:rPr lang="en-US" altLang="ja-JP" sz="1400" b="0" dirty="0">
                <a:solidFill>
                  <a:schemeClr val="tx1"/>
                </a:solidFill>
                <a:latin typeface="メイリオ" panose="020B0604030504040204" pitchFamily="50" charset="-128"/>
              </a:rPr>
              <a:t>EE 7 Web Profile</a:t>
            </a:r>
            <a:r>
              <a:rPr lang="ja-JP" altLang="en-US" sz="1400" b="0" dirty="0">
                <a:solidFill>
                  <a:schemeClr val="tx1"/>
                </a:solidFill>
                <a:latin typeface="メイリオ" panose="020B0604030504040204" pitchFamily="50" charset="-128"/>
              </a:rPr>
              <a:t>に含まれる仕様が構成</a:t>
            </a:r>
          </a:p>
        </p:txBody>
      </p:sp>
      <p:sp>
        <p:nvSpPr>
          <p:cNvPr id="9" name="Rectangle 8"/>
          <p:cNvSpPr/>
          <p:nvPr/>
        </p:nvSpPr>
        <p:spPr bwMode="auto">
          <a:xfrm>
            <a:off x="3801404" y="3439758"/>
            <a:ext cx="2653184" cy="174004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TextBox 12"/>
          <p:cNvSpPr txBox="1"/>
          <p:nvPr/>
        </p:nvSpPr>
        <p:spPr>
          <a:xfrm>
            <a:off x="5196470" y="3550369"/>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4" name="TextBox 13"/>
          <p:cNvSpPr txBox="1"/>
          <p:nvPr/>
        </p:nvSpPr>
        <p:spPr>
          <a:xfrm>
            <a:off x="5196470" y="4220149"/>
            <a:ext cx="274434" cy="369332"/>
          </a:xfrm>
          <a:prstGeom prst="rect">
            <a:avLst/>
          </a:prstGeom>
          <a:noFill/>
        </p:spPr>
        <p:txBody>
          <a:bodyPr wrap="none" rtlCol="0">
            <a:spAutoFit/>
          </a:bodyPr>
          <a:lstStyle/>
          <a:p>
            <a:r>
              <a:rPr kumimoji="1" lang="en-US" altLang="ja-JP" sz="1800" dirty="0">
                <a:solidFill>
                  <a:srgbClr val="FFD300"/>
                </a:solidFill>
              </a:rPr>
              <a:t>*</a:t>
            </a:r>
            <a:endParaRPr kumimoji="1" lang="ja-JP" altLang="en-US" sz="1800" dirty="0">
              <a:solidFill>
                <a:srgbClr val="FFD300"/>
              </a:solidFill>
            </a:endParaRPr>
          </a:p>
        </p:txBody>
      </p:sp>
      <p:sp>
        <p:nvSpPr>
          <p:cNvPr id="15" name="TextBox 14"/>
          <p:cNvSpPr txBox="1"/>
          <p:nvPr/>
        </p:nvSpPr>
        <p:spPr>
          <a:xfrm>
            <a:off x="5394547" y="4601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6" name="TextBox 15"/>
          <p:cNvSpPr txBox="1"/>
          <p:nvPr/>
        </p:nvSpPr>
        <p:spPr>
          <a:xfrm>
            <a:off x="5202953" y="4413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nvGrpSpPr>
          <p:cNvPr id="18" name="Group 17"/>
          <p:cNvGrpSpPr/>
          <p:nvPr/>
        </p:nvGrpSpPr>
        <p:grpSpPr>
          <a:xfrm>
            <a:off x="6646182" y="4664535"/>
            <a:ext cx="2054558" cy="369332"/>
            <a:chOff x="6844743" y="3808090"/>
            <a:chExt cx="2054558" cy="369332"/>
          </a:xfrm>
        </p:grpSpPr>
        <p:sp>
          <p:nvSpPr>
            <p:cNvPr id="11" name="Rectangular Callout 10"/>
            <p:cNvSpPr/>
            <p:nvPr/>
          </p:nvSpPr>
          <p:spPr bwMode="auto">
            <a:xfrm>
              <a:off x="6844743" y="3843502"/>
              <a:ext cx="2054558" cy="240193"/>
            </a:xfrm>
            <a:prstGeom prst="wedgeRectCallout">
              <a:avLst>
                <a:gd name="adj1" fmla="val -55007"/>
                <a:gd name="adj2" fmla="val -3558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　本書のプログラムで使用</a:t>
              </a:r>
              <a:endParaRPr kumimoji="1" lang="en-US" altLang="ja-JP" sz="1200" b="0" dirty="0" smtClean="0">
                <a:solidFill>
                  <a:srgbClr val="26343F"/>
                </a:solidFill>
                <a:latin typeface="Helvetica" panose="020B0604020202020204" pitchFamily="34" charset="0"/>
              </a:endParaRPr>
            </a:p>
          </p:txBody>
        </p:sp>
        <p:sp>
          <p:nvSpPr>
            <p:cNvPr id="17" name="TextBox 16"/>
            <p:cNvSpPr txBox="1"/>
            <p:nvPr/>
          </p:nvSpPr>
          <p:spPr>
            <a:xfrm>
              <a:off x="6851182" y="380809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spTree>
    <p:extLst>
      <p:ext uri="{BB962C8B-B14F-4D97-AF65-F5344CB8AC3E}">
        <p14:creationId xmlns:p14="http://schemas.microsoft.com/office/powerpoint/2010/main" val="302945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105128" y="2701377"/>
            <a:ext cx="3096344" cy="716752"/>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からインジェクトしている。</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検証のため </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からは </a:t>
            </a:r>
            <a:r>
              <a:rPr kumimoji="1" lang="en-US" altLang="ja-JP" sz="1200" b="0" dirty="0" smtClean="0">
                <a:solidFill>
                  <a:srgbClr val="26343F"/>
                </a:solidFill>
                <a:latin typeface="Helvetica" panose="020B0604020202020204" pitchFamily="34" charset="0"/>
              </a:rPr>
              <a:t>new </a:t>
            </a:r>
            <a:r>
              <a:rPr kumimoji="1" lang="ja-JP" altLang="en-US" sz="1200" b="0" dirty="0" smtClean="0">
                <a:solidFill>
                  <a:srgbClr val="26343F"/>
                </a:solidFill>
                <a:latin typeface="Helvetica" panose="020B0604020202020204" pitchFamily="34" charset="0"/>
              </a:rPr>
              <a:t>している。</a:t>
            </a:r>
            <a:r>
              <a:rPr kumimoji="1" lang="en-US" altLang="ja-JP" sz="1200" b="0" dirty="0" smtClean="0">
                <a:solidFill>
                  <a:srgbClr val="26343F"/>
                </a:solidFill>
                <a:latin typeface="Helvetica" panose="020B0604020202020204" pitchFamily="34" charset="0"/>
              </a:rPr>
              <a:t> </a:t>
            </a:r>
          </a:p>
        </p:txBody>
      </p:sp>
      <p:sp>
        <p:nvSpPr>
          <p:cNvPr id="5" name="Rectangular Callout 4"/>
          <p:cNvSpPr/>
          <p:nvPr/>
        </p:nvSpPr>
        <p:spPr bwMode="auto">
          <a:xfrm>
            <a:off x="6249144" y="3645024"/>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page import="</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a:latin typeface="IPA Pゴシック" panose="020B0500000000000000" pitchFamily="50" charset="-128"/>
                <a:ea typeface="IPA Pゴシック" panose="020B0500000000000000" pitchFamily="50" charset="-128"/>
              </a:rPr>
              <a:t>"%&gt;</a:t>
            </a: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 new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にコミットする。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にプッシュする。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 </a:t>
            </a:r>
            <a:r>
              <a:rPr lang="en-US" altLang="ja-JP" sz="1050" b="0" dirty="0" smtClean="0">
                <a:solidFill>
                  <a:schemeClr val="tx1"/>
                </a:solidFill>
              </a:rPr>
              <a:t>new </a:t>
            </a:r>
            <a:r>
              <a:rPr lang="ja-JP" altLang="en-US" sz="1050" b="0" dirty="0" smtClean="0">
                <a:solidFill>
                  <a:schemeClr val="tx1"/>
                </a:solidFill>
              </a:rPr>
              <a:t>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Tree>
    <p:extLst>
      <p:ext uri="{BB962C8B-B14F-4D97-AF65-F5344CB8AC3E}">
        <p14:creationId xmlns:p14="http://schemas.microsoft.com/office/powerpoint/2010/main" val="22972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23652</TotalTime>
  <Words>3573</Words>
  <Application>Microsoft Office PowerPoint</Application>
  <PresentationFormat>A4 Paper (210x297 mm)</PresentationFormat>
  <Paragraphs>421</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ご参考) デフォルトで使用可能なフィーチャー</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Git にコミットする。</vt:lpstr>
      <vt:lpstr>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499</cp:revision>
  <cp:lastPrinted>2015-04-13T13:49:01Z</cp:lastPrinted>
  <dcterms:created xsi:type="dcterms:W3CDTF">2014-04-10T09:54:38Z</dcterms:created>
  <dcterms:modified xsi:type="dcterms:W3CDTF">2016-06-21T08:10:03Z</dcterms:modified>
  <cp:category/>
</cp:coreProperties>
</file>