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384" y="9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2016/3/9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8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2016/3/9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74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2016/3/9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09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2016/3/9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57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2016/3/9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29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2016/3/9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89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2016/3/9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12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2016/3/9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12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2016/3/9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65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2016/3/9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34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2016/3/9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09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FF60A-06ED-4173-82A8-5CCC4E59C5FB}" type="datetimeFigureOut">
              <a:rPr kumimoji="1" lang="ja-JP" altLang="en-US" smtClean="0"/>
              <a:t>2016/3/9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69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1807029" y="707575"/>
            <a:ext cx="8577942" cy="5442851"/>
            <a:chOff x="2558143" y="468082"/>
            <a:chExt cx="8577942" cy="5442851"/>
          </a:xfrm>
        </p:grpSpPr>
        <p:sp>
          <p:nvSpPr>
            <p:cNvPr id="4" name="Rounded Rectangle 3"/>
            <p:cNvSpPr/>
            <p:nvPr/>
          </p:nvSpPr>
          <p:spPr>
            <a:xfrm>
              <a:off x="2661560" y="3386232"/>
              <a:ext cx="1567542" cy="69668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rgbClr val="002060"/>
                  </a:solidFill>
                </a:rPr>
                <a:t>app.js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661560" y="806318"/>
              <a:ext cx="1567542" cy="69668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dirty="0" smtClean="0">
                  <a:solidFill>
                    <a:srgbClr val="8A0000"/>
                  </a:solidFill>
                </a:rPr>
                <a:t>install/</a:t>
              </a:r>
            </a:p>
            <a:p>
              <a:r>
                <a:rPr lang="en-US" altLang="ja-JP" dirty="0" smtClean="0">
                  <a:solidFill>
                    <a:srgbClr val="8A0000"/>
                  </a:solidFill>
                </a:rPr>
                <a:t>postinstall.js</a:t>
              </a:r>
              <a:endParaRPr kumimoji="1" lang="ja-JP" altLang="en-US" dirty="0">
                <a:solidFill>
                  <a:srgbClr val="8A0000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402292" y="3385453"/>
              <a:ext cx="1567542" cy="69668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dirty="0" smtClean="0">
                  <a:solidFill>
                    <a:srgbClr val="002060"/>
                  </a:solidFill>
                </a:rPr>
                <a:t>models/</a:t>
              </a:r>
            </a:p>
            <a:p>
              <a:r>
                <a:rPr lang="en-US" altLang="ja-JP" dirty="0" smtClean="0">
                  <a:solidFill>
                    <a:srgbClr val="002060"/>
                  </a:solidFill>
                </a:rPr>
                <a:t>memo.js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061860" y="3386235"/>
              <a:ext cx="1567542" cy="69668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dirty="0" smtClean="0">
                  <a:solidFill>
                    <a:srgbClr val="002060"/>
                  </a:solidFill>
                </a:rPr>
                <a:t>routes/</a:t>
              </a:r>
            </a:p>
            <a:p>
              <a:r>
                <a:rPr lang="en-US" altLang="ja-JP" dirty="0" smtClean="0">
                  <a:solidFill>
                    <a:srgbClr val="002060"/>
                  </a:solidFill>
                </a:rPr>
                <a:t>index.js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568543" y="5214248"/>
              <a:ext cx="1567542" cy="69668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dirty="0" smtClean="0">
                  <a:solidFill>
                    <a:srgbClr val="002060"/>
                  </a:solidFill>
                </a:rPr>
                <a:t>views/</a:t>
              </a:r>
            </a:p>
            <a:p>
              <a:r>
                <a:rPr lang="en-US" altLang="ja-JP" dirty="0" err="1" smtClean="0">
                  <a:solidFill>
                    <a:srgbClr val="002060"/>
                  </a:solidFill>
                </a:rPr>
                <a:t>dialog.ejs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9568543" y="4376055"/>
              <a:ext cx="1567542" cy="69668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dirty="0" smtClean="0">
                  <a:solidFill>
                    <a:srgbClr val="002060"/>
                  </a:solidFill>
                </a:rPr>
                <a:t>views/</a:t>
              </a:r>
            </a:p>
            <a:p>
              <a:r>
                <a:rPr lang="en-US" altLang="ja-JP" dirty="0" err="1" smtClean="0">
                  <a:solidFill>
                    <a:srgbClr val="002060"/>
                  </a:solidFill>
                </a:rPr>
                <a:t>index.ejs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061860" y="1862231"/>
              <a:ext cx="1567542" cy="69668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dirty="0" err="1" smtClean="0">
                  <a:solidFill>
                    <a:schemeClr val="accent4">
                      <a:lumMod val="50000"/>
                    </a:schemeClr>
                  </a:solidFill>
                </a:rPr>
                <a:t>utils</a:t>
              </a:r>
              <a:r>
                <a:rPr lang="en-US" altLang="ja-JP" dirty="0" smtClean="0">
                  <a:solidFill>
                    <a:schemeClr val="accent4">
                      <a:lumMod val="50000"/>
                    </a:schemeClr>
                  </a:solidFill>
                </a:rPr>
                <a:t>/</a:t>
              </a:r>
            </a:p>
            <a:p>
              <a:r>
                <a:rPr lang="en-US" altLang="ja-JP" dirty="0" smtClean="0">
                  <a:solidFill>
                    <a:schemeClr val="accent4">
                      <a:lumMod val="50000"/>
                    </a:schemeClr>
                  </a:solidFill>
                </a:rPr>
                <a:t>context. </a:t>
              </a:r>
              <a:r>
                <a:rPr lang="en-US" altLang="ja-JP" dirty="0" err="1" smtClean="0">
                  <a:solidFill>
                    <a:schemeClr val="accent4">
                      <a:lumMod val="50000"/>
                    </a:schemeClr>
                  </a:solidFill>
                </a:rPr>
                <a:t>js</a:t>
              </a:r>
              <a:endParaRPr kumimoji="1" lang="ja-JP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14" name="Elbow Connector 13"/>
            <p:cNvCxnSpPr>
              <a:stCxn id="4" idx="0"/>
              <a:endCxn id="12" idx="2"/>
            </p:cNvCxnSpPr>
            <p:nvPr/>
          </p:nvCxnSpPr>
          <p:spPr>
            <a:xfrm rot="5400000" flipH="1" flipV="1">
              <a:off x="4231823" y="1772424"/>
              <a:ext cx="827316" cy="24003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9" idx="3"/>
              <a:endCxn id="8" idx="1"/>
            </p:cNvCxnSpPr>
            <p:nvPr/>
          </p:nvCxnSpPr>
          <p:spPr>
            <a:xfrm flipV="1">
              <a:off x="6629402" y="3733796"/>
              <a:ext cx="772890" cy="782"/>
            </a:xfrm>
            <a:prstGeom prst="bentConnector3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4" idx="3"/>
              <a:endCxn id="9" idx="1"/>
            </p:cNvCxnSpPr>
            <p:nvPr/>
          </p:nvCxnSpPr>
          <p:spPr>
            <a:xfrm>
              <a:off x="4229102" y="3734575"/>
              <a:ext cx="832758" cy="3"/>
            </a:xfrm>
            <a:prstGeom prst="bentConnector3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9" idx="2"/>
              <a:endCxn id="11" idx="1"/>
            </p:cNvCxnSpPr>
            <p:nvPr/>
          </p:nvCxnSpPr>
          <p:spPr>
            <a:xfrm rot="16200000" flipH="1">
              <a:off x="7386348" y="2542203"/>
              <a:ext cx="641478" cy="3722912"/>
            </a:xfrm>
            <a:prstGeom prst="bentConnector2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9" idx="2"/>
              <a:endCxn id="10" idx="1"/>
            </p:cNvCxnSpPr>
            <p:nvPr/>
          </p:nvCxnSpPr>
          <p:spPr>
            <a:xfrm rot="16200000" flipH="1">
              <a:off x="6967252" y="2961299"/>
              <a:ext cx="1479671" cy="3722912"/>
            </a:xfrm>
            <a:prstGeom prst="bentConnector2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8" idx="0"/>
              <a:endCxn id="12" idx="2"/>
            </p:cNvCxnSpPr>
            <p:nvPr/>
          </p:nvCxnSpPr>
          <p:spPr>
            <a:xfrm rot="16200000" flipV="1">
              <a:off x="6602579" y="1801969"/>
              <a:ext cx="826537" cy="234043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5" idx="3"/>
              <a:endCxn id="12" idx="0"/>
            </p:cNvCxnSpPr>
            <p:nvPr/>
          </p:nvCxnSpPr>
          <p:spPr>
            <a:xfrm>
              <a:off x="4229102" y="1154661"/>
              <a:ext cx="1616529" cy="707570"/>
            </a:xfrm>
            <a:prstGeom prst="bentConnector2">
              <a:avLst/>
            </a:prstGeom>
            <a:ln>
              <a:solidFill>
                <a:srgbClr val="8A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558143" y="468082"/>
              <a:ext cx="466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i="1" dirty="0" smtClean="0"/>
                <a:t>Run </a:t>
              </a:r>
              <a:r>
                <a:rPr lang="en-US" altLang="ja-JP" i="1" dirty="0"/>
                <a:t>AFTER the package is installed</a:t>
              </a:r>
              <a:r>
                <a:rPr lang="en-US" altLang="ja-JP" i="1" dirty="0" smtClean="0"/>
                <a:t>. (</a:t>
              </a:r>
              <a:r>
                <a:rPr lang="en-US" altLang="ja-JP" i="1" dirty="0" err="1" smtClean="0"/>
                <a:t>postinstall</a:t>
              </a:r>
              <a:r>
                <a:rPr lang="en-US" altLang="ja-JP" i="1" dirty="0" smtClean="0"/>
                <a:t>)</a:t>
              </a:r>
              <a:endParaRPr kumimoji="1" lang="ja-JP" altLang="en-US" i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605958" y="4082920"/>
              <a:ext cx="1094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i="1" dirty="0" err="1" smtClean="0"/>
                <a:t>npm</a:t>
              </a:r>
              <a:r>
                <a:rPr lang="en-US" altLang="ja-JP" i="1" dirty="0" smtClean="0"/>
                <a:t> start</a:t>
              </a:r>
              <a:endParaRPr kumimoji="1" lang="ja-JP" alt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00982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Theme</vt:lpstr>
      <vt:lpstr>PowerPoint Presentation</vt:lpstr>
    </vt:vector>
  </TitlesOfParts>
  <Company>IBM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AA877829</dc:creator>
  <cp:lastModifiedBy>AA877829</cp:lastModifiedBy>
  <cp:revision>8</cp:revision>
  <dcterms:created xsi:type="dcterms:W3CDTF">2016-03-09T06:44:53Z</dcterms:created>
  <dcterms:modified xsi:type="dcterms:W3CDTF">2016-03-09T07:41:50Z</dcterms:modified>
</cp:coreProperties>
</file>