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handoutMasterIdLst>
    <p:handoutMasterId r:id="rId4"/>
  </p:handoutMasterIdLst>
  <p:sldIdLst>
    <p:sldId id="396" r:id="rId2"/>
  </p:sldIdLst>
  <p:sldSz cx="9144000" cy="6858000" type="screen4x3"/>
  <p:notesSz cx="6807200" cy="9939338"/>
  <p:defaultTextStyle>
    <a:defPPr>
      <a:defRPr lang="ja-JP"/>
    </a:defPPr>
    <a:lvl1pPr marL="0" algn="l" defTabSz="91396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6980" algn="l" defTabSz="91396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3960" algn="l" defTabSz="91396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0940" algn="l" defTabSz="91396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7921" algn="l" defTabSz="91396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4901" algn="l" defTabSz="91396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1884" algn="l" defTabSz="91396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198864" algn="l" defTabSz="91396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5844" algn="l" defTabSz="91396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E3F6DB37-2761-4FB8-BB9D-EF1A45729803}">
          <p14:sldIdLst>
            <p14:sldId id="39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16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CC"/>
    <a:srgbClr val="DDF0FF"/>
    <a:srgbClr val="E7F5FF"/>
    <a:srgbClr val="F4F7FB"/>
    <a:srgbClr val="FF6600"/>
    <a:srgbClr val="00CCFF"/>
    <a:srgbClr val="00ADBA"/>
    <a:srgbClr val="FABE00"/>
    <a:srgbClr val="FFFFCC"/>
    <a:srgbClr val="C4F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06" autoAdjust="0"/>
    <p:restoredTop sz="89796" autoAdjust="0"/>
  </p:normalViewPr>
  <p:slideViewPr>
    <p:cSldViewPr>
      <p:cViewPr varScale="1">
        <p:scale>
          <a:sx n="110" d="100"/>
          <a:sy n="110" d="100"/>
        </p:scale>
        <p:origin x="1984" y="176"/>
      </p:cViewPr>
      <p:guideLst>
        <p:guide orient="horz" pos="1616"/>
        <p:guide pos="2880"/>
      </p:guideLst>
    </p:cSldViewPr>
  </p:slideViewPr>
  <p:outlineViewPr>
    <p:cViewPr>
      <p:scale>
        <a:sx n="33" d="100"/>
        <a:sy n="33" d="100"/>
      </p:scale>
      <p:origin x="0" y="6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4" d="100"/>
          <a:sy n="74" d="100"/>
        </p:scale>
        <p:origin x="-1632" y="-84"/>
      </p:cViewPr>
      <p:guideLst>
        <p:guide orient="horz" pos="3131"/>
        <p:guide pos="214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55838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758A6A-1728-40B8-9149-26BB0DA5BD7E}" type="datetimeFigureOut">
              <a:rPr kumimoji="1" lang="ja-JP" altLang="en-US" smtClean="0"/>
              <a:t>2020/7/14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55838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F2A3D8-7B81-442D-8343-CDC94AB21D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575695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5838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74A0E6-EA46-40D8-9410-ACB29B9E91E4}" type="datetimeFigureOut">
              <a:rPr kumimoji="1" lang="ja-JP" altLang="en-US" smtClean="0"/>
              <a:t>2020/7/14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6125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0720" y="4721186"/>
            <a:ext cx="5445760" cy="447270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5838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49AA33-1FA9-4177-8262-66EB34CDB3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220080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396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6980" algn="l" defTabSz="91396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3960" algn="l" defTabSz="91396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0940" algn="l" defTabSz="91396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7921" algn="l" defTabSz="91396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4901" algn="l" defTabSz="91396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1884" algn="l" defTabSz="91396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198864" algn="l" defTabSz="91396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5844" algn="l" defTabSz="91396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49AA33-1FA9-4177-8262-66EB34CDB337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40408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表紙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685800" y="1412780"/>
            <a:ext cx="7772400" cy="14700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ja-JP" altLang="en-US" dirty="0"/>
              <a:t>≪ソリューション名≫を記載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2051720" y="4149080"/>
            <a:ext cx="6400800" cy="720080"/>
          </a:xfrm>
        </p:spPr>
        <p:txBody>
          <a:bodyPr/>
          <a:lstStyle>
            <a:lvl1pPr marL="0" indent="0" algn="r">
              <a:buNone/>
              <a:defRPr sz="2800">
                <a:solidFill>
                  <a:schemeClr val="tx1"/>
                </a:solidFill>
              </a:defRPr>
            </a:lvl1pPr>
            <a:lvl2pPr marL="4569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3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09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79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49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18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88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58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dirty="0"/>
              <a:t>≪事業部名≫を記載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>
          <a:xfrm>
            <a:off x="7380312" y="5517236"/>
            <a:ext cx="1331168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kumimoji="1"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2843808" y="6567880"/>
            <a:ext cx="3600400" cy="221113"/>
          </a:xfrm>
        </p:spPr>
        <p:txBody>
          <a:bodyPr/>
          <a:lstStyle>
            <a:lvl1pPr>
              <a:defRPr/>
            </a:lvl1pPr>
          </a:lstStyle>
          <a:p>
            <a:r>
              <a:rPr kumimoji="0" lang="en-US" altLang="ja-JP" dirty="0"/>
              <a:t>Copyright © JIEC  2019-  All Rights Reserved.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>
            <a:off x="251520" y="6567880"/>
            <a:ext cx="2133600" cy="221113"/>
          </a:xfrm>
        </p:spPr>
        <p:txBody>
          <a:bodyPr/>
          <a:lstStyle>
            <a:lvl1pPr algn="l">
              <a:defRPr/>
            </a:lvl1pPr>
          </a:lstStyle>
          <a:p>
            <a:fld id="{3817A005-5445-4C77-B954-5AAD64273016}" type="slidenum">
              <a:rPr lang="ja-JP" altLang="en-US" smtClean="0"/>
              <a:pPr/>
              <a:t>‹#›</a:t>
            </a:fld>
            <a:endParaRPr lang="ja-JP" altLang="en-US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0" y="836712"/>
            <a:ext cx="9036496" cy="0"/>
          </a:xfrm>
          <a:prstGeom prst="line">
            <a:avLst/>
          </a:prstGeom>
          <a:ln>
            <a:solidFill>
              <a:schemeClr val="accent1"/>
            </a:solidFill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/>
          <p:cNvCxnSpPr/>
          <p:nvPr userDrawn="1"/>
        </p:nvCxnSpPr>
        <p:spPr>
          <a:xfrm>
            <a:off x="0" y="6237312"/>
            <a:ext cx="9036496" cy="0"/>
          </a:xfrm>
          <a:prstGeom prst="line">
            <a:avLst/>
          </a:prstGeom>
          <a:ln>
            <a:solidFill>
              <a:schemeClr val="accent1"/>
            </a:solidFill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Z:\500 プレゼン素材\JIECロゴv2-〔professionalな.png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51787" y="259532"/>
            <a:ext cx="940693" cy="46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193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（manaB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134600"/>
            <a:ext cx="8229600" cy="576064"/>
          </a:xfrm>
        </p:spPr>
        <p:txBody>
          <a:bodyPr tIns="72000" bIns="0"/>
          <a:lstStyle/>
          <a:p>
            <a:r>
              <a:rPr lang="ja-JP" altLang="en-US" dirty="0"/>
              <a:t>マスター タイトルの書式設定</a:t>
            </a:r>
          </a:p>
        </p:txBody>
      </p:sp>
      <p:sp>
        <p:nvSpPr>
          <p:cNvPr id="12" name="円/楕円 11"/>
          <p:cNvSpPr/>
          <p:nvPr userDrawn="1"/>
        </p:nvSpPr>
        <p:spPr>
          <a:xfrm>
            <a:off x="251520" y="224688"/>
            <a:ext cx="144016" cy="396000"/>
          </a:xfrm>
          <a:prstGeom prst="ellipse">
            <a:avLst/>
          </a:prstGeom>
          <a:solidFill>
            <a:srgbClr val="11A84D"/>
          </a:solidFill>
          <a:effectLst>
            <a:outerShdw blurRad="40000" dist="23000" dir="5400000" rotWithShape="0">
              <a:srgbClr val="000000">
                <a:alpha val="35000"/>
              </a:srgbClr>
            </a:outerShdw>
            <a:softEdge rad="3175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96" tIns="45700" rIns="91396" bIns="45700"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/楕円 8"/>
          <p:cNvSpPr/>
          <p:nvPr userDrawn="1"/>
        </p:nvSpPr>
        <p:spPr>
          <a:xfrm>
            <a:off x="251520" y="116632"/>
            <a:ext cx="144016" cy="6120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149987" dist="139700" dir="7800000" algn="ctr">
              <a:srgbClr val="000000">
                <a:alpha val="28000"/>
              </a:srgbClr>
            </a:outerShdw>
            <a:softEdge rad="31750"/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96" tIns="45700" rIns="91396" bIns="45700"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2843808" y="6567880"/>
            <a:ext cx="3600400" cy="221113"/>
          </a:xfrm>
        </p:spPr>
        <p:txBody>
          <a:bodyPr/>
          <a:lstStyle>
            <a:lvl1pPr>
              <a:defRPr/>
            </a:lvl1pPr>
          </a:lstStyle>
          <a:p>
            <a:r>
              <a:rPr kumimoji="0" lang="en-US" altLang="ja-JP" dirty="0"/>
              <a:t>Copyright © JIEC  2019-  All Rights Reserved.</a:t>
            </a:r>
          </a:p>
        </p:txBody>
      </p:sp>
      <p:sp>
        <p:nvSpPr>
          <p:cNvPr id="8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>
            <a:off x="251520" y="6567880"/>
            <a:ext cx="2133600" cy="221113"/>
          </a:xfrm>
        </p:spPr>
        <p:txBody>
          <a:bodyPr/>
          <a:lstStyle>
            <a:lvl1pPr algn="l">
              <a:defRPr/>
            </a:lvl1pPr>
          </a:lstStyle>
          <a:p>
            <a:fld id="{3817A005-5445-4C77-B954-5AAD64273016}" type="slidenum">
              <a:rPr lang="ja-JP" altLang="en-US" smtClean="0"/>
              <a:pPr/>
              <a:t>‹#›</a:t>
            </a:fld>
            <a:endParaRPr lang="ja-JP" altLang="en-US"/>
          </a:p>
        </p:txBody>
      </p:sp>
      <p:pic>
        <p:nvPicPr>
          <p:cNvPr id="10" name="Picture 2" descr="\\filesv\rd-div-all\60.ビジネス\30.manaBrain Retriever\11_ロゴ\20_ロゴデータ\07.ローマングリーン（ロゴ制作者提案色）\透過処理あり\Logo_retriever.png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595941" y="79907"/>
            <a:ext cx="475438" cy="61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2345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（Ret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134600"/>
            <a:ext cx="8229600" cy="576064"/>
          </a:xfrm>
        </p:spPr>
        <p:txBody>
          <a:bodyPr tIns="72000" bIns="0"/>
          <a:lstStyle/>
          <a:p>
            <a:r>
              <a:rPr lang="ja-JP" altLang="en-US" dirty="0"/>
              <a:t>マスター タイトルの書式設定</a:t>
            </a:r>
          </a:p>
        </p:txBody>
      </p:sp>
      <p:sp>
        <p:nvSpPr>
          <p:cNvPr id="12" name="円/楕円 11"/>
          <p:cNvSpPr/>
          <p:nvPr userDrawn="1"/>
        </p:nvSpPr>
        <p:spPr>
          <a:xfrm>
            <a:off x="251520" y="224688"/>
            <a:ext cx="144016" cy="396000"/>
          </a:xfrm>
          <a:prstGeom prst="ellipse">
            <a:avLst/>
          </a:prstGeom>
          <a:solidFill>
            <a:srgbClr val="11A84D"/>
          </a:solidFill>
          <a:effectLst>
            <a:outerShdw blurRad="40000" dist="23000" dir="5400000" rotWithShape="0">
              <a:srgbClr val="000000">
                <a:alpha val="35000"/>
              </a:srgbClr>
            </a:outerShdw>
            <a:softEdge rad="3175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96" tIns="45700" rIns="91396" bIns="45700"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/楕円 8"/>
          <p:cNvSpPr/>
          <p:nvPr userDrawn="1"/>
        </p:nvSpPr>
        <p:spPr>
          <a:xfrm>
            <a:off x="251520" y="116632"/>
            <a:ext cx="144016" cy="6120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149987" dist="139700" dir="7800000" algn="ctr">
              <a:srgbClr val="000000">
                <a:alpha val="28000"/>
              </a:srgbClr>
            </a:outerShdw>
            <a:softEdge rad="31750"/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96" tIns="45700" rIns="91396" bIns="45700"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2843808" y="6567880"/>
            <a:ext cx="3600400" cy="221113"/>
          </a:xfrm>
        </p:spPr>
        <p:txBody>
          <a:bodyPr/>
          <a:lstStyle>
            <a:lvl1pPr>
              <a:defRPr/>
            </a:lvl1pPr>
          </a:lstStyle>
          <a:p>
            <a:r>
              <a:rPr kumimoji="0" lang="en-US" altLang="ja-JP" dirty="0"/>
              <a:t>Copyright © JIEC  2019-  All Rights Reserved.</a:t>
            </a:r>
          </a:p>
        </p:txBody>
      </p:sp>
      <p:sp>
        <p:nvSpPr>
          <p:cNvPr id="8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>
            <a:off x="251520" y="6567880"/>
            <a:ext cx="2133600" cy="221113"/>
          </a:xfrm>
        </p:spPr>
        <p:txBody>
          <a:bodyPr/>
          <a:lstStyle>
            <a:lvl1pPr algn="l">
              <a:defRPr/>
            </a:lvl1pPr>
          </a:lstStyle>
          <a:p>
            <a:fld id="{3817A005-5445-4C77-B954-5AAD64273016}" type="slidenum">
              <a:rPr lang="ja-JP" altLang="en-US" smtClean="0"/>
              <a:pPr/>
              <a:t>‹#›</a:t>
            </a:fld>
            <a:endParaRPr lang="ja-JP" altLang="en-US"/>
          </a:p>
        </p:txBody>
      </p:sp>
      <p:pic>
        <p:nvPicPr>
          <p:cNvPr id="10" name="Picture 2" descr="\\filesv\rd-div-all\60.ビジネス\30.manaBrain Retriever\11_ロゴ\20_ロゴデータ\07.ローマングリーン（ロゴ制作者提案色）\透過処理あり\Logo_retriever.png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595941" y="79907"/>
            <a:ext cx="475438" cy="61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2312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（ロゴなし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134600"/>
            <a:ext cx="8229600" cy="576064"/>
          </a:xfrm>
        </p:spPr>
        <p:txBody>
          <a:bodyPr tIns="72000" bIns="0"/>
          <a:lstStyle/>
          <a:p>
            <a:r>
              <a:rPr lang="ja-JP" altLang="en-US" dirty="0"/>
              <a:t>マスター タイトルの書式設定</a:t>
            </a:r>
          </a:p>
        </p:txBody>
      </p:sp>
      <p:sp>
        <p:nvSpPr>
          <p:cNvPr id="12" name="円/楕円 11"/>
          <p:cNvSpPr/>
          <p:nvPr userDrawn="1"/>
        </p:nvSpPr>
        <p:spPr>
          <a:xfrm>
            <a:off x="251520" y="224688"/>
            <a:ext cx="144016" cy="396000"/>
          </a:xfrm>
          <a:prstGeom prst="ellipse">
            <a:avLst/>
          </a:prstGeom>
          <a:solidFill>
            <a:srgbClr val="11A84D"/>
          </a:solidFill>
          <a:effectLst>
            <a:outerShdw blurRad="40000" dist="23000" dir="5400000" rotWithShape="0">
              <a:srgbClr val="000000">
                <a:alpha val="35000"/>
              </a:srgbClr>
            </a:outerShdw>
            <a:softEdge rad="3175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96" tIns="45700" rIns="91396" bIns="45700"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/楕円 8"/>
          <p:cNvSpPr/>
          <p:nvPr userDrawn="1"/>
        </p:nvSpPr>
        <p:spPr>
          <a:xfrm>
            <a:off x="251520" y="116632"/>
            <a:ext cx="144016" cy="6120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149987" dist="139700" dir="7800000" algn="ctr">
              <a:srgbClr val="000000">
                <a:alpha val="28000"/>
              </a:srgbClr>
            </a:outerShdw>
            <a:softEdge rad="31750"/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96" tIns="45700" rIns="91396" bIns="45700"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2843808" y="6567880"/>
            <a:ext cx="3600400" cy="221113"/>
          </a:xfrm>
        </p:spPr>
        <p:txBody>
          <a:bodyPr/>
          <a:lstStyle>
            <a:lvl1pPr>
              <a:defRPr/>
            </a:lvl1pPr>
          </a:lstStyle>
          <a:p>
            <a:r>
              <a:rPr kumimoji="0" lang="en-US" altLang="ja-JP" dirty="0"/>
              <a:t>Copyright © JIEC  2019-  All Rights Reserved.</a:t>
            </a:r>
          </a:p>
        </p:txBody>
      </p:sp>
      <p:sp>
        <p:nvSpPr>
          <p:cNvPr id="8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>
            <a:off x="251520" y="6567880"/>
            <a:ext cx="2133600" cy="221113"/>
          </a:xfrm>
        </p:spPr>
        <p:txBody>
          <a:bodyPr/>
          <a:lstStyle>
            <a:lvl1pPr algn="l">
              <a:defRPr/>
            </a:lvl1pPr>
          </a:lstStyle>
          <a:p>
            <a:fld id="{3817A005-5445-4C77-B954-5AAD64273016}" type="slidenum">
              <a:rPr lang="ja-JP" altLang="en-US" smtClean="0"/>
              <a:pPr/>
              <a:t>‹#›</a:t>
            </a:fld>
            <a:endParaRPr lang="ja-JP" altLang="en-US"/>
          </a:p>
        </p:txBody>
      </p:sp>
      <p:pic>
        <p:nvPicPr>
          <p:cNvPr id="10" name="Picture 2" descr="\\filesv\rd-div-all\60.ビジネス\30.manaBrain Retriever\11_ロゴ\20_ロゴデータ\07.ローマングリーン（ロゴ制作者提案色）\透過処理あり\Logo_retriever.png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595941" y="79907"/>
            <a:ext cx="475438" cy="61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8448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 ヘッダ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1043611" y="1883867"/>
            <a:ext cx="7200801" cy="662230"/>
          </a:xfrm>
        </p:spPr>
        <p:txBody>
          <a:bodyPr anchor="t"/>
          <a:lstStyle>
            <a:lvl1pPr algn="l">
              <a:defRPr sz="3200" b="0" cap="all"/>
            </a:lvl1pPr>
          </a:lstStyle>
          <a:p>
            <a:r>
              <a:rPr lang="ja-JP" altLang="en-US" dirty="0"/>
              <a:t>セクションタイトル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364502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698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39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09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792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490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188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886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584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Copyright © JIEC  2019-  All Rights Reserved.</a:t>
            </a:r>
            <a:endParaRPr kumimoji="1"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>
            <a:off x="251520" y="6304235"/>
            <a:ext cx="2133600" cy="365125"/>
          </a:xfrm>
        </p:spPr>
        <p:txBody>
          <a:bodyPr/>
          <a:lstStyle>
            <a:lvl1pPr algn="l">
              <a:defRPr/>
            </a:lvl1pPr>
          </a:lstStyle>
          <a:p>
            <a:fld id="{3817A005-5445-4C77-B954-5AAD64273016}" type="slidenum">
              <a:rPr lang="ja-JP" altLang="en-US" smtClean="0"/>
              <a:pPr/>
              <a:t>‹#›</a:t>
            </a:fld>
            <a:endParaRPr lang="ja-JP" altLang="en-US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0" y="836712"/>
            <a:ext cx="9036496" cy="0"/>
          </a:xfrm>
          <a:prstGeom prst="line">
            <a:avLst/>
          </a:prstGeom>
          <a:ln>
            <a:solidFill>
              <a:schemeClr val="accent1"/>
            </a:solidFill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/>
          <p:cNvCxnSpPr/>
          <p:nvPr userDrawn="1"/>
        </p:nvCxnSpPr>
        <p:spPr>
          <a:xfrm>
            <a:off x="0" y="6021288"/>
            <a:ext cx="9036496" cy="0"/>
          </a:xfrm>
          <a:prstGeom prst="line">
            <a:avLst/>
          </a:prstGeom>
          <a:ln>
            <a:solidFill>
              <a:schemeClr val="accent1"/>
            </a:solidFill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正方形/長方形 11"/>
          <p:cNvSpPr/>
          <p:nvPr userDrawn="1"/>
        </p:nvSpPr>
        <p:spPr>
          <a:xfrm>
            <a:off x="1044448" y="2546096"/>
            <a:ext cx="7560000" cy="36000"/>
          </a:xfrm>
          <a:prstGeom prst="rect">
            <a:avLst/>
          </a:prstGeom>
          <a:gradFill flip="none" rotWithShape="1">
            <a:gsLst>
              <a:gs pos="0">
                <a:srgbClr val="11A84D"/>
              </a:gs>
              <a:gs pos="50000">
                <a:srgbClr val="11A84D">
                  <a:tint val="44500"/>
                  <a:satMod val="160000"/>
                </a:srgbClr>
              </a:gs>
              <a:gs pos="100000">
                <a:srgbClr val="11A84D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  <a:effectLst>
            <a:softEdge rad="127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96" tIns="45700" rIns="91396" bIns="45700"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Picture 2" descr="\\filesv\rd-div-all\60.ビジネス\30.manaBrain Retriever\11_ロゴ\20_ロゴデータ\07.ローマングリーン（ロゴ制作者提案色）\透過処理あり\Logo_retriever.png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595941" y="79907"/>
            <a:ext cx="475438" cy="61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8949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奥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547" y="1254602"/>
            <a:ext cx="7200801" cy="662230"/>
          </a:xfrm>
        </p:spPr>
        <p:txBody>
          <a:bodyPr anchor="t"/>
          <a:lstStyle>
            <a:lvl1pPr algn="l">
              <a:defRPr sz="2400" b="0" cap="all"/>
            </a:lvl1pPr>
          </a:lstStyle>
          <a:p>
            <a:r>
              <a:rPr lang="ja-JP" altLang="en-US" dirty="0"/>
              <a:t>マスター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3851920" y="2708924"/>
            <a:ext cx="4642792" cy="2436291"/>
          </a:xfrm>
        </p:spPr>
        <p:txBody>
          <a:bodyPr anchor="b"/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698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39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09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792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490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188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886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584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Copyright © JIEC  2019-  All Rights Reserved.</a:t>
            </a:r>
            <a:endParaRPr kumimoji="1"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>
            <a:off x="251520" y="6304235"/>
            <a:ext cx="2133600" cy="365125"/>
          </a:xfrm>
        </p:spPr>
        <p:txBody>
          <a:bodyPr/>
          <a:lstStyle>
            <a:lvl1pPr algn="l">
              <a:defRPr/>
            </a:lvl1pPr>
          </a:lstStyle>
          <a:p>
            <a:fld id="{3817A005-5445-4C77-B954-5AAD64273016}" type="slidenum">
              <a:rPr lang="ja-JP" altLang="en-US" smtClean="0"/>
              <a:pPr/>
              <a:t>‹#›</a:t>
            </a:fld>
            <a:endParaRPr lang="ja-JP" altLang="en-US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0" y="836712"/>
            <a:ext cx="9036496" cy="0"/>
          </a:xfrm>
          <a:prstGeom prst="line">
            <a:avLst/>
          </a:prstGeom>
          <a:ln>
            <a:solidFill>
              <a:schemeClr val="accent1"/>
            </a:solidFill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/>
          <p:cNvCxnSpPr/>
          <p:nvPr userDrawn="1"/>
        </p:nvCxnSpPr>
        <p:spPr>
          <a:xfrm>
            <a:off x="0" y="6021288"/>
            <a:ext cx="9036496" cy="0"/>
          </a:xfrm>
          <a:prstGeom prst="line">
            <a:avLst/>
          </a:prstGeom>
          <a:ln>
            <a:solidFill>
              <a:schemeClr val="accent1"/>
            </a:solidFill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2" descr="Z:\500 プレゼン素材\JIECロゴv2-〔professionalな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24332" y="5157192"/>
            <a:ext cx="122872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\\filesv\rd-div-all\60.ビジネス\30.manaBrain Retriever\11_ロゴ\20_ロゴデータ\07.ローマングリーン（ロゴ制作者提案色）\透過処理あり\Logo_retriever.png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595941" y="79907"/>
            <a:ext cx="475438" cy="61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5559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（Ret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124745"/>
            <a:ext cx="8229600" cy="5112568"/>
          </a:xfrm>
        </p:spPr>
        <p:txBody>
          <a:bodyPr/>
          <a:lstStyle>
            <a:lvl1pPr marL="342736" indent="-342736">
              <a:buClr>
                <a:schemeClr val="accent1"/>
              </a:buClr>
              <a:buFont typeface="Wingdings" panose="05000000000000000000" pitchFamily="2" charset="2"/>
              <a:buChar char="n"/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11" name="タイトル 1"/>
          <p:cNvSpPr>
            <a:spLocks noGrp="1"/>
          </p:cNvSpPr>
          <p:nvPr>
            <p:ph type="title"/>
          </p:nvPr>
        </p:nvSpPr>
        <p:spPr>
          <a:xfrm>
            <a:off x="457200" y="134600"/>
            <a:ext cx="8229600" cy="576064"/>
          </a:xfrm>
        </p:spPr>
        <p:txBody>
          <a:bodyPr tIns="72000" bIns="0"/>
          <a:lstStyle/>
          <a:p>
            <a:r>
              <a:rPr lang="ja-JP" altLang="en-US" dirty="0"/>
              <a:t>マスター タイトルの書式設定</a:t>
            </a:r>
          </a:p>
        </p:txBody>
      </p:sp>
      <p:sp>
        <p:nvSpPr>
          <p:cNvPr id="12" name="円/楕円 11"/>
          <p:cNvSpPr/>
          <p:nvPr userDrawn="1"/>
        </p:nvSpPr>
        <p:spPr>
          <a:xfrm>
            <a:off x="251520" y="116632"/>
            <a:ext cx="144016" cy="6120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149987" dist="139700" dir="7800000" algn="ctr">
              <a:srgbClr val="000000">
                <a:alpha val="28000"/>
              </a:srgbClr>
            </a:outerShdw>
            <a:softEdge rad="31750"/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96" tIns="45700" rIns="91396" bIns="45700"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2843808" y="6567880"/>
            <a:ext cx="3600400" cy="221113"/>
          </a:xfrm>
        </p:spPr>
        <p:txBody>
          <a:bodyPr/>
          <a:lstStyle>
            <a:lvl1pPr>
              <a:defRPr/>
            </a:lvl1pPr>
          </a:lstStyle>
          <a:p>
            <a:r>
              <a:rPr kumimoji="0" lang="en-US" altLang="ja-JP"/>
              <a:t>Copyright © JIEC  2019-  All Rights Reserved.</a:t>
            </a:r>
            <a:endParaRPr kumimoji="0" lang="en-US" altLang="ja-JP" dirty="0"/>
          </a:p>
        </p:txBody>
      </p:sp>
      <p:sp>
        <p:nvSpPr>
          <p:cNvPr id="8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>
            <a:off x="251520" y="6567880"/>
            <a:ext cx="2133600" cy="221113"/>
          </a:xfrm>
        </p:spPr>
        <p:txBody>
          <a:bodyPr/>
          <a:lstStyle>
            <a:lvl1pPr algn="l">
              <a:defRPr/>
            </a:lvl1pPr>
          </a:lstStyle>
          <a:p>
            <a:fld id="{3817A005-5445-4C77-B954-5AAD64273016}" type="slidenum">
              <a:rPr lang="ja-JP" altLang="en-US" smtClean="0"/>
              <a:pPr/>
              <a:t>‹#›</a:t>
            </a:fld>
            <a:endParaRPr lang="ja-JP" altLang="en-US"/>
          </a:p>
        </p:txBody>
      </p:sp>
      <p:pic>
        <p:nvPicPr>
          <p:cNvPr id="13" name="Picture 2" descr="\\filesv\rd-div-all\60.ビジネス\30.manaBrain Retriever\11_ロゴ\20_ロゴデータ\07.ローマングリーン（ロゴ制作者提案色）\透過処理あり\Logo_retriever.png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595941" y="79907"/>
            <a:ext cx="475438" cy="61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0431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（ロゴなし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124745"/>
            <a:ext cx="8229600" cy="5112568"/>
          </a:xfrm>
        </p:spPr>
        <p:txBody>
          <a:bodyPr/>
          <a:lstStyle>
            <a:lvl1pPr marL="342736" indent="-342736">
              <a:buClr>
                <a:schemeClr val="accent1"/>
              </a:buClr>
              <a:buFont typeface="Wingdings" panose="05000000000000000000" pitchFamily="2" charset="2"/>
              <a:buChar char="n"/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11" name="タイトル 1"/>
          <p:cNvSpPr>
            <a:spLocks noGrp="1"/>
          </p:cNvSpPr>
          <p:nvPr>
            <p:ph type="title"/>
          </p:nvPr>
        </p:nvSpPr>
        <p:spPr>
          <a:xfrm>
            <a:off x="457200" y="134600"/>
            <a:ext cx="8229600" cy="576064"/>
          </a:xfrm>
        </p:spPr>
        <p:txBody>
          <a:bodyPr tIns="72000" bIns="0"/>
          <a:lstStyle/>
          <a:p>
            <a:r>
              <a:rPr lang="ja-JP" altLang="en-US" dirty="0"/>
              <a:t>マスター タイトルの書式設定</a:t>
            </a:r>
          </a:p>
        </p:txBody>
      </p:sp>
      <p:sp>
        <p:nvSpPr>
          <p:cNvPr id="12" name="円/楕円 11"/>
          <p:cNvSpPr/>
          <p:nvPr userDrawn="1"/>
        </p:nvSpPr>
        <p:spPr>
          <a:xfrm>
            <a:off x="251520" y="116632"/>
            <a:ext cx="144016" cy="6120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149987" dist="139700" dir="7800000" algn="ctr">
              <a:srgbClr val="000000">
                <a:alpha val="28000"/>
              </a:srgbClr>
            </a:outerShdw>
            <a:softEdge rad="31750"/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96" tIns="45700" rIns="91396" bIns="45700"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2843808" y="6567880"/>
            <a:ext cx="3600400" cy="221113"/>
          </a:xfrm>
        </p:spPr>
        <p:txBody>
          <a:bodyPr/>
          <a:lstStyle>
            <a:lvl1pPr>
              <a:defRPr/>
            </a:lvl1pPr>
          </a:lstStyle>
          <a:p>
            <a:r>
              <a:rPr kumimoji="0" lang="en-US" altLang="ja-JP"/>
              <a:t>Copyright © JIEC  2019-  All Rights Reserved.</a:t>
            </a:r>
            <a:endParaRPr kumimoji="0" lang="en-US" altLang="ja-JP" dirty="0"/>
          </a:p>
        </p:txBody>
      </p:sp>
      <p:sp>
        <p:nvSpPr>
          <p:cNvPr id="8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>
            <a:off x="251520" y="6567880"/>
            <a:ext cx="2133600" cy="221113"/>
          </a:xfrm>
        </p:spPr>
        <p:txBody>
          <a:bodyPr/>
          <a:lstStyle>
            <a:lvl1pPr algn="l">
              <a:defRPr/>
            </a:lvl1pPr>
          </a:lstStyle>
          <a:p>
            <a:fld id="{3817A005-5445-4C77-B954-5AAD64273016}" type="slidenum">
              <a:rPr lang="ja-JP" altLang="en-US" smtClean="0"/>
              <a:pPr/>
              <a:t>‹#›</a:t>
            </a:fld>
            <a:endParaRPr lang="ja-JP" altLang="en-US"/>
          </a:p>
        </p:txBody>
      </p:sp>
      <p:pic>
        <p:nvPicPr>
          <p:cNvPr id="9" name="Picture 2" descr="\\filesv\rd-div-all\60.ビジネス\30.manaBrain Retriever\11_ロゴ\20_ロゴデータ\07.ローマングリーン（ロゴ制作者提案色）\透過処理あり\Logo_retriever.png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595941" y="79907"/>
            <a:ext cx="475438" cy="61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5427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タイトル プレースホルダ 1"/>
          <p:cNvSpPr>
            <a:spLocks noGrp="1"/>
          </p:cNvSpPr>
          <p:nvPr>
            <p:ph type="title"/>
          </p:nvPr>
        </p:nvSpPr>
        <p:spPr bwMode="auto">
          <a:xfrm>
            <a:off x="457200" y="126157"/>
            <a:ext cx="8229600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396" tIns="72000" rIns="91396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/>
              <a:t>マスタ タイトルの書式設定</a:t>
            </a:r>
          </a:p>
        </p:txBody>
      </p:sp>
      <p:sp>
        <p:nvSpPr>
          <p:cNvPr id="1027" name="テキスト プレースホルダ 2"/>
          <p:cNvSpPr>
            <a:spLocks noGrp="1"/>
          </p:cNvSpPr>
          <p:nvPr>
            <p:ph type="body" idx="1"/>
          </p:nvPr>
        </p:nvSpPr>
        <p:spPr bwMode="auto">
          <a:xfrm>
            <a:off x="457200" y="1052736"/>
            <a:ext cx="8229600" cy="5184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396" tIns="45700" rIns="91396" bIns="457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/>
              <a:t>マスタ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2843808" y="6453336"/>
            <a:ext cx="3528392" cy="268143"/>
          </a:xfrm>
          <a:prstGeom prst="rect">
            <a:avLst/>
          </a:prstGeom>
        </p:spPr>
        <p:txBody>
          <a:bodyPr vert="horz" wrap="square" lIns="91396" tIns="45700" rIns="91396" bIns="45700" numCol="1" anchor="ctr" anchorCtr="0" compatLnSpc="1">
            <a:prstTxWarp prst="textNoShape">
              <a:avLst/>
            </a:prstTxWarp>
          </a:bodyPr>
          <a:lstStyle>
            <a:lvl1pPr algn="ctr">
              <a:defRPr sz="1200" smtClean="0">
                <a:solidFill>
                  <a:srgbClr val="898989"/>
                </a:solidFill>
                <a:latin typeface="ＭＳ Ｐゴシック" pitchFamily="50" charset="-128"/>
              </a:defRPr>
            </a:lvl1pPr>
          </a:lstStyle>
          <a:p>
            <a:r>
              <a:rPr kumimoji="0" lang="en-US" altLang="ja-JP" dirty="0"/>
              <a:t>Copyright © JIEC  2019-  All Rights Reserved.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251520" y="6453336"/>
            <a:ext cx="2133600" cy="216024"/>
          </a:xfrm>
          <a:prstGeom prst="rect">
            <a:avLst/>
          </a:prstGeom>
        </p:spPr>
        <p:txBody>
          <a:bodyPr vert="horz" wrap="square" lIns="91396" tIns="45700" rIns="91396" bIns="45700" numCol="1" anchor="ctr" anchorCtr="0" compatLnSpc="1">
            <a:prstTxWarp prst="textNoShape">
              <a:avLst/>
            </a:prstTxWarp>
          </a:bodyPr>
          <a:lstStyle>
            <a:lvl1pPr algn="l">
              <a:defRPr sz="1200" smtClean="0">
                <a:solidFill>
                  <a:srgbClr val="898989"/>
                </a:solidFill>
                <a:latin typeface="ＭＳ Ｐゴシック" pitchFamily="50" charset="-128"/>
              </a:defRPr>
            </a:lvl1pPr>
          </a:lstStyle>
          <a:p>
            <a:fld id="{3817A005-5445-4C77-B954-5AAD64273016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pic>
        <p:nvPicPr>
          <p:cNvPr id="7" name="Picture 2" descr="\\filesv\rd-div-all\60.ビジネス\30.manaBrain Retriever\11_ロゴ\20_ロゴデータ\07.ローマングリーン（ロゴ制作者提案色）\透過処理あり\Logo_retriever.png"/>
          <p:cNvPicPr>
            <a:picLocks noChangeAspect="1" noChangeArrowheads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595941" y="79907"/>
            <a:ext cx="475438" cy="61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6" r:id="rId2"/>
    <p:sldLayoutId id="2147483671" r:id="rId3"/>
    <p:sldLayoutId id="2147483673" r:id="rId4"/>
    <p:sldLayoutId id="2147483668" r:id="rId5"/>
    <p:sldLayoutId id="2147483669" r:id="rId6"/>
    <p:sldLayoutId id="2147483672" r:id="rId7"/>
    <p:sldLayoutId id="2147483674" r:id="rId8"/>
  </p:sldLayoutIdLst>
  <p:hf sldNum="0" hdr="0" ftr="0" dt="0"/>
  <p:txStyles>
    <p:titleStyle>
      <a:lvl1pPr algn="l" defTabSz="456980" rtl="0" eaLnBrk="1" fontAlgn="base" hangingPunct="1">
        <a:spcBef>
          <a:spcPct val="0"/>
        </a:spcBef>
        <a:spcAft>
          <a:spcPct val="0"/>
        </a:spcAft>
        <a:defRPr kumimoji="1" lang="ja-JP" altLang="en-US" sz="2400" kern="1200" dirty="0" smtClean="0">
          <a:solidFill>
            <a:schemeClr val="accent1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1pPr>
      <a:lvl2pPr algn="ctr" defTabSz="456980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ＭＳ Ｐゴシック" pitchFamily="50" charset="-128"/>
          <a:ea typeface="ＭＳ Ｐゴシック" charset="-128"/>
          <a:cs typeface="ＭＳ Ｐゴシック" charset="-128"/>
        </a:defRPr>
      </a:lvl2pPr>
      <a:lvl3pPr algn="ctr" defTabSz="456980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ＭＳ Ｐゴシック" pitchFamily="50" charset="-128"/>
          <a:ea typeface="ＭＳ Ｐゴシック" charset="-128"/>
          <a:cs typeface="ＭＳ Ｐゴシック" charset="-128"/>
        </a:defRPr>
      </a:lvl3pPr>
      <a:lvl4pPr algn="ctr" defTabSz="456980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ＭＳ Ｐゴシック" pitchFamily="50" charset="-128"/>
          <a:ea typeface="ＭＳ Ｐゴシック" charset="-128"/>
          <a:cs typeface="ＭＳ Ｐゴシック" charset="-128"/>
        </a:defRPr>
      </a:lvl4pPr>
      <a:lvl5pPr algn="ctr" defTabSz="456980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ＭＳ Ｐゴシック" pitchFamily="50" charset="-128"/>
          <a:ea typeface="ＭＳ Ｐゴシック" charset="-128"/>
          <a:cs typeface="ＭＳ Ｐゴシック" charset="-128"/>
        </a:defRPr>
      </a:lvl5pPr>
      <a:lvl6pPr marL="456980" algn="ctr" defTabSz="456980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3960" algn="ctr" defTabSz="456980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0940" algn="ctr" defTabSz="456980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7921" algn="ctr" defTabSz="456980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736" indent="-342736" algn="l" defTabSz="45698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kumimoji="1" sz="20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1pPr>
      <a:lvl2pPr marL="742594" indent="-285611" algn="l" defTabSz="45698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kumimoji="1" sz="18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2pPr>
      <a:lvl3pPr marL="1142452" indent="-228490" algn="l" defTabSz="45698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kumimoji="1" sz="16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3pPr>
      <a:lvl4pPr marL="1599432" indent="-228490" algn="l" defTabSz="45698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kumimoji="1" sz="14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4pPr>
      <a:lvl5pPr marL="2056412" indent="-228490" algn="l" defTabSz="45698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kumimoji="1" sz="14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5pPr>
      <a:lvl6pPr marL="2513393" indent="-228490" algn="l" defTabSz="45698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373" indent="-228490" algn="l" defTabSz="45698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354" indent="-228490" algn="l" defTabSz="45698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336" indent="-228490" algn="l" defTabSz="45698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698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980" algn="l" defTabSz="45698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960" algn="l" defTabSz="45698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940" algn="l" defTabSz="45698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921" algn="l" defTabSz="45698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4901" algn="l" defTabSz="45698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1884" algn="l" defTabSz="45698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8864" algn="l" defTabSz="45698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5844" algn="l" defTabSz="45698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 descr="スクリーンショット が含まれている画像&#10;&#10;自動的に生成された説明">
            <a:extLst>
              <a:ext uri="{FF2B5EF4-FFF2-40B4-BE49-F238E27FC236}">
                <a16:creationId xmlns:a16="http://schemas.microsoft.com/office/drawing/2014/main" id="{38F4068A-957D-474F-98F7-76FFC4E062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660" y="3861048"/>
            <a:ext cx="7020680" cy="194698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自己紹介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89321" y="2276872"/>
            <a:ext cx="8603159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7188" lvl="1" indent="-174625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altLang="ja-JP" dirty="0">
                <a:solidFill>
                  <a:srgbClr val="000000"/>
                </a:solidFill>
                <a:latin typeface="メイリオ" panose="020B0604030504040204" pitchFamily="50" charset="-128"/>
                <a:cs typeface="メイリオ" panose="020B0604030504040204" pitchFamily="50" charset="-128"/>
              </a:rPr>
              <a:t>1997</a:t>
            </a:r>
            <a:r>
              <a:rPr lang="ja-JP" altLang="en-US" dirty="0">
                <a:solidFill>
                  <a:srgbClr val="000000"/>
                </a:solidFill>
                <a:latin typeface="メイリオ" panose="020B0604030504040204" pitchFamily="50" charset="-128"/>
                <a:cs typeface="メイリオ" panose="020B0604030504040204" pitchFamily="50" charset="-128"/>
              </a:rPr>
              <a:t>年 </a:t>
            </a:r>
            <a:r>
              <a:rPr lang="en-US" altLang="ja-JP" dirty="0">
                <a:solidFill>
                  <a:srgbClr val="000000"/>
                </a:solidFill>
                <a:latin typeface="メイリオ" panose="020B0604030504040204" pitchFamily="50" charset="-128"/>
                <a:cs typeface="メイリオ" panose="020B0604030504040204" pitchFamily="50" charset="-128"/>
              </a:rPr>
              <a:t>JIEC </a:t>
            </a:r>
            <a:r>
              <a:rPr lang="ja-JP" altLang="en-US" dirty="0">
                <a:solidFill>
                  <a:srgbClr val="000000"/>
                </a:solidFill>
                <a:latin typeface="メイリオ" panose="020B0604030504040204" pitchFamily="50" charset="-128"/>
                <a:cs typeface="メイリオ" panose="020B0604030504040204" pitchFamily="50" charset="-128"/>
              </a:rPr>
              <a:t>中途</a:t>
            </a:r>
            <a:r>
              <a:rPr lang="ja-JP" altLang="en-US">
                <a:solidFill>
                  <a:srgbClr val="000000"/>
                </a:solidFill>
                <a:latin typeface="メイリオ" panose="020B0604030504040204" pitchFamily="50" charset="-128"/>
                <a:cs typeface="メイリオ" panose="020B0604030504040204" pitchFamily="50" charset="-128"/>
              </a:rPr>
              <a:t>入社。</a:t>
            </a:r>
            <a:r>
              <a:rPr lang="en-US" altLang="ja-JP" dirty="0">
                <a:solidFill>
                  <a:srgbClr val="000000"/>
                </a:solidFill>
                <a:latin typeface="メイリオ" panose="020B0604030504040204" pitchFamily="50" charset="-128"/>
                <a:cs typeface="メイリオ" panose="020B0604030504040204" pitchFamily="50" charset="-128"/>
              </a:rPr>
              <a:t>IBM </a:t>
            </a:r>
            <a:r>
              <a:rPr lang="ja-JP" altLang="en-US">
                <a:solidFill>
                  <a:srgbClr val="000000"/>
                </a:solidFill>
                <a:latin typeface="メイリオ" panose="020B0604030504040204" pitchFamily="50" charset="-128"/>
                <a:cs typeface="メイリオ" panose="020B0604030504040204" pitchFamily="50" charset="-128"/>
              </a:rPr>
              <a:t>並列サーバー</a:t>
            </a:r>
            <a:r>
              <a:rPr lang="en-US" altLang="ja-JP" dirty="0">
                <a:solidFill>
                  <a:srgbClr val="000000"/>
                </a:solidFill>
                <a:latin typeface="メイリオ" panose="020B0604030504040204" pitchFamily="50" charset="-128"/>
                <a:cs typeface="メイリオ" panose="020B0604030504040204" pitchFamily="50" charset="-128"/>
              </a:rPr>
              <a:t> (PSSP) </a:t>
            </a:r>
            <a:r>
              <a:rPr lang="ja-JP" altLang="en-US">
                <a:solidFill>
                  <a:srgbClr val="000000"/>
                </a:solidFill>
                <a:latin typeface="メイリオ" panose="020B0604030504040204" pitchFamily="50" charset="-128"/>
                <a:cs typeface="メイリオ" panose="020B0604030504040204" pitchFamily="50" charset="-128"/>
              </a:rPr>
              <a:t>の基盤開発を担当。</a:t>
            </a:r>
            <a:endParaRPr kumimoji="1" lang="en-US" altLang="ja-JP" dirty="0">
              <a:solidFill>
                <a:srgbClr val="000000"/>
              </a:solidFill>
              <a:latin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357188" lvl="1" indent="-174625" defTabSz="913960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altLang="ja-JP" dirty="0">
                <a:solidFill>
                  <a:srgbClr val="000000"/>
                </a:solidFill>
                <a:latin typeface="メイリオ" panose="020B0604030504040204" pitchFamily="50" charset="-128"/>
                <a:cs typeface="メイリオ" panose="020B0604030504040204" pitchFamily="50" charset="-128"/>
              </a:rPr>
              <a:t>1999</a:t>
            </a:r>
            <a:r>
              <a:rPr lang="ja-JP" altLang="en-US">
                <a:solidFill>
                  <a:srgbClr val="000000"/>
                </a:solidFill>
                <a:latin typeface="メイリオ" panose="020B0604030504040204" pitchFamily="50" charset="-128"/>
                <a:cs typeface="メイリオ" panose="020B0604030504040204" pitchFamily="50" charset="-128"/>
              </a:rPr>
              <a:t>年</a:t>
            </a:r>
            <a:r>
              <a:rPr lang="en-US" altLang="ja-JP" dirty="0">
                <a:solidFill>
                  <a:srgbClr val="000000"/>
                </a:solidFill>
                <a:latin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ja-JP" altLang="en-US">
                <a:solidFill>
                  <a:srgbClr val="000000"/>
                </a:solidFill>
                <a:latin typeface="メイリオ" panose="020B0604030504040204" pitchFamily="50" charset="-128"/>
                <a:cs typeface="メイリオ" panose="020B0604030504040204" pitchFamily="50" charset="-128"/>
              </a:rPr>
              <a:t>インターネットシステム事業部立上、</a:t>
            </a:r>
            <a:r>
              <a:rPr lang="en-US" altLang="ja-JP" dirty="0">
                <a:solidFill>
                  <a:srgbClr val="000000"/>
                </a:solidFill>
                <a:latin typeface="メイリオ" panose="020B0604030504040204" pitchFamily="50" charset="-128"/>
                <a:cs typeface="メイリオ" panose="020B0604030504040204" pitchFamily="50" charset="-128"/>
              </a:rPr>
              <a:t>Java</a:t>
            </a:r>
            <a:r>
              <a:rPr lang="ja-JP" altLang="en-US">
                <a:solidFill>
                  <a:srgbClr val="000000"/>
                </a:solidFill>
                <a:latin typeface="メイリオ" panose="020B0604030504040204" pitchFamily="50" charset="-128"/>
                <a:cs typeface="メイリオ" panose="020B0604030504040204" pitchFamily="50" charset="-128"/>
              </a:rPr>
              <a:t>系</a:t>
            </a:r>
            <a:r>
              <a:rPr lang="en-US" altLang="ja-JP" dirty="0">
                <a:solidFill>
                  <a:srgbClr val="000000"/>
                </a:solidFill>
                <a:latin typeface="メイリオ" panose="020B0604030504040204" pitchFamily="50" charset="-128"/>
                <a:cs typeface="メイリオ" panose="020B0604030504040204" pitchFamily="50" charset="-128"/>
              </a:rPr>
              <a:t>Web</a:t>
            </a:r>
            <a:r>
              <a:rPr lang="ja-JP" altLang="en-US">
                <a:solidFill>
                  <a:srgbClr val="000000"/>
                </a:solidFill>
                <a:latin typeface="メイリオ" panose="020B0604030504040204" pitchFamily="50" charset="-128"/>
                <a:cs typeface="メイリオ" panose="020B0604030504040204" pitchFamily="50" charset="-128"/>
              </a:rPr>
              <a:t>システム開発を担当。</a:t>
            </a:r>
            <a:endParaRPr lang="en-US" altLang="ja-JP" dirty="0">
              <a:solidFill>
                <a:srgbClr val="000000"/>
              </a:solidFill>
              <a:latin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357188" lvl="1" indent="-174625" defTabSz="913960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altLang="ja-JP" dirty="0">
                <a:solidFill>
                  <a:srgbClr val="000000"/>
                </a:solidFill>
                <a:latin typeface="メイリオ" panose="020B0604030504040204" pitchFamily="50" charset="-128"/>
                <a:cs typeface="メイリオ" panose="020B0604030504040204" pitchFamily="50" charset="-128"/>
              </a:rPr>
              <a:t>2016</a:t>
            </a:r>
            <a:r>
              <a:rPr lang="ja-JP" altLang="en-US">
                <a:solidFill>
                  <a:srgbClr val="000000"/>
                </a:solidFill>
                <a:latin typeface="メイリオ" panose="020B0604030504040204" pitchFamily="50" charset="-128"/>
                <a:cs typeface="メイリオ" panose="020B0604030504040204" pitchFamily="50" charset="-128"/>
              </a:rPr>
              <a:t>年</a:t>
            </a:r>
            <a:r>
              <a:rPr lang="en-US" altLang="ja-JP" dirty="0">
                <a:solidFill>
                  <a:srgbClr val="000000"/>
                </a:solidFill>
                <a:latin typeface="メイリオ" panose="020B0604030504040204" pitchFamily="50" charset="-128"/>
                <a:cs typeface="メイリオ" panose="020B0604030504040204" pitchFamily="50" charset="-128"/>
              </a:rPr>
              <a:t> IBM Cloud Software </a:t>
            </a:r>
            <a:r>
              <a:rPr lang="ja-JP" altLang="en-US">
                <a:solidFill>
                  <a:srgbClr val="000000"/>
                </a:solidFill>
                <a:latin typeface="メイリオ" panose="020B0604030504040204" pitchFamily="50" charset="-128"/>
                <a:cs typeface="メイリオ" panose="020B0604030504040204" pitchFamily="50" charset="-128"/>
              </a:rPr>
              <a:t>出向、</a:t>
            </a:r>
            <a:r>
              <a:rPr lang="en-US" altLang="ja-JP" dirty="0">
                <a:solidFill>
                  <a:srgbClr val="000000"/>
                </a:solidFill>
                <a:latin typeface="メイリオ" panose="020B0604030504040204" pitchFamily="50" charset="-128"/>
                <a:cs typeface="メイリオ" panose="020B0604030504040204" pitchFamily="50" charset="-128"/>
              </a:rPr>
              <a:t>Bluemix (</a:t>
            </a:r>
            <a:r>
              <a:rPr lang="ja-JP" altLang="en-US">
                <a:solidFill>
                  <a:srgbClr val="000000"/>
                </a:solidFill>
                <a:latin typeface="メイリオ" panose="020B0604030504040204" pitchFamily="50" charset="-128"/>
                <a:cs typeface="メイリオ" panose="020B0604030504040204" pitchFamily="50" charset="-128"/>
              </a:rPr>
              <a:t>現</a:t>
            </a:r>
            <a:r>
              <a:rPr lang="en-US" altLang="ja-JP" dirty="0">
                <a:solidFill>
                  <a:srgbClr val="000000"/>
                </a:solidFill>
                <a:latin typeface="メイリオ" panose="020B0604030504040204" pitchFamily="50" charset="-128"/>
                <a:cs typeface="メイリオ" panose="020B0604030504040204" pitchFamily="50" charset="-128"/>
              </a:rPr>
              <a:t> IBM Cloud) </a:t>
            </a:r>
            <a:r>
              <a:rPr lang="ja-JP" altLang="en-US">
                <a:solidFill>
                  <a:srgbClr val="000000"/>
                </a:solidFill>
                <a:latin typeface="メイリオ" panose="020B0604030504040204" pitchFamily="50" charset="-128"/>
                <a:cs typeface="メイリオ" panose="020B0604030504040204" pitchFamily="50" charset="-128"/>
              </a:rPr>
              <a:t>のテクニカルセールスを担当。</a:t>
            </a:r>
            <a:endParaRPr lang="en-US" altLang="ja-JP" dirty="0">
              <a:solidFill>
                <a:srgbClr val="000000"/>
              </a:solidFill>
              <a:latin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357188" lvl="1" indent="-174625" defTabSz="913960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altLang="ja-JP" dirty="0">
                <a:solidFill>
                  <a:srgbClr val="000000"/>
                </a:solidFill>
                <a:latin typeface="メイリオ" panose="020B0604030504040204" pitchFamily="50" charset="-128"/>
                <a:cs typeface="メイリオ" panose="020B0604030504040204" pitchFamily="50" charset="-128"/>
              </a:rPr>
              <a:t>2017</a:t>
            </a:r>
            <a:r>
              <a:rPr lang="ja-JP" altLang="en-US">
                <a:solidFill>
                  <a:srgbClr val="000000"/>
                </a:solidFill>
                <a:latin typeface="メイリオ" panose="020B0604030504040204" pitchFamily="50" charset="-128"/>
                <a:cs typeface="メイリオ" panose="020B0604030504040204" pitchFamily="50" charset="-128"/>
              </a:rPr>
              <a:t>年</a:t>
            </a:r>
            <a:r>
              <a:rPr lang="en-US" altLang="ja-JP" dirty="0">
                <a:solidFill>
                  <a:srgbClr val="000000"/>
                </a:solidFill>
                <a:latin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ja-JP" altLang="en-US">
                <a:solidFill>
                  <a:srgbClr val="000000"/>
                </a:solidFill>
                <a:latin typeface="メイリオ" panose="020B0604030504040204" pitchFamily="50" charset="-128"/>
                <a:cs typeface="メイリオ" panose="020B0604030504040204" pitchFamily="50" charset="-128"/>
              </a:rPr>
              <a:t>クラウドサービス開発を担当。</a:t>
            </a:r>
            <a:endParaRPr lang="en-US" altLang="ja-JP" dirty="0">
              <a:solidFill>
                <a:srgbClr val="000000"/>
              </a:solidFill>
              <a:latin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357188" lvl="1" indent="-174625" defTabSz="913960">
              <a:spcBef>
                <a:spcPts val="800"/>
              </a:spcBef>
              <a:buFont typeface="Arial" panose="020B0604020202020204" pitchFamily="34" charset="0"/>
              <a:buChar char="•"/>
            </a:pPr>
            <a:endParaRPr lang="en-US" altLang="ja-JP" dirty="0">
              <a:solidFill>
                <a:srgbClr val="000000"/>
              </a:solidFill>
              <a:latin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357188" lvl="1" indent="-174625" defTabSz="913960">
              <a:spcBef>
                <a:spcPts val="800"/>
              </a:spcBef>
              <a:buFont typeface="Arial" panose="020B0604020202020204" pitchFamily="34" charset="0"/>
              <a:buChar char="•"/>
            </a:pPr>
            <a:endParaRPr lang="en-US" altLang="ja-JP" dirty="0">
              <a:solidFill>
                <a:srgbClr val="000000"/>
              </a:solidFill>
              <a:latin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357188" lvl="1" indent="-174625" defTabSz="913960">
              <a:spcBef>
                <a:spcPts val="800"/>
              </a:spcBef>
              <a:buFont typeface="Arial" panose="020B0604020202020204" pitchFamily="34" charset="0"/>
              <a:buChar char="•"/>
            </a:pPr>
            <a:endParaRPr lang="en-US" altLang="ja-JP" dirty="0">
              <a:solidFill>
                <a:srgbClr val="000000"/>
              </a:solidFill>
              <a:latin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357188" lvl="1" indent="-174625" defTabSz="913960">
              <a:spcBef>
                <a:spcPts val="800"/>
              </a:spcBef>
              <a:buFont typeface="Arial" panose="020B0604020202020204" pitchFamily="34" charset="0"/>
              <a:buChar char="•"/>
            </a:pPr>
            <a:endParaRPr lang="en-US" altLang="ja-JP" dirty="0">
              <a:solidFill>
                <a:srgbClr val="000000"/>
              </a:solidFill>
              <a:latin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357188" lvl="1" indent="-174625" defTabSz="913960">
              <a:spcBef>
                <a:spcPts val="800"/>
              </a:spcBef>
              <a:buFont typeface="Arial" panose="020B0604020202020204" pitchFamily="34" charset="0"/>
              <a:buChar char="•"/>
            </a:pPr>
            <a:endParaRPr lang="en-US" altLang="ja-JP" dirty="0">
              <a:solidFill>
                <a:srgbClr val="000000"/>
              </a:solidFill>
              <a:latin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357188" lvl="1" indent="-174625" defTabSz="913960">
              <a:spcBef>
                <a:spcPts val="800"/>
              </a:spcBef>
              <a:buFont typeface="Arial" panose="020B0604020202020204" pitchFamily="34" charset="0"/>
              <a:buChar char="•"/>
              <a:tabLst>
                <a:tab pos="1016000" algn="l"/>
              </a:tabLst>
            </a:pPr>
            <a:r>
              <a:rPr lang="ja-JP" altLang="en-US">
                <a:solidFill>
                  <a:srgbClr val="000000"/>
                </a:solidFill>
                <a:latin typeface="メイリオ" panose="020B0604030504040204" pitchFamily="50" charset="-128"/>
                <a:cs typeface="メイリオ" panose="020B0604030504040204" pitchFamily="50" charset="-128"/>
              </a:rPr>
              <a:t>趣味</a:t>
            </a:r>
            <a:r>
              <a:rPr lang="en-US" altLang="ja-JP" dirty="0">
                <a:solidFill>
                  <a:srgbClr val="000000"/>
                </a:solidFill>
                <a:latin typeface="メイリオ" panose="020B0604030504040204" pitchFamily="50" charset="-128"/>
                <a:cs typeface="メイリオ" panose="020B0604030504040204" pitchFamily="50" charset="-128"/>
              </a:rPr>
              <a:t>:	</a:t>
            </a:r>
            <a:r>
              <a:rPr lang="ja-JP" altLang="en-US">
                <a:solidFill>
                  <a:srgbClr val="000000"/>
                </a:solidFill>
                <a:latin typeface="メイリオ" panose="020B0604030504040204" pitchFamily="50" charset="-128"/>
                <a:cs typeface="メイリオ" panose="020B0604030504040204" pitchFamily="50" charset="-128"/>
              </a:rPr>
              <a:t>居合道</a:t>
            </a:r>
            <a:r>
              <a:rPr lang="en-US" altLang="ja-JP" dirty="0">
                <a:solidFill>
                  <a:srgbClr val="000000"/>
                </a:solidFill>
                <a:latin typeface="メイリオ" panose="020B0604030504040204" pitchFamily="50" charset="-128"/>
                <a:cs typeface="メイリオ" panose="020B0604030504040204" pitchFamily="50" charset="-128"/>
              </a:rPr>
              <a:t> (</a:t>
            </a:r>
            <a:r>
              <a:rPr lang="ja-JP" altLang="en-US">
                <a:solidFill>
                  <a:srgbClr val="000000"/>
                </a:solidFill>
                <a:latin typeface="メイリオ" panose="020B0604030504040204" pitchFamily="50" charset="-128"/>
                <a:cs typeface="メイリオ" panose="020B0604030504040204" pitchFamily="50" charset="-128"/>
              </a:rPr>
              <a:t>土佐直伝英信流・中伝、全国居合道連盟・錬士六段</a:t>
            </a:r>
            <a:r>
              <a:rPr lang="en-US" altLang="ja-JP" dirty="0">
                <a:solidFill>
                  <a:srgbClr val="000000"/>
                </a:solidFill>
                <a:latin typeface="メイリオ" panose="020B0604030504040204" pitchFamily="50" charset="-128"/>
                <a:cs typeface="メイリオ" panose="020B0604030504040204" pitchFamily="50" charset="-128"/>
              </a:rPr>
              <a:t>)			</a:t>
            </a:r>
            <a:r>
              <a:rPr lang="ja-JP" altLang="en-US">
                <a:solidFill>
                  <a:srgbClr val="000000"/>
                </a:solidFill>
                <a:latin typeface="メイリオ" panose="020B0604030504040204" pitchFamily="50" charset="-128"/>
                <a:cs typeface="メイリオ" panose="020B0604030504040204" pitchFamily="50" charset="-128"/>
              </a:rPr>
              <a:t>ゴルフ</a:t>
            </a:r>
            <a:r>
              <a:rPr lang="en-US" altLang="ja-JP" dirty="0">
                <a:solidFill>
                  <a:srgbClr val="000000"/>
                </a:solidFill>
                <a:latin typeface="メイリオ" panose="020B0604030504040204" pitchFamily="50" charset="-128"/>
                <a:cs typeface="メイリオ" panose="020B0604030504040204" pitchFamily="50" charset="-128"/>
              </a:rPr>
              <a:t> (104</a:t>
            </a:r>
            <a:r>
              <a:rPr lang="ja-JP" altLang="en-US">
                <a:solidFill>
                  <a:srgbClr val="000000"/>
                </a:solidFill>
                <a:latin typeface="メイリオ" panose="020B0604030504040204" pitchFamily="50" charset="-128"/>
                <a:cs typeface="メイリオ" panose="020B0604030504040204" pitchFamily="50" charset="-128"/>
              </a:rPr>
              <a:t>前後</a:t>
            </a:r>
            <a:r>
              <a:rPr lang="en-US" altLang="ja-JP" dirty="0">
                <a:solidFill>
                  <a:srgbClr val="000000"/>
                </a:solidFill>
                <a:latin typeface="メイリオ" panose="020B0604030504040204" pitchFamily="50" charset="-128"/>
                <a:cs typeface="メイリオ" panose="020B0604030504040204" pitchFamily="50" charset="-128"/>
              </a:rPr>
              <a:t>)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411760" y="984017"/>
            <a:ext cx="6212160" cy="8412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563" lvl="1">
              <a:spcBef>
                <a:spcPts val="800"/>
              </a:spcBef>
            </a:pPr>
            <a:r>
              <a:rPr lang="ja-JP" altLang="en-US" sz="2400" b="1" dirty="0">
                <a:solidFill>
                  <a:srgbClr val="000000"/>
                </a:solidFill>
                <a:latin typeface="メイリオ" panose="020B0604030504040204" pitchFamily="50" charset="-128"/>
                <a:cs typeface="メイリオ" panose="020B0604030504040204" pitchFamily="50" charset="-128"/>
              </a:rPr>
              <a:t>鈴木</a:t>
            </a:r>
            <a:r>
              <a:rPr lang="ja-JP" altLang="en-US" sz="2400" b="1">
                <a:solidFill>
                  <a:srgbClr val="000000"/>
                </a:solidFill>
                <a:latin typeface="メイリオ" panose="020B0604030504040204" pitchFamily="50" charset="-128"/>
                <a:cs typeface="メイリオ" panose="020B0604030504040204" pitchFamily="50" charset="-128"/>
              </a:rPr>
              <a:t>　一平</a:t>
            </a:r>
            <a:endParaRPr lang="en-US" altLang="ja-JP" sz="1600" b="1" dirty="0">
              <a:solidFill>
                <a:srgbClr val="000000"/>
              </a:solidFill>
              <a:latin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182563" lvl="1">
              <a:spcBef>
                <a:spcPts val="800"/>
              </a:spcBef>
            </a:pPr>
            <a:r>
              <a:rPr lang="en-US" altLang="ja-JP" dirty="0">
                <a:solidFill>
                  <a:srgbClr val="000000"/>
                </a:solidFill>
                <a:latin typeface="メイリオ" panose="020B0604030504040204" pitchFamily="50" charset="-128"/>
                <a:cs typeface="メイリオ" panose="020B0604030504040204" pitchFamily="50" charset="-128"/>
              </a:rPr>
              <a:t>manaBrain</a:t>
            </a:r>
            <a:r>
              <a:rPr lang="ja-JP" altLang="en-US">
                <a:solidFill>
                  <a:srgbClr val="000000"/>
                </a:solidFill>
                <a:latin typeface="メイリオ" panose="020B0604030504040204" pitchFamily="50" charset="-128"/>
                <a:cs typeface="メイリオ" panose="020B0604030504040204" pitchFamily="50" charset="-128"/>
              </a:rPr>
              <a:t>ビジネス推進部　企画開発課</a:t>
            </a:r>
            <a:endParaRPr lang="en-US" altLang="ja-JP" dirty="0">
              <a:solidFill>
                <a:srgbClr val="000000"/>
              </a:solidFill>
              <a:latin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10" name="図 9" descr="人, 岩, 男性, 衣類 が含まれている画像&#10;&#10;自動的に生成された説明">
            <a:extLst>
              <a:ext uri="{FF2B5EF4-FFF2-40B4-BE49-F238E27FC236}">
                <a16:creationId xmlns:a16="http://schemas.microsoft.com/office/drawing/2014/main" id="{BDAF6B2E-582F-7840-A3EE-F30E4B5DDC3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69" r="10336" b="11338"/>
          <a:stretch/>
        </p:blipFill>
        <p:spPr>
          <a:xfrm>
            <a:off x="549194" y="908719"/>
            <a:ext cx="1258936" cy="1296145"/>
          </a:xfrm>
          <a:prstGeom prst="rect">
            <a:avLst/>
          </a:prstGeom>
        </p:spPr>
      </p:pic>
      <p:pic>
        <p:nvPicPr>
          <p:cNvPr id="8" name="図 7" descr="屋内, 人, キッチン, 天井 が含まれている画像&#10;&#10;自動的に生成された説明">
            <a:extLst>
              <a:ext uri="{FF2B5EF4-FFF2-40B4-BE49-F238E27FC236}">
                <a16:creationId xmlns:a16="http://schemas.microsoft.com/office/drawing/2014/main" id="{69E7B349-AB5F-A24E-BC75-40C19C65472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78" t="22444" r="48545" b="10918"/>
          <a:stretch/>
        </p:blipFill>
        <p:spPr>
          <a:xfrm>
            <a:off x="549194" y="780016"/>
            <a:ext cx="1258935" cy="1427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283767"/>
      </p:ext>
    </p:extLst>
  </p:cSld>
  <p:clrMapOvr>
    <a:masterClrMapping/>
  </p:clrMapOvr>
</p:sld>
</file>

<file path=ppt/theme/theme1.xml><?xml version="1.0" encoding="utf-8"?>
<a:theme xmlns:a="http://schemas.openxmlformats.org/drawingml/2006/main" name="営業企画部・社内共有資料">
  <a:themeElements>
    <a:clrScheme name="Retriever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AEBA"/>
      </a:accent1>
      <a:accent2>
        <a:srgbClr val="FABE00"/>
      </a:accent2>
      <a:accent3>
        <a:srgbClr val="996600"/>
      </a:accent3>
      <a:accent4>
        <a:srgbClr val="000000"/>
      </a:accent4>
      <a:accent5>
        <a:srgbClr val="00B050"/>
      </a:accent5>
      <a:accent6>
        <a:srgbClr val="E78A5C"/>
      </a:accent6>
      <a:hlink>
        <a:srgbClr val="CC3300"/>
      </a:hlink>
      <a:folHlink>
        <a:srgbClr val="996600"/>
      </a:folHlink>
    </a:clrScheme>
    <a:fontScheme name="Oikaze">
      <a:majorFont>
        <a:latin typeface="Gulim"/>
        <a:ea typeface="メイリオ"/>
        <a:cs typeface=""/>
      </a:majorFont>
      <a:minorFont>
        <a:latin typeface="Gulim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>
            <a:lumMod val="20000"/>
            <a:lumOff val="80000"/>
          </a:schemeClr>
        </a:solidFill>
        <a:ln>
          <a:solidFill>
            <a:schemeClr val="accent5">
              <a:lumMod val="75000"/>
            </a:schemeClr>
          </a:solidFill>
        </a:ln>
      </a:spPr>
      <a:bodyPr rtlCol="0" anchor="ctr"/>
      <a:lstStyle>
        <a:defPPr algn="ctr">
          <a:defRPr kumimoji="1" sz="1400" dirty="0" smtClean="0">
            <a:solidFill>
              <a:schemeClr val="tx1"/>
            </a:solidFill>
            <a:latin typeface="メイリオ" panose="020B0604030504040204" pitchFamily="50" charset="-128"/>
            <a:ea typeface="メイリオ" panose="020B0604030504040204" pitchFamily="50" charset="-128"/>
            <a:cs typeface="メイリオ" panose="020B0604030504040204" pitchFamily="50" charset="-128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marL="171450" indent="-171450">
          <a:buFont typeface="Arial" panose="020B0604020202020204" pitchFamily="34" charset="0"/>
          <a:buChar char="•"/>
          <a:defRPr sz="1600" dirty="0" smtClean="0">
            <a:latin typeface="メイリオ" panose="020B0604030504040204" pitchFamily="50" charset="-128"/>
            <a:ea typeface="メイリオ" panose="020B0604030504040204" pitchFamily="50" charset="-128"/>
            <a:cs typeface="メイリオ" panose="020B0604030504040204" pitchFamily="50" charset="-128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18753</TotalTime>
  <Words>95</Words>
  <Application>Microsoft Macintosh PowerPoint</Application>
  <PresentationFormat>画面に合わせる (4:3)</PresentationFormat>
  <Paragraphs>14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8" baseType="lpstr">
      <vt:lpstr>Gulim</vt:lpstr>
      <vt:lpstr>ＭＳ Ｐゴシック</vt:lpstr>
      <vt:lpstr>メイリオ</vt:lpstr>
      <vt:lpstr>Arial</vt:lpstr>
      <vt:lpstr>Calibri</vt:lpstr>
      <vt:lpstr>Wingdings</vt:lpstr>
      <vt:lpstr>営業企画部・社内共有資料</vt:lpstr>
      <vt:lpstr>自己紹介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JIEC</dc:creator>
  <cp:lastModifiedBy>鈴木 一平</cp:lastModifiedBy>
  <cp:revision>2246</cp:revision>
  <cp:lastPrinted>2019-06-26T06:13:23Z</cp:lastPrinted>
  <dcterms:created xsi:type="dcterms:W3CDTF">2014-04-24T06:23:41Z</dcterms:created>
  <dcterms:modified xsi:type="dcterms:W3CDTF">2020-07-14T04:59:59Z</dcterms:modified>
</cp:coreProperties>
</file>