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94656"/>
  </p:normalViewPr>
  <p:slideViewPr>
    <p:cSldViewPr snapToGrid="0" snapToObjects="1">
      <p:cViewPr>
        <p:scale>
          <a:sx n="98" d="100"/>
          <a:sy n="98" d="100"/>
        </p:scale>
        <p:origin x="19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0B75-FC48-0543-8BBD-FB6DE143569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9E51F-04D9-084D-B5D6-9A471C049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4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9E51F-04D9-084D-B5D6-9A471C049E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4C-95DD-5748-A621-801161FA3A29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2E1-71A3-5642-A2B6-77F229A106A5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3B6-1E6B-9043-AE64-F3A64B35E423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5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F638-8639-7145-B319-1ED4AB51BB7B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C452-FD25-4B41-B374-125F9B183105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19AC-72E5-564E-A343-D0AE24F7714F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EF21-C3F6-2F49-8078-053AE82565DB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1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0E34-2DC3-3D45-8399-CE85A3881361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ACA-E96D-9543-A58F-A3602EC2646E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1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354-37EF-4447-8C13-EEADAAD9AE57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6767-36C3-A74E-86E6-6DFD8D8E037F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80181DB0-D7E9-1846-AE73-C6AE733D3504}" type="datetime1">
              <a:rPr lang="ja-JP" altLang="en-US" smtClean="0"/>
              <a:pPr/>
              <a:t>2017/7/12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D20ED7C6-18A0-8C43-ACD1-7158A5F5D54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51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図表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2744484" y="1825625"/>
            <a:ext cx="6703032" cy="4351338"/>
            <a:chOff x="2744484" y="1825625"/>
            <a:chExt cx="6703032" cy="4351338"/>
          </a:xfrm>
        </p:grpSpPr>
        <p:pic>
          <p:nvPicPr>
            <p:cNvPr id="19" name="コンテンツ プレースホルダ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484" y="1825625"/>
              <a:ext cx="6703032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2744484" y="5219114"/>
              <a:ext cx="1947324" cy="465365"/>
            </a:xfrm>
            <a:prstGeom prst="wedgeRectCallout">
              <a:avLst>
                <a:gd name="adj1" fmla="val -36228"/>
                <a:gd name="adj2" fmla="val 78606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>
                  <a:solidFill>
                    <a:srgbClr val="FFC000"/>
                  </a:solidFill>
                </a:rPr>
                <a:t>質問を入力してください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6773945" y="5051934"/>
              <a:ext cx="1616770" cy="632545"/>
            </a:xfrm>
            <a:prstGeom prst="wedgeRectCallout">
              <a:avLst>
                <a:gd name="adj1" fmla="val 73275"/>
                <a:gd name="adj2" fmla="val 89753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音声認識ボタン</a:t>
              </a:r>
              <a:endParaRPr kumimoji="1" lang="en-US" altLang="ja-JP" sz="1200" dirty="0" smtClean="0">
                <a:solidFill>
                  <a:srgbClr val="FFC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kumimoji="1" lang="ja-JP" altLang="en-US" sz="1200" dirty="0" smtClean="0">
                  <a:solidFill>
                    <a:srgbClr val="FFC000"/>
                  </a:solidFill>
                </a:rPr>
                <a:t>開始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          / </a:t>
              </a:r>
              <a:r>
                <a:rPr kumimoji="1" lang="ja-JP" altLang="en-US" sz="1200" dirty="0" smtClean="0">
                  <a:solidFill>
                    <a:srgbClr val="FFC000"/>
                  </a:solidFill>
                </a:rPr>
                <a:t>停止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07" y="5383740"/>
              <a:ext cx="248239" cy="216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501" y="5383740"/>
              <a:ext cx="251462" cy="216000"/>
            </a:xfrm>
            <a:prstGeom prst="rect">
              <a:avLst/>
            </a:prstGeom>
          </p:spPr>
        </p:pic>
        <p:sp>
          <p:nvSpPr>
            <p:cNvPr id="15" name="四角形吹き出し 14"/>
            <p:cNvSpPr/>
            <p:nvPr/>
          </p:nvSpPr>
          <p:spPr>
            <a:xfrm>
              <a:off x="8484388" y="5216577"/>
              <a:ext cx="963128" cy="467902"/>
            </a:xfrm>
            <a:prstGeom prst="wedgeRectCallout">
              <a:avLst>
                <a:gd name="adj1" fmla="val 32148"/>
                <a:gd name="adj2" fmla="val 80405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smtClean="0">
                  <a:solidFill>
                    <a:srgbClr val="FFC000"/>
                  </a:solidFill>
                </a:rPr>
                <a:t>送信ボタン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6" y="1825625"/>
            <a:ext cx="672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2767682" y="1825625"/>
            <a:ext cx="6656636" cy="4351338"/>
            <a:chOff x="2767682" y="1825625"/>
            <a:chExt cx="6656636" cy="4351338"/>
          </a:xfrm>
        </p:grpSpPr>
        <p:pic>
          <p:nvPicPr>
            <p:cNvPr id="30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682" y="1825625"/>
              <a:ext cx="6656636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7667922" y="5248104"/>
              <a:ext cx="1756396" cy="465365"/>
            </a:xfrm>
            <a:prstGeom prst="wedgeRectCallout">
              <a:avLst>
                <a:gd name="adj1" fmla="val 23353"/>
                <a:gd name="adj2" fmla="val 74239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■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</a:t>
              </a:r>
              <a:r>
                <a:rPr kumimoji="1" lang="ja-JP" altLang="en-US" sz="1200" dirty="0" smtClean="0">
                  <a:solidFill>
                    <a:srgbClr val="FFC000"/>
                  </a:solidFill>
                </a:rPr>
                <a:t>をクリックすると</a:t>
              </a:r>
              <a:endParaRPr kumimoji="1" lang="en-US" altLang="ja-JP" sz="1200" dirty="0" smtClean="0">
                <a:solidFill>
                  <a:srgbClr val="FFC000"/>
                </a:solidFill>
              </a:endParaRPr>
            </a:p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音声認識が止まります。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4671297" y="3768611"/>
              <a:ext cx="1424703" cy="465365"/>
            </a:xfrm>
            <a:prstGeom prst="wedgeRectCallout">
              <a:avLst>
                <a:gd name="adj1" fmla="val -33883"/>
                <a:gd name="adj2" fmla="val -76404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>
                  <a:solidFill>
                    <a:srgbClr val="FFC000"/>
                  </a:solidFill>
                </a:rPr>
                <a:t>許可してください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2767682" y="3768610"/>
              <a:ext cx="1505983" cy="465365"/>
              <a:chOff x="2767682" y="3768610"/>
              <a:chExt cx="1505983" cy="465365"/>
            </a:xfrm>
          </p:grpSpPr>
          <p:sp>
            <p:nvSpPr>
              <p:cNvPr id="13" name="四角形吹き出し 12"/>
              <p:cNvSpPr/>
              <p:nvPr/>
            </p:nvSpPr>
            <p:spPr>
              <a:xfrm>
                <a:off x="2767682" y="3768610"/>
                <a:ext cx="1505983" cy="465365"/>
              </a:xfrm>
              <a:prstGeom prst="wedgeRectCallout">
                <a:avLst>
                  <a:gd name="adj1" fmla="val -28257"/>
                  <a:gd name="adj2" fmla="val -368957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200" dirty="0" smtClean="0">
                    <a:solidFill>
                      <a:srgbClr val="FFC000"/>
                    </a:solidFill>
                  </a:rPr>
                  <a:t>音声認識中は、</a:t>
                </a:r>
                <a:endParaRPr kumimoji="1" lang="en-US" altLang="ja-JP" sz="1200" dirty="0" smtClean="0">
                  <a:solidFill>
                    <a:srgbClr val="FFC000"/>
                  </a:solidFill>
                </a:endParaRPr>
              </a:p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</a:rPr>
                  <a:t>     </a:t>
                </a:r>
                <a:r>
                  <a:rPr kumimoji="1" lang="ja-JP" altLang="en-US" sz="1200" dirty="0" smtClean="0">
                    <a:solidFill>
                      <a:srgbClr val="FFC000"/>
                    </a:solidFill>
                  </a:rPr>
                  <a:t>が表示されます。</a:t>
                </a:r>
                <a:endParaRPr kumimoji="1" lang="ja-JP" altLang="en-US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8642" y="3979349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14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66800" y="1312782"/>
            <a:ext cx="10058400" cy="4232437"/>
            <a:chOff x="1066800" y="1312782"/>
            <a:chExt cx="10058400" cy="423243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312782"/>
              <a:ext cx="10058400" cy="4232437"/>
            </a:xfrm>
            <a:prstGeom prst="rect">
              <a:avLst/>
            </a:prstGeom>
          </p:spPr>
        </p:pic>
        <p:sp>
          <p:nvSpPr>
            <p:cNvPr id="6" name="四角形吹き出し 5"/>
            <p:cNvSpPr/>
            <p:nvPr/>
          </p:nvSpPr>
          <p:spPr>
            <a:xfrm>
              <a:off x="8468897" y="3028950"/>
              <a:ext cx="1847069" cy="465365"/>
            </a:xfrm>
            <a:prstGeom prst="wedgeRectCallout">
              <a:avLst>
                <a:gd name="adj1" fmla="val -33883"/>
                <a:gd name="adj2" fmla="val 77982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>
                  <a:solidFill>
                    <a:srgbClr val="FFC000"/>
                  </a:solidFill>
                </a:rPr>
                <a:t>クリックして</a:t>
              </a:r>
              <a:r>
                <a:rPr kumimoji="1" lang="ja-JP" altLang="en-US" sz="1200" dirty="0" smtClean="0">
                  <a:solidFill>
                    <a:srgbClr val="FFC000"/>
                  </a:solidFill>
                </a:rPr>
                <a:t>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66800" y="1690688"/>
            <a:ext cx="10058400" cy="3678637"/>
            <a:chOff x="1066800" y="1690688"/>
            <a:chExt cx="10058400" cy="367863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690688"/>
              <a:ext cx="10058400" cy="3678637"/>
            </a:xfrm>
            <a:prstGeom prst="rect">
              <a:avLst/>
            </a:prstGeom>
          </p:spPr>
        </p:pic>
        <p:sp>
          <p:nvSpPr>
            <p:cNvPr id="6" name="四角形吹き出し 5"/>
            <p:cNvSpPr/>
            <p:nvPr/>
          </p:nvSpPr>
          <p:spPr>
            <a:xfrm>
              <a:off x="8395854" y="4916385"/>
              <a:ext cx="2673270" cy="406923"/>
            </a:xfrm>
            <a:prstGeom prst="wedgeRectCallout">
              <a:avLst>
                <a:gd name="adj1" fmla="val 20396"/>
                <a:gd name="adj2" fmla="val -98292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rgbClr val="FFC000"/>
                  </a:solidFill>
                </a:rPr>
                <a:t>クリックすると</a:t>
              </a:r>
              <a:r>
                <a:rPr kumimoji="1" lang="ja-JP" altLang="en-US" sz="1200" smtClean="0">
                  <a:solidFill>
                    <a:srgbClr val="FFC000"/>
                  </a:solidFill>
                </a:rPr>
                <a:t>アプリが起動します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1593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62</Words>
  <Application>Microsoft Macintosh PowerPoint</Application>
  <PresentationFormat>ワイド画面</PresentationFormat>
  <Paragraphs>23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</vt:lpstr>
      <vt:lpstr>Calibri</vt:lpstr>
      <vt:lpstr>Meiryo</vt:lpstr>
      <vt:lpstr>Yu Gothic</vt:lpstr>
      <vt:lpstr>メイリオ</vt:lpstr>
      <vt:lpstr>ホワイト</vt:lpstr>
      <vt:lpstr>図表</vt:lpstr>
      <vt:lpstr>図1</vt:lpstr>
      <vt:lpstr>図2</vt:lpstr>
      <vt:lpstr>図3</vt:lpstr>
      <vt:lpstr>図4</vt:lpstr>
      <vt:lpstr>図5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鈴木一平</dc:creator>
  <cp:lastModifiedBy>鈴木一平</cp:lastModifiedBy>
  <cp:revision>23</cp:revision>
  <dcterms:created xsi:type="dcterms:W3CDTF">2017-07-12T04:52:39Z</dcterms:created>
  <dcterms:modified xsi:type="dcterms:W3CDTF">2017-07-12T09:12:25Z</dcterms:modified>
</cp:coreProperties>
</file>