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1FF"/>
    <a:srgbClr val="ECA9FF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3" autoAdjust="0"/>
    <p:restoredTop sz="94660"/>
  </p:normalViewPr>
  <p:slideViewPr>
    <p:cSldViewPr snapToGrid="0" showGuides="1">
      <p:cViewPr>
        <p:scale>
          <a:sx n="111" d="100"/>
          <a:sy n="111" d="100"/>
        </p:scale>
        <p:origin x="512" y="816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949E3-6659-8E4F-901F-AFF6F33DACEF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76D-77FE-434F-93DD-08527DDAB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06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8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74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09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7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2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9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1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12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65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34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0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69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図形グループ 87"/>
          <p:cNvGrpSpPr/>
          <p:nvPr/>
        </p:nvGrpSpPr>
        <p:grpSpPr>
          <a:xfrm>
            <a:off x="1734746" y="496708"/>
            <a:ext cx="8722509" cy="5864585"/>
            <a:chOff x="704336" y="333633"/>
            <a:chExt cx="8722509" cy="5864585"/>
          </a:xfrm>
        </p:grpSpPr>
        <p:cxnSp>
          <p:nvCxnSpPr>
            <p:cNvPr id="75" name="曲線コネクタ 74"/>
            <p:cNvCxnSpPr/>
            <p:nvPr/>
          </p:nvCxnSpPr>
          <p:spPr>
            <a:xfrm flipV="1">
              <a:off x="2932507" y="3621756"/>
              <a:ext cx="4659295" cy="1767330"/>
            </a:xfrm>
            <a:prstGeom prst="curvedConnector3">
              <a:avLst>
                <a:gd name="adj1" fmla="val 72837"/>
              </a:avLst>
            </a:prstGeom>
            <a:ln w="149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4"/>
            <p:cNvSpPr/>
            <p:nvPr/>
          </p:nvSpPr>
          <p:spPr>
            <a:xfrm>
              <a:off x="1016622" y="4916255"/>
              <a:ext cx="191860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CLI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テストドイバー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en-US" altLang="ja-JP" sz="1200" dirty="0" err="1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app.js</a:t>
              </a:r>
              <a:endParaRPr lang="en-US" altLang="ja-JP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1016622" y="3730737"/>
              <a:ext cx="191860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Action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定義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r>
                <a:rPr lang="en-US" altLang="ja-JP" sz="1200" dirty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send-</a:t>
              </a:r>
              <a:r>
                <a:rPr lang="en-US" altLang="ja-JP" sz="1200" dirty="0" err="1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message.js</a:t>
              </a:r>
              <a:endParaRPr lang="en-US" altLang="ja-JP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3" name="Rounded Rectangle 4"/>
            <p:cNvSpPr/>
            <p:nvPr/>
          </p:nvSpPr>
          <p:spPr>
            <a:xfrm>
              <a:off x="1016622" y="1053819"/>
              <a:ext cx="191860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Conversation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データ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en-US" altLang="ja-JP" sz="1200" dirty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workspace-</a:t>
              </a:r>
              <a:r>
                <a:rPr lang="en-US" altLang="ja-JP" sz="1200" dirty="0" err="1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diet.json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6" name="Rounded Rectangle 4"/>
            <p:cNvSpPr/>
            <p:nvPr/>
          </p:nvSpPr>
          <p:spPr>
            <a:xfrm>
              <a:off x="1016622" y="2466613"/>
              <a:ext cx="191588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Conversation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接続情報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en-US" altLang="ja-JP" sz="1200" dirty="0" err="1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param.json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7" name="Rounded Rectangle 4"/>
            <p:cNvSpPr/>
            <p:nvPr/>
          </p:nvSpPr>
          <p:spPr>
            <a:xfrm>
              <a:off x="852557" y="682903"/>
              <a:ext cx="2779160" cy="2676466"/>
            </a:xfrm>
            <a:prstGeom prst="roundRect">
              <a:avLst>
                <a:gd name="adj" fmla="val 646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install/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8" name="Rounded Rectangle 4"/>
            <p:cNvSpPr/>
            <p:nvPr/>
          </p:nvSpPr>
          <p:spPr>
            <a:xfrm>
              <a:off x="857230" y="3474472"/>
              <a:ext cx="2779160" cy="2443822"/>
            </a:xfrm>
            <a:prstGeom prst="roundRect">
              <a:avLst>
                <a:gd name="adj" fmla="val 646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/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9" name="Rounded Rectangle 4"/>
            <p:cNvSpPr/>
            <p:nvPr/>
          </p:nvSpPr>
          <p:spPr>
            <a:xfrm>
              <a:off x="704336" y="333633"/>
              <a:ext cx="3140383" cy="5832389"/>
            </a:xfrm>
            <a:prstGeom prst="roundRect">
              <a:avLst>
                <a:gd name="adj" fmla="val 489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ローカル環境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0" name="Rounded Rectangle 3"/>
            <p:cNvSpPr/>
            <p:nvPr/>
          </p:nvSpPr>
          <p:spPr>
            <a:xfrm>
              <a:off x="5193051" y="3728662"/>
              <a:ext cx="1567542" cy="6966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Action</a:t>
              </a:r>
              <a:endParaRPr kumimoji="1" lang="ja-JP" altLang="en-US" sz="1200" dirty="0">
                <a:solidFill>
                  <a:srgbClr val="00206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2" name="Rounded Rectangle 11"/>
            <p:cNvSpPr/>
            <p:nvPr/>
          </p:nvSpPr>
          <p:spPr>
            <a:xfrm>
              <a:off x="7591802" y="3048910"/>
              <a:ext cx="1567542" cy="696685"/>
            </a:xfrm>
            <a:prstGeom prst="roundRect">
              <a:avLst/>
            </a:prstGeom>
            <a:solidFill>
              <a:srgbClr val="F2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7030A0"/>
                  </a:solidFill>
                  <a:latin typeface="Meiryo" charset="-128"/>
                  <a:ea typeface="Meiryo" charset="-128"/>
                  <a:cs typeface="Meiryo" charset="-128"/>
                </a:rPr>
                <a:t>Workspace</a:t>
              </a:r>
              <a:endParaRPr kumimoji="1" lang="ja-JP" altLang="en-US" sz="1200" dirty="0">
                <a:solidFill>
                  <a:srgbClr val="7030A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3" name="TextBox 58"/>
            <p:cNvSpPr txBox="1"/>
            <p:nvPr/>
          </p:nvSpPr>
          <p:spPr>
            <a:xfrm>
              <a:off x="1016622" y="5597535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node app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1016622" y="4427422"/>
              <a:ext cx="1647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wsk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 action create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6" name="TextBox 58"/>
            <p:cNvSpPr txBox="1"/>
            <p:nvPr/>
          </p:nvSpPr>
          <p:spPr>
            <a:xfrm>
              <a:off x="1016622" y="1744994"/>
              <a:ext cx="2615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Bluemix Console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・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Watson Conversation Tool 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の</a:t>
              </a:r>
              <a:endParaRPr lang="en-US" altLang="ja-JP" sz="1200" dirty="0" smtClean="0">
                <a:latin typeface="Meiryo" charset="-128"/>
                <a:ea typeface="Meiryo" charset="-128"/>
                <a:cs typeface="Meiryo" charset="-128"/>
              </a:endParaRPr>
            </a:p>
            <a:p>
              <a:r>
                <a:rPr lang="en-US" altLang="ja-JP" sz="1200" dirty="0">
                  <a:latin typeface="Meiryo" charset="-128"/>
                  <a:ea typeface="Meiryo" charset="-128"/>
                  <a:cs typeface="Meiryo" charset="-128"/>
                </a:rPr>
                <a:t>Import a 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workspace 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で指定</a:t>
              </a:r>
              <a:endParaRPr lang="en-US" altLang="ja-JP" sz="1200" dirty="0" smtClean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7" name="TextBox 58"/>
            <p:cNvSpPr txBox="1"/>
            <p:nvPr/>
          </p:nvSpPr>
          <p:spPr>
            <a:xfrm>
              <a:off x="1016622" y="3127969"/>
              <a:ext cx="1696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wsk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 action update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8" name="Rounded Rectangle 4"/>
            <p:cNvSpPr/>
            <p:nvPr/>
          </p:nvSpPr>
          <p:spPr>
            <a:xfrm>
              <a:off x="4141782" y="333633"/>
              <a:ext cx="2872882" cy="5832389"/>
            </a:xfrm>
            <a:prstGeom prst="roundRect">
              <a:avLst>
                <a:gd name="adj" fmla="val 4893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Bluemix </a:t>
              </a:r>
              <a:r>
                <a:rPr kumimoji="1" lang="en-US" altLang="ja-JP" sz="1200" dirty="0" err="1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OpenWhisk</a:t>
              </a:r>
              <a:endParaRPr kumimoji="1" lang="ja-JP" altLang="en-US" sz="1200" dirty="0">
                <a:solidFill>
                  <a:srgbClr val="00206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9" name="Rounded Rectangle 3"/>
            <p:cNvSpPr/>
            <p:nvPr/>
          </p:nvSpPr>
          <p:spPr>
            <a:xfrm>
              <a:off x="4414718" y="4916254"/>
              <a:ext cx="1567542" cy="6966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API-Experimental</a:t>
              </a:r>
              <a:endParaRPr kumimoji="1" lang="ja-JP" altLang="en-US" sz="1200" dirty="0">
                <a:solidFill>
                  <a:srgbClr val="00206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40" name="Elbow Connector 46"/>
            <p:cNvCxnSpPr>
              <a:stCxn id="20" idx="3"/>
              <a:endCxn id="30" idx="1"/>
            </p:cNvCxnSpPr>
            <p:nvPr/>
          </p:nvCxnSpPr>
          <p:spPr>
            <a:xfrm flipV="1">
              <a:off x="2935227" y="4077005"/>
              <a:ext cx="2257824" cy="207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6"/>
            <p:cNvCxnSpPr>
              <a:endCxn id="30" idx="1"/>
            </p:cNvCxnSpPr>
            <p:nvPr/>
          </p:nvCxnSpPr>
          <p:spPr>
            <a:xfrm>
              <a:off x="2818612" y="2792833"/>
              <a:ext cx="2374439" cy="12841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4"/>
            <p:cNvSpPr/>
            <p:nvPr/>
          </p:nvSpPr>
          <p:spPr>
            <a:xfrm>
              <a:off x="7303011" y="365829"/>
              <a:ext cx="2123834" cy="5832389"/>
            </a:xfrm>
            <a:prstGeom prst="roundRect">
              <a:avLst>
                <a:gd name="adj" fmla="val 4893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7030A0"/>
                  </a:solidFill>
                  <a:latin typeface="Meiryo" charset="-128"/>
                  <a:ea typeface="Meiryo" charset="-128"/>
                  <a:cs typeface="Meiryo" charset="-128"/>
                </a:rPr>
                <a:t>Watson Conversation</a:t>
              </a:r>
              <a:endParaRPr kumimoji="1" lang="ja-JP" altLang="en-US" sz="1200" dirty="0">
                <a:solidFill>
                  <a:srgbClr val="7030A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53" name="Elbow Connector 46"/>
            <p:cNvCxnSpPr>
              <a:stCxn id="23" idx="3"/>
              <a:endCxn id="32" idx="0"/>
            </p:cNvCxnSpPr>
            <p:nvPr/>
          </p:nvCxnSpPr>
          <p:spPr>
            <a:xfrm>
              <a:off x="2935227" y="1402162"/>
              <a:ext cx="5440346" cy="1646748"/>
            </a:xfrm>
            <a:prstGeom prst="bentConnector2">
              <a:avLst/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6"/>
            <p:cNvCxnSpPr>
              <a:stCxn id="30" idx="2"/>
            </p:cNvCxnSpPr>
            <p:nvPr/>
          </p:nvCxnSpPr>
          <p:spPr>
            <a:xfrm rot="5400000">
              <a:off x="5359136" y="4264701"/>
              <a:ext cx="457041" cy="77833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58"/>
            <p:cNvSpPr txBox="1"/>
            <p:nvPr/>
          </p:nvSpPr>
          <p:spPr>
            <a:xfrm>
              <a:off x="4111662" y="4376868"/>
              <a:ext cx="1941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wsk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api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-experimental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86" name="TextBox 58"/>
            <p:cNvSpPr txBox="1"/>
            <p:nvPr/>
          </p:nvSpPr>
          <p:spPr>
            <a:xfrm>
              <a:off x="6566593" y="2965361"/>
              <a:ext cx="956382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Request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 (POST)</a:t>
              </a:r>
              <a:endParaRPr kumimoji="1" lang="ja-JP" altLang="en-US" sz="1200" b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87" name="TextBox 58"/>
            <p:cNvSpPr txBox="1"/>
            <p:nvPr/>
          </p:nvSpPr>
          <p:spPr>
            <a:xfrm>
              <a:off x="3109378" y="5546721"/>
              <a:ext cx="956382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Request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 (POST)</a:t>
              </a:r>
              <a:endParaRPr kumimoji="1" lang="ja-JP" altLang="en-US" sz="1200" b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6190350"/>
            <a:ext cx="3743330" cy="667650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図</a:t>
            </a:r>
            <a:r>
              <a:rPr kumimoji="1" lang="en-US" altLang="ja-JP" sz="2400" dirty="0" smtClean="0"/>
              <a:t>1 </a:t>
            </a:r>
            <a:r>
              <a:rPr kumimoji="1" lang="ja-JP" altLang="en-US" sz="2400" dirty="0" smtClean="0"/>
              <a:t>関連図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098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6190350"/>
            <a:ext cx="5769033" cy="667650"/>
          </a:xfrm>
        </p:spPr>
        <p:txBody>
          <a:bodyPr>
            <a:normAutofit fontScale="90000"/>
          </a:bodyPr>
          <a:lstStyle/>
          <a:p>
            <a:r>
              <a:rPr kumimoji="1" lang="ja-JP" altLang="en-US" sz="2400" dirty="0" smtClean="0"/>
              <a:t>図</a:t>
            </a:r>
            <a:r>
              <a:rPr kumimoji="1" lang="en-US" altLang="ja-JP" sz="2400" dirty="0" smtClean="0"/>
              <a:t>2 Conversation </a:t>
            </a:r>
            <a:r>
              <a:rPr kumimoji="1" lang="ja-JP" altLang="en-US" sz="2400" dirty="0" smtClean="0"/>
              <a:t>の</a:t>
            </a:r>
            <a:r>
              <a:rPr lang="ja-JP" altLang="en-US" sz="2400" dirty="0" smtClean="0"/>
              <a:t>ワークスペース作成手順</a:t>
            </a:r>
            <a:endParaRPr kumimoji="1" lang="ja-JP" altLang="en-US" sz="2400" dirty="0"/>
          </a:p>
        </p:txBody>
      </p:sp>
      <p:grpSp>
        <p:nvGrpSpPr>
          <p:cNvPr id="21" name="図形グループ 20"/>
          <p:cNvGrpSpPr/>
          <p:nvPr/>
        </p:nvGrpSpPr>
        <p:grpSpPr>
          <a:xfrm>
            <a:off x="939082" y="551549"/>
            <a:ext cx="10313836" cy="5754902"/>
            <a:chOff x="139154" y="239835"/>
            <a:chExt cx="10313836" cy="575490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54" y="2722304"/>
              <a:ext cx="7567931" cy="169577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515" y="4263328"/>
              <a:ext cx="7567931" cy="1731409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218" y="3848471"/>
              <a:ext cx="1944000" cy="195237"/>
            </a:xfrm>
            <a:prstGeom prst="rect">
              <a:avLst/>
            </a:prstGeom>
          </p:spPr>
        </p:pic>
        <p:grpSp>
          <p:nvGrpSpPr>
            <p:cNvPr id="11" name="図形グループ 10"/>
            <p:cNvGrpSpPr/>
            <p:nvPr/>
          </p:nvGrpSpPr>
          <p:grpSpPr>
            <a:xfrm>
              <a:off x="139155" y="239835"/>
              <a:ext cx="10313290" cy="2292547"/>
              <a:chOff x="139155" y="239835"/>
              <a:chExt cx="10313290" cy="2292547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155" y="239835"/>
                <a:ext cx="7567931" cy="2292547"/>
              </a:xfrm>
              <a:prstGeom prst="rect">
                <a:avLst/>
              </a:prstGeom>
            </p:spPr>
          </p:pic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1111" y="529082"/>
                <a:ext cx="3441334" cy="1894893"/>
              </a:xfrm>
              <a:prstGeom prst="rect">
                <a:avLst/>
              </a:prstGeom>
            </p:spPr>
          </p:pic>
          <p:sp>
            <p:nvSpPr>
              <p:cNvPr id="9" name="正方形/長方形 8"/>
              <p:cNvSpPr/>
              <p:nvPr/>
            </p:nvSpPr>
            <p:spPr>
              <a:xfrm>
                <a:off x="4102708" y="2279560"/>
                <a:ext cx="1055915" cy="174172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5158623" y="2250592"/>
                <a:ext cx="8130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(1) Click</a:t>
                </a:r>
                <a:endParaRPr kumimoji="1" lang="ja-JP" altLang="en-US" sz="12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9569508" y="1953361"/>
                <a:ext cx="8130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(3) Click</a:t>
                </a:r>
                <a:endParaRPr kumimoji="1" lang="ja-JP" altLang="en-US" sz="12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9485906" y="2186607"/>
                <a:ext cx="803082" cy="211843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8177780" y="1247608"/>
                <a:ext cx="13917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(2) </a:t>
                </a:r>
                <a:r>
                  <a:rPr kumimoji="1" lang="ja-JP" altLang="en-US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ファイル指定</a:t>
                </a:r>
                <a:endParaRPr kumimoji="1" lang="ja-JP" altLang="en-US" sz="12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  <p:sp>
          <p:nvSpPr>
            <p:cNvPr id="45" name="正方形/長方形 44"/>
            <p:cNvSpPr/>
            <p:nvPr/>
          </p:nvSpPr>
          <p:spPr>
            <a:xfrm>
              <a:off x="7504166" y="2722304"/>
              <a:ext cx="257601" cy="226459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7738588" y="2697033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(4) Click</a:t>
              </a:r>
              <a:endParaRPr kumimoji="1" lang="ja-JP" altLang="en-US" sz="1200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7913153" y="4011598"/>
              <a:ext cx="2533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(5) </a:t>
              </a:r>
              <a:r>
                <a:rPr kumimoji="1" lang="ja-JP" altLang="en-US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学習中なら待つ、消えたら</a:t>
              </a:r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OK</a:t>
              </a:r>
              <a:endParaRPr kumimoji="1" lang="ja-JP" altLang="en-US" sz="1200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13" name="直線矢印コネクタ 12"/>
            <p:cNvCxnSpPr>
              <a:stCxn id="47" idx="2"/>
            </p:cNvCxnSpPr>
            <p:nvPr/>
          </p:nvCxnSpPr>
          <p:spPr>
            <a:xfrm>
              <a:off x="9179686" y="4288597"/>
              <a:ext cx="195962" cy="484571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9277667" y="5572735"/>
              <a:ext cx="1175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(6</a:t>
              </a:r>
              <a:r>
                <a:rPr kumimoji="1" lang="en-US" altLang="ja-JP" sz="120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) Chat </a:t>
              </a:r>
              <a:r>
                <a:rPr kumimoji="1" lang="ja-JP" altLang="en-US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可能</a:t>
              </a:r>
              <a:endParaRPr kumimoji="1" lang="ja-JP" altLang="en-US" sz="1200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10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102</Words>
  <Application>Microsoft Macintosh PowerPoint</Application>
  <PresentationFormat>ワイド画面</PresentationFormat>
  <Paragraphs>34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Meiryo</vt:lpstr>
      <vt:lpstr>ＭＳ Ｐゴシック</vt:lpstr>
      <vt:lpstr>Yu Gothic</vt:lpstr>
      <vt:lpstr>Arial</vt:lpstr>
      <vt:lpstr>Office Theme</vt:lpstr>
      <vt:lpstr>図1 関連図</vt:lpstr>
      <vt:lpstr>図2 Conversation のワークスペース作成手順</vt:lpstr>
    </vt:vector>
  </TitlesOfParts>
  <Company>IBM Corporation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AA877829</dc:creator>
  <cp:lastModifiedBy>鈴木一平</cp:lastModifiedBy>
  <cp:revision>29</cp:revision>
  <dcterms:created xsi:type="dcterms:W3CDTF">2016-03-09T06:44:53Z</dcterms:created>
  <dcterms:modified xsi:type="dcterms:W3CDTF">2017-04-25T01:41:38Z</dcterms:modified>
</cp:coreProperties>
</file>