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FF"/>
    <a:srgbClr val="ECA9FF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 autoAdjust="0"/>
    <p:restoredTop sz="94660"/>
  </p:normalViewPr>
  <p:slideViewPr>
    <p:cSldViewPr snapToGrid="0" showGuides="1">
      <p:cViewPr>
        <p:scale>
          <a:sx n="116" d="100"/>
          <a:sy n="116" d="100"/>
        </p:scale>
        <p:origin x="1320" y="69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49E3-6659-8E4F-901F-AFF6F33DACEF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76D-77FE-434F-93DD-08527DDAB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図形グループ 87"/>
          <p:cNvGrpSpPr/>
          <p:nvPr/>
        </p:nvGrpSpPr>
        <p:grpSpPr>
          <a:xfrm>
            <a:off x="1734746" y="496708"/>
            <a:ext cx="8722509" cy="5864585"/>
            <a:chOff x="704336" y="333633"/>
            <a:chExt cx="8722509" cy="5864585"/>
          </a:xfrm>
        </p:grpSpPr>
        <p:cxnSp>
          <p:nvCxnSpPr>
            <p:cNvPr id="75" name="曲線コネクタ 74"/>
            <p:cNvCxnSpPr/>
            <p:nvPr/>
          </p:nvCxnSpPr>
          <p:spPr>
            <a:xfrm flipV="1">
              <a:off x="2932507" y="3621756"/>
              <a:ext cx="4659295" cy="1767330"/>
            </a:xfrm>
            <a:prstGeom prst="curvedConnector3">
              <a:avLst>
                <a:gd name="adj1" fmla="val 72837"/>
              </a:avLst>
            </a:prstGeom>
            <a:ln w="149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4"/>
            <p:cNvSpPr/>
            <p:nvPr/>
          </p:nvSpPr>
          <p:spPr>
            <a:xfrm>
              <a:off x="1016622" y="4916255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CLI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テストドイバー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app.js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1016622" y="3730737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Action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定義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send-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message.js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1016622" y="1053819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データ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workspace-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diet.json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Rounded Rectangle 4"/>
            <p:cNvSpPr/>
            <p:nvPr/>
          </p:nvSpPr>
          <p:spPr>
            <a:xfrm>
              <a:off x="1016622" y="2466613"/>
              <a:ext cx="191588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接続情報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param.json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852557" y="682903"/>
              <a:ext cx="2779160" cy="2676466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install/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857230" y="3474472"/>
              <a:ext cx="2779160" cy="2443822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04336" y="333633"/>
              <a:ext cx="3140383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ローカル環境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5193051" y="372866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Action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2" name="Rounded Rectangle 11"/>
            <p:cNvSpPr/>
            <p:nvPr/>
          </p:nvSpPr>
          <p:spPr>
            <a:xfrm>
              <a:off x="7591802" y="3048910"/>
              <a:ext cx="1567542" cy="696685"/>
            </a:xfrm>
            <a:prstGeom prst="roundRect">
              <a:avLst/>
            </a:prstGeom>
            <a:solidFill>
              <a:srgbClr val="F2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Workspace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3" name="TextBox 58"/>
            <p:cNvSpPr txBox="1"/>
            <p:nvPr/>
          </p:nvSpPr>
          <p:spPr>
            <a:xfrm>
              <a:off x="1016622" y="559753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node app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1016622" y="4427422"/>
              <a:ext cx="1647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create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1016622" y="1744994"/>
              <a:ext cx="2615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Bluemix Console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・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Watson Conversation Tool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Import a 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workspace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で指定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1016622" y="3127969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update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4141782" y="333633"/>
              <a:ext cx="2872882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Bluemix </a:t>
              </a:r>
              <a:r>
                <a:rPr kumimoji="1" lang="en-US" altLang="ja-JP" sz="1200" dirty="0" err="1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OpenWhisk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4414718" y="4916254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API-Experimental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0" name="Elbow Connector 46"/>
            <p:cNvCxnSpPr>
              <a:stCxn id="20" idx="3"/>
              <a:endCxn id="30" idx="1"/>
            </p:cNvCxnSpPr>
            <p:nvPr/>
          </p:nvCxnSpPr>
          <p:spPr>
            <a:xfrm flipV="1">
              <a:off x="2935227" y="4077005"/>
              <a:ext cx="2257824" cy="20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6"/>
            <p:cNvCxnSpPr>
              <a:endCxn id="30" idx="1"/>
            </p:cNvCxnSpPr>
            <p:nvPr/>
          </p:nvCxnSpPr>
          <p:spPr>
            <a:xfrm>
              <a:off x="2818612" y="2792833"/>
              <a:ext cx="2374439" cy="12841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4"/>
            <p:cNvSpPr/>
            <p:nvPr/>
          </p:nvSpPr>
          <p:spPr>
            <a:xfrm>
              <a:off x="7303011" y="365829"/>
              <a:ext cx="2123834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Watson Conversation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3" name="Elbow Connector 46"/>
            <p:cNvCxnSpPr>
              <a:stCxn id="23" idx="3"/>
              <a:endCxn id="32" idx="0"/>
            </p:cNvCxnSpPr>
            <p:nvPr/>
          </p:nvCxnSpPr>
          <p:spPr>
            <a:xfrm>
              <a:off x="2935227" y="1402162"/>
              <a:ext cx="5440346" cy="1646748"/>
            </a:xfrm>
            <a:prstGeom prst="bentConnector2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6"/>
            <p:cNvCxnSpPr>
              <a:stCxn id="30" idx="2"/>
            </p:cNvCxnSpPr>
            <p:nvPr/>
          </p:nvCxnSpPr>
          <p:spPr>
            <a:xfrm rot="5400000">
              <a:off x="5359136" y="4264701"/>
              <a:ext cx="457041" cy="7783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58"/>
            <p:cNvSpPr txBox="1"/>
            <p:nvPr/>
          </p:nvSpPr>
          <p:spPr>
            <a:xfrm>
              <a:off x="4111662" y="437686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api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-experimental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6" name="TextBox 58"/>
            <p:cNvSpPr txBox="1"/>
            <p:nvPr/>
          </p:nvSpPr>
          <p:spPr>
            <a:xfrm>
              <a:off x="6566593" y="296536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109378" y="554672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190350"/>
            <a:ext cx="3743330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1 </a:t>
            </a:r>
            <a:r>
              <a:rPr kumimoji="1" lang="ja-JP" altLang="en-US" sz="2400" dirty="0" smtClean="0"/>
              <a:t>関連図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2 Conversation </a:t>
            </a:r>
            <a:r>
              <a:rPr kumimoji="1" lang="ja-JP" altLang="en-US" sz="2400" dirty="0" smtClean="0"/>
              <a:t>の</a:t>
            </a:r>
            <a:r>
              <a:rPr lang="ja-JP" altLang="en-US" sz="2400" dirty="0" smtClean="0"/>
              <a:t>ワークスペース作成手順</a:t>
            </a:r>
            <a:endParaRPr kumimoji="1" lang="ja-JP" altLang="en-US" sz="2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939082" y="551549"/>
            <a:ext cx="10313836" cy="5754902"/>
            <a:chOff x="939082" y="551549"/>
            <a:chExt cx="10313836" cy="575490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82" y="3034018"/>
              <a:ext cx="7567931" cy="169577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443" y="4575042"/>
              <a:ext cx="7567931" cy="173140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146" y="4160185"/>
              <a:ext cx="1944000" cy="195237"/>
            </a:xfrm>
            <a:prstGeom prst="rect">
              <a:avLst/>
            </a:prstGeom>
          </p:spPr>
        </p:pic>
        <p:grpSp>
          <p:nvGrpSpPr>
            <p:cNvPr id="11" name="図形グループ 10"/>
            <p:cNvGrpSpPr/>
            <p:nvPr/>
          </p:nvGrpSpPr>
          <p:grpSpPr>
            <a:xfrm>
              <a:off x="939083" y="551549"/>
              <a:ext cx="10313290" cy="2292547"/>
              <a:chOff x="139155" y="239835"/>
              <a:chExt cx="10313290" cy="229254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55" y="239835"/>
                <a:ext cx="7567931" cy="229254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1111" y="529082"/>
                <a:ext cx="3441334" cy="1894893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4102708" y="2279560"/>
                <a:ext cx="1055915" cy="174172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58623" y="2250592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(1)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9569508" y="1953361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(3)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9485906" y="2186607"/>
                <a:ext cx="803082" cy="211843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7842505" y="1449790"/>
                <a:ext cx="243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2)</a:t>
                </a:r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install/workspace-</a:t>
                </a:r>
                <a:r>
                  <a:rPr lang="en-US" altLang="ja-JP" sz="1200" dirty="0" err="1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diet.json</a:t>
                </a:r>
                <a:endParaRPr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algn="r"/>
                <a:r>
                  <a:rPr lang="en-US" altLang="ja-JP" sz="12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  </a:t>
                </a:r>
                <a:r>
                  <a:rPr lang="ja-JP" altLang="en-US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ファイルを指定</a:t>
                </a:r>
                <a:endParaRPr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8304094" y="3034018"/>
              <a:ext cx="257601" cy="22645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538516" y="300874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(4) Click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8713081" y="4323312"/>
              <a:ext cx="2533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(5)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学習中なら待つ、消えたら</a:t>
              </a:r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OK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矢印コネクタ 12"/>
            <p:cNvCxnSpPr>
              <a:stCxn id="47" idx="2"/>
            </p:cNvCxnSpPr>
            <p:nvPr/>
          </p:nvCxnSpPr>
          <p:spPr>
            <a:xfrm>
              <a:off x="9979614" y="4600311"/>
              <a:ext cx="195962" cy="48457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0077595" y="5884449"/>
              <a:ext cx="117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(6</a:t>
              </a:r>
              <a:r>
                <a:rPr kumimoji="1" lang="en-US" altLang="ja-JP" sz="120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) Chat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可能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611230" y="1565243"/>
              <a:ext cx="2350234" cy="209387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1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3 Conversation </a:t>
            </a:r>
            <a:r>
              <a:rPr lang="ja-JP" altLang="en-US" sz="2400" dirty="0" smtClean="0"/>
              <a:t>ワークスペースの接続情報</a:t>
            </a:r>
            <a:endParaRPr kumimoji="1" lang="ja-JP" altLang="en-US" sz="2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0314"/>
            <a:ext cx="10058400" cy="43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110</Words>
  <Application>Microsoft Macintosh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Meiryo</vt:lpstr>
      <vt:lpstr>ＭＳ Ｐゴシック</vt:lpstr>
      <vt:lpstr>Yu Gothic</vt:lpstr>
      <vt:lpstr>Arial</vt:lpstr>
      <vt:lpstr>Office Theme</vt:lpstr>
      <vt:lpstr>図1 関連図</vt:lpstr>
      <vt:lpstr>図2 Conversation のワークスペース作成手順</vt:lpstr>
      <vt:lpstr>図3 Conversation ワークスペースの接続情報</vt:lpstr>
    </vt:vector>
  </TitlesOfParts>
  <Company>IBM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鈴木一平</cp:lastModifiedBy>
  <cp:revision>34</cp:revision>
  <dcterms:created xsi:type="dcterms:W3CDTF">2016-03-09T06:44:53Z</dcterms:created>
  <dcterms:modified xsi:type="dcterms:W3CDTF">2017-04-26T23:06:08Z</dcterms:modified>
</cp:coreProperties>
</file>