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9"/>
    <p:restoredTop sz="94656"/>
  </p:normalViewPr>
  <p:slideViewPr>
    <p:cSldViewPr snapToGrid="0" snapToObjects="1">
      <p:cViewPr varScale="1">
        <p:scale>
          <a:sx n="109" d="100"/>
          <a:sy n="109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FDB0A-995C-B342-855C-7FF02C6D138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FE690-09CB-AD42-BCAF-46F0C48D6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4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4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4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6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12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697C-A1BD-B74E-99A2-DCDEF62E1E5E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7C53-CDDB-514B-917A-5DB6D682A0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278089"/>
            <a:ext cx="10515600" cy="68203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コンセプト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45" name="図形グループ 44"/>
          <p:cNvGrpSpPr/>
          <p:nvPr/>
        </p:nvGrpSpPr>
        <p:grpSpPr>
          <a:xfrm>
            <a:off x="183196" y="1450537"/>
            <a:ext cx="11825609" cy="4947265"/>
            <a:chOff x="426852" y="1450537"/>
            <a:chExt cx="11825609" cy="4947265"/>
          </a:xfrm>
        </p:grpSpPr>
        <p:grpSp>
          <p:nvGrpSpPr>
            <p:cNvPr id="43" name="図形グループ 42"/>
            <p:cNvGrpSpPr/>
            <p:nvPr/>
          </p:nvGrpSpPr>
          <p:grpSpPr>
            <a:xfrm>
              <a:off x="426852" y="1450537"/>
              <a:ext cx="11825609" cy="4947265"/>
              <a:chOff x="210749" y="1450537"/>
              <a:chExt cx="11825609" cy="4947265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6747731" y="2700414"/>
                <a:ext cx="4606069" cy="13426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kumimoji="1" lang="ja-JP" altLang="en-US" sz="1400" b="1" dirty="0" smtClean="0">
                    <a:latin typeface="Meiryo" charset="-128"/>
                    <a:ea typeface="Meiryo" charset="-128"/>
                    <a:cs typeface="Meiryo" charset="-128"/>
                  </a:rPr>
                  <a:t>データ</a:t>
                </a:r>
                <a:endParaRPr kumimoji="1" lang="ja-JP" altLang="en-US" sz="1400" b="1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6747731" y="3088970"/>
                <a:ext cx="4606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{</a:t>
                </a:r>
              </a:p>
              <a:p>
                <a:pPr lvl="1"/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_id: “general_hello”,</a:t>
                </a:r>
              </a:p>
              <a:p>
                <a:pPr lvl="1"/>
                <a:r>
                  <a:rPr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“message”: “</a:t>
                </a:r>
                <a:r>
                  <a:rPr lang="ja-JP" altLang="en-US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こんにちは、私はワトソンです。</a:t>
                </a:r>
                <a:r>
                  <a:rPr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”,</a:t>
                </a:r>
              </a:p>
              <a:p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}</a:t>
                </a:r>
                <a:r>
                  <a:rPr kumimoji="1" lang="en-US" altLang="ja-JP" sz="1400" dirty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	</a:t>
                </a:r>
                <a:endParaRPr kumimoji="1" lang="en-US" altLang="ja-JP" sz="1400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413972" y="2698261"/>
                <a:ext cx="3548224" cy="921028"/>
              </a:xfrm>
              <a:prstGeom prst="rect">
                <a:avLst/>
              </a:prstGeom>
              <a:solidFill>
                <a:srgbClr val="942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kumimoji="1" lang="ja-JP" altLang="en-US" sz="1400" b="1" dirty="0" smtClean="0">
                    <a:latin typeface="Meiryo" charset="-128"/>
                    <a:ea typeface="Meiryo" charset="-128"/>
                    <a:cs typeface="Meiryo" charset="-128"/>
                  </a:rPr>
                  <a:t>トレーニングデータ</a:t>
                </a:r>
                <a:endParaRPr kumimoji="1" lang="ja-JP" altLang="en-US" sz="1400" b="1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grpSp>
            <p:nvGrpSpPr>
              <p:cNvPr id="12" name="図形グループ 11"/>
              <p:cNvGrpSpPr>
                <a:grpSpLocks noChangeAspect="1"/>
              </p:cNvGrpSpPr>
              <p:nvPr/>
            </p:nvGrpSpPr>
            <p:grpSpPr>
              <a:xfrm>
                <a:off x="6747731" y="1450537"/>
                <a:ext cx="1116000" cy="1080000"/>
                <a:chOff x="3489960" y="4605837"/>
                <a:chExt cx="1889760" cy="1828800"/>
              </a:xfrm>
            </p:grpSpPr>
            <p:pic>
              <p:nvPicPr>
                <p:cNvPr id="8" name="図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63340" y="4967787"/>
                  <a:ext cx="1143000" cy="1104900"/>
                </a:xfrm>
                <a:prstGeom prst="rect">
                  <a:avLst/>
                </a:prstGeom>
              </p:spPr>
            </p:pic>
            <p:sp>
              <p:nvSpPr>
                <p:cNvPr id="9" name="円/楕円 8"/>
                <p:cNvSpPr/>
                <p:nvPr/>
              </p:nvSpPr>
              <p:spPr>
                <a:xfrm>
                  <a:off x="3489960" y="4605837"/>
                  <a:ext cx="1889760" cy="1828800"/>
                </a:xfrm>
                <a:prstGeom prst="ellipse">
                  <a:avLst/>
                </a:prstGeom>
                <a:noFill/>
                <a:ln w="317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charset="-128"/>
                    <a:ea typeface="Meiryo" charset="-128"/>
                    <a:cs typeface="Meiryo" charset="-128"/>
                  </a:endParaRPr>
                </a:p>
              </p:txBody>
            </p:sp>
          </p:grpSp>
          <p:grpSp>
            <p:nvGrpSpPr>
              <p:cNvPr id="13" name="図形グループ 12"/>
              <p:cNvGrpSpPr>
                <a:grpSpLocks noChangeAspect="1"/>
              </p:cNvGrpSpPr>
              <p:nvPr/>
            </p:nvGrpSpPr>
            <p:grpSpPr>
              <a:xfrm>
                <a:off x="2413972" y="1453010"/>
                <a:ext cx="1116000" cy="1080000"/>
                <a:chOff x="6858000" y="2476500"/>
                <a:chExt cx="1889760" cy="1828800"/>
              </a:xfrm>
            </p:grpSpPr>
            <p:sp>
              <p:nvSpPr>
                <p:cNvPr id="10" name="円/楕円 9"/>
                <p:cNvSpPr/>
                <p:nvPr/>
              </p:nvSpPr>
              <p:spPr>
                <a:xfrm>
                  <a:off x="6858000" y="2476500"/>
                  <a:ext cx="1889760" cy="1828800"/>
                </a:xfrm>
                <a:prstGeom prst="ellipse">
                  <a:avLst/>
                </a:prstGeom>
                <a:noFill/>
                <a:ln w="317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charset="-128"/>
                    <a:ea typeface="Meiryo" charset="-128"/>
                    <a:cs typeface="Meiryo" charset="-128"/>
                  </a:endParaRPr>
                </a:p>
              </p:txBody>
            </p:sp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18680" y="2794000"/>
                  <a:ext cx="1168400" cy="1193800"/>
                </a:xfrm>
                <a:prstGeom prst="rect">
                  <a:avLst/>
                </a:prstGeom>
              </p:spPr>
            </p:pic>
          </p:grpSp>
          <p:sp>
            <p:nvSpPr>
              <p:cNvPr id="14" name="テキスト ボックス 13"/>
              <p:cNvSpPr txBox="1"/>
              <p:nvPr/>
            </p:nvSpPr>
            <p:spPr>
              <a:xfrm>
                <a:off x="3613066" y="1670456"/>
                <a:ext cx="2367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b="1" dirty="0" smtClean="0">
                    <a:latin typeface="Meiryo" charset="-128"/>
                    <a:ea typeface="Meiryo" charset="-128"/>
                    <a:cs typeface="Meiryo" charset="-128"/>
                  </a:rPr>
                  <a:t>Natural Language</a:t>
                </a:r>
              </a:p>
              <a:p>
                <a:pPr algn="ctr"/>
                <a:r>
                  <a:rPr kumimoji="1" lang="en-US" altLang="ja-JP" b="1" dirty="0" smtClean="0">
                    <a:latin typeface="Meiryo" charset="-128"/>
                    <a:ea typeface="Meiryo" charset="-128"/>
                    <a:cs typeface="Meiryo" charset="-128"/>
                  </a:rPr>
                  <a:t>Classifier</a:t>
                </a:r>
                <a:endParaRPr kumimoji="1" lang="ja-JP" altLang="en-US" b="1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084231" y="1805871"/>
                <a:ext cx="2598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latin typeface="Meiryo" charset="-128"/>
                    <a:ea typeface="Meiryo" charset="-128"/>
                    <a:cs typeface="Meiryo" charset="-128"/>
                  </a:rPr>
                  <a:t>Cloudant NoSQL DB</a:t>
                </a:r>
                <a:endParaRPr kumimoji="1" lang="ja-JP" altLang="en-US" b="1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2511275" y="3072623"/>
                <a:ext cx="3357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質問</a:t>
                </a:r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		</a:t>
                </a:r>
                <a:r>
                  <a:rPr kumimoji="1" lang="ja-JP" altLang="en-US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endParaRPr kumimoji="1" lang="en-US" altLang="ja-JP" sz="1400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“</a:t>
                </a:r>
                <a:r>
                  <a:rPr kumimoji="1" lang="ja-JP" altLang="en-US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こんにちは</a:t>
                </a:r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”, 	“general_hello”</a:t>
                </a:r>
                <a:endParaRPr kumimoji="1" lang="ja-JP" altLang="en-US" sz="1400" dirty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28503" y="4935863"/>
                <a:ext cx="4606069" cy="14619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回答</a:t>
                </a:r>
                <a:endParaRPr kumimoji="1" lang="en-US" altLang="ja-JP" sz="14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{</a:t>
                </a:r>
              </a:p>
              <a:p>
                <a:pPr lvl="1"/>
                <a:r>
                  <a:rPr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“class_name”</a:t>
                </a:r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: “general_hello”,</a:t>
                </a:r>
              </a:p>
              <a:p>
                <a:pPr lvl="1"/>
                <a:r>
                  <a:rPr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“message”: “</a:t>
                </a:r>
                <a:r>
                  <a:rPr lang="ja-JP" altLang="en-US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こんにちは、私はワトソンです。</a:t>
                </a:r>
                <a:r>
                  <a:rPr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”,</a:t>
                </a:r>
              </a:p>
              <a:p>
                <a:pPr lvl="1"/>
                <a:r>
                  <a:rPr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“confidence”: 1</a:t>
                </a:r>
              </a:p>
              <a:p>
                <a:r>
                  <a:rPr kumimoji="1" lang="en-US" altLang="ja-JP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}</a:t>
                </a:r>
                <a:r>
                  <a:rPr kumimoji="1" lang="en-US" altLang="ja-JP" sz="1400" dirty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	</a:t>
                </a:r>
                <a:endParaRPr kumimoji="1" lang="en-US" altLang="ja-JP" sz="1400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10749" y="4088968"/>
                <a:ext cx="1753799" cy="60016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質問</a:t>
                </a:r>
                <a:endParaRPr kumimoji="1" lang="en-US" altLang="ja-JP" sz="14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ja-JP" altLang="en-US" sz="1400" dirty="0" smtClean="0">
                    <a:solidFill>
                      <a:schemeClr val="bg1"/>
                    </a:solidFill>
                    <a:latin typeface="Meiryo" charset="-128"/>
                    <a:ea typeface="Meiryo" charset="-128"/>
                    <a:cs typeface="Meiryo" charset="-128"/>
                  </a:rPr>
                  <a:t>「こんにちは」</a:t>
                </a:r>
                <a:endParaRPr kumimoji="1" lang="en-US" altLang="ja-JP" sz="1400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2730495" y="4209617"/>
                <a:ext cx="3416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Meiryo" charset="-128"/>
                    <a:ea typeface="Meiryo" charset="-128"/>
                    <a:cs typeface="Meiryo" charset="-128"/>
                  </a:rPr>
                  <a:t>クラスと</a:t>
                </a:r>
                <a:r>
                  <a:rPr lang="ja-JP" altLang="en-US" smtClean="0">
                    <a:latin typeface="Meiryo" charset="-128"/>
                    <a:ea typeface="Meiryo" charset="-128"/>
                    <a:cs typeface="Meiryo" charset="-128"/>
                  </a:rPr>
                  <a:t>自信度を取得します。</a:t>
                </a:r>
                <a:endParaRPr lang="ja-JP" altLang="en-US" dirty="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6747731" y="4204384"/>
                <a:ext cx="528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Meiryo" charset="-128"/>
                    <a:ea typeface="Meiryo" charset="-128"/>
                    <a:cs typeface="Meiryo" charset="-128"/>
                  </a:rPr>
                  <a:t>クラスに対応するメッセージを取得します。</a:t>
                </a:r>
                <a:r>
                  <a:rPr lang="en-US" altLang="ja-JP" sz="1400" dirty="0" smtClean="0">
                    <a:latin typeface="Meiryo" charset="-128"/>
                    <a:ea typeface="Meiryo" charset="-128"/>
                    <a:cs typeface="Meiryo" charset="-128"/>
                  </a:rPr>
                  <a:t>(*1)</a:t>
                </a:r>
                <a:endParaRPr lang="ja-JP" altLang="en-US" sz="1400" dirty="0"/>
              </a:p>
            </p:txBody>
          </p:sp>
          <p:cxnSp>
            <p:nvCxnSpPr>
              <p:cNvPr id="25" name="カギ線コネクタ 24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6146815" y="4389050"/>
                <a:ext cx="600916" cy="52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カギ線コネクタ 24"/>
              <p:cNvCxnSpPr>
                <a:stCxn id="21" idx="3"/>
                <a:endCxn id="22" idx="1"/>
              </p:cNvCxnSpPr>
              <p:nvPr/>
            </p:nvCxnSpPr>
            <p:spPr>
              <a:xfrm>
                <a:off x="1964548" y="4389050"/>
                <a:ext cx="765947" cy="52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カギ線コネクタ 24"/>
              <p:cNvCxnSpPr>
                <a:stCxn id="23" idx="2"/>
                <a:endCxn id="18" idx="3"/>
              </p:cNvCxnSpPr>
              <p:nvPr/>
            </p:nvCxnSpPr>
            <p:spPr>
              <a:xfrm rot="5400000">
                <a:off x="6566751" y="2841538"/>
                <a:ext cx="1093117" cy="45574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正方形/長方形 43"/>
            <p:cNvSpPr/>
            <p:nvPr/>
          </p:nvSpPr>
          <p:spPr>
            <a:xfrm>
              <a:off x="7184334" y="5936137"/>
              <a:ext cx="47019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301625" algn="l"/>
                </a:tabLst>
              </a:pP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*1:	option {object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型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}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項目をデータに登録することで、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pPr>
                <a:tabLst>
                  <a:tab pos="301625" algn="l"/>
                </a:tabLst>
              </a:pPr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	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メッセージ以外に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option</a:t>
              </a:r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を回答に付加することができます。</a:t>
              </a:r>
              <a:endParaRPr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7979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</Words>
  <Application>Microsoft Macintosh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コンセプト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鈴木一平</dc:creator>
  <cp:lastModifiedBy>鈴木一平</cp:lastModifiedBy>
  <cp:revision>13</cp:revision>
  <dcterms:created xsi:type="dcterms:W3CDTF">2017-07-30T06:09:33Z</dcterms:created>
  <dcterms:modified xsi:type="dcterms:W3CDTF">2017-07-30T07:01:46Z</dcterms:modified>
</cp:coreProperties>
</file>