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0C4-32D9-4594-88B6-C395504F73D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4A1B-BE98-4C55-9528-73027FAC2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0C4-32D9-4594-88B6-C395504F73D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4A1B-BE98-4C55-9528-73027FAC2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0C4-32D9-4594-88B6-C395504F73D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4A1B-BE98-4C55-9528-73027FAC2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0C4-32D9-4594-88B6-C395504F73D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4A1B-BE98-4C55-9528-73027FAC2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0C4-32D9-4594-88B6-C395504F73D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4A1B-BE98-4C55-9528-73027FAC2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0C4-32D9-4594-88B6-C395504F73D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4A1B-BE98-4C55-9528-73027FAC2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0C4-32D9-4594-88B6-C395504F73D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4A1B-BE98-4C55-9528-73027FAC2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0C4-32D9-4594-88B6-C395504F73D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4A1B-BE98-4C55-9528-73027FAC2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0C4-32D9-4594-88B6-C395504F73D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4A1B-BE98-4C55-9528-73027FAC2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0C4-32D9-4594-88B6-C395504F73D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4A1B-BE98-4C55-9528-73027FAC2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0C4-32D9-4594-88B6-C395504F73D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4A1B-BE98-4C55-9528-73027FAC2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A0C4-32D9-4594-88B6-C395504F73D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14A1B-BE98-4C55-9528-73027FAC2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C:\Documents%20and%20Settings\Andrew%20Ippoliti\My%20Documents\School-2011\Embedded-Systems\PROJECT\Diagrams\RTDX-TARGET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C:\Documents%20and%20Settings\Andrew%20Ippoliti\My%20Documents\School-2011\Embedded-Systems\PROJECT\Diagrams\RTDX-HOST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audio1.wav"/><Relationship Id="rId1" Type="http://schemas.openxmlformats.org/officeDocument/2006/relationships/audio" Target="file:///C:\Documents%20and%20Settings\Andrew%20Ippoliti\My%20Documents\School-2011\Embedded-Systems\PROJECT\AudioSamples\P05_deck_the_halls.wav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C:\Documents%20and%20Settings\Andrew%20Ippoliti\My%20Documents\School-2011\Embedded-Systems\PROJECT\Diagrams\COMP-FFT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C:\Documents%20and%20Settings\Andrew%20Ippoliti\My%20Documents\School-2011\Embedded-Systems\PROJECT\Diagrams\COMP-GOR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C:\Documents%20and%20Settings\Andrew%20Ippoliti\My%20Documents\School-2011\Embedded-Systems\PROJECT\Diagrams\RTDX-OVERVIEW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Detecting Music Notes with the C6713 DSK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Embedded Systems ECEG 721</a:t>
            </a:r>
          </a:p>
          <a:p>
            <a:r>
              <a:rPr lang="en-US" dirty="0" smtClean="0"/>
              <a:t>Andrew </a:t>
            </a:r>
            <a:r>
              <a:rPr lang="en-US" dirty="0" err="1" smtClean="0"/>
              <a:t>Ippoliti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RTDX Target Code</a:t>
            </a:r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1295400"/>
            <a:ext cx="78486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4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#include 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04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rtdx.h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4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 For RTDX communication*/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4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#include 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04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target.h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4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 RTDX setup */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 Declare an output channel called 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ochan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*/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RTDX_CreateOutputChannel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ochan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 RTDX Setup in Main() */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TARGET_INITIALIZE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RTDX_enableOutput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(&amp;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ochan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 Write to RTDX */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RTDX_write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&amp;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ochan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&amp;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sizeof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" name="RTDX-TARGET.png" descr="C:\Documents and Settings\Andrew Ippoliti\My Documents\School-2011\Embedded-Systems\PROJECT\Diagrams\RTDX-TARGET.png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1524000" y="4343400"/>
            <a:ext cx="5943600" cy="215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RTDX Host VB Code</a:t>
            </a:r>
            <a:endParaRPr 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685800" y="1524000"/>
            <a:ext cx="8001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status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Dim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ReadValue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rtdx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CreateObject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"RTDX"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status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rtdx.SetProcessor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Board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Processor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status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rtdx.Open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ochan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status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rtdx.ReadI4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ReadValue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status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rtdx.Close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2000" dirty="0" smtClean="0">
                <a:latin typeface="Arial" pitchFamily="34" charset="0"/>
              </a:rPr>
              <a:t> </a:t>
            </a:r>
          </a:p>
        </p:txBody>
      </p:sp>
      <p:pic>
        <p:nvPicPr>
          <p:cNvPr id="4" name="RTDX-HOST.png" descr="C:\Documents and Settings\Andrew Ippoliti\My Documents\School-2011\Embedded-Systems\PROJECT\Diagrams\RTDX-HOST.png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1524000" y="4343400"/>
            <a:ext cx="5943600" cy="215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Receiver User Interface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324" y="1371598"/>
            <a:ext cx="8165352" cy="518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Sent to DSK</a:t>
            </a:r>
            <a:endParaRPr lang="en-US" dirty="0"/>
          </a:p>
        </p:txBody>
      </p:sp>
      <p:pic>
        <p:nvPicPr>
          <p:cNvPr id="3" name="Picture 2" descr="Tone1-1.png"/>
          <p:cNvPicPr>
            <a:picLocks noChangeAspect="1"/>
          </p:cNvPicPr>
          <p:nvPr/>
        </p:nvPicPr>
        <p:blipFill>
          <a:blip r:embed="rId2"/>
          <a:srcRect l="7858" t="11111" r="2556" b="53333"/>
          <a:stretch>
            <a:fillRect/>
          </a:stretch>
        </p:blipFill>
        <p:spPr>
          <a:xfrm>
            <a:off x="578645" y="1045411"/>
            <a:ext cx="7910510" cy="44409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555367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Output: </a:t>
            </a:r>
          </a:p>
          <a:p>
            <a:r>
              <a:rPr lang="en-US" dirty="0" smtClean="0"/>
              <a:t>DO,DO,DO,RE,RE,MI,MI,MI,FA,FA,SO,SO,SO,LA,LA,TI,TI,TI,DOH,DOH, </a:t>
            </a:r>
          </a:p>
          <a:p>
            <a:r>
              <a:rPr lang="en-US" dirty="0" smtClean="0"/>
              <a:t>DO,DO,DO,RE,RE,MI,MI,MI,FA,FA,SO,SO,SO,LA,LA,TI,TI,TI,DOH,DOH,DOH,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Instruments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Piano – 63% Correct</a:t>
            </a:r>
          </a:p>
          <a:p>
            <a:r>
              <a:rPr lang="en-US" dirty="0" smtClean="0"/>
              <a:t>Guitar – 0% Correct</a:t>
            </a:r>
          </a:p>
          <a:p>
            <a:r>
              <a:rPr lang="en-US" dirty="0" smtClean="0"/>
              <a:t>Horn – 44% Correct</a:t>
            </a:r>
          </a:p>
          <a:p>
            <a:r>
              <a:rPr lang="en-US" dirty="0" smtClean="0"/>
              <a:t>Viola – 0% Correct</a:t>
            </a:r>
          </a:p>
          <a:p>
            <a:r>
              <a:rPr lang="en-US" dirty="0" smtClean="0"/>
              <a:t>Syn. Voice – 0% Correct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Deck the Halls – 73% Correct</a:t>
            </a:r>
            <a:endParaRPr lang="en-US" dirty="0"/>
          </a:p>
        </p:txBody>
      </p:sp>
      <p:pic>
        <p:nvPicPr>
          <p:cNvPr id="3" name="Picture 2" descr="deck_the_halls-1.png"/>
          <p:cNvPicPr>
            <a:picLocks noChangeAspect="1"/>
          </p:cNvPicPr>
          <p:nvPr/>
        </p:nvPicPr>
        <p:blipFill>
          <a:blip r:embed="rId4"/>
          <a:srcRect t="5556" b="60000"/>
          <a:stretch>
            <a:fillRect/>
          </a:stretch>
        </p:blipFill>
        <p:spPr>
          <a:xfrm>
            <a:off x="457200" y="1295400"/>
            <a:ext cx="8077200" cy="3935391"/>
          </a:xfrm>
          <a:prstGeom prst="rect">
            <a:avLst/>
          </a:prstGeom>
        </p:spPr>
      </p:pic>
      <p:pic>
        <p:nvPicPr>
          <p:cNvPr id="6" name="P05_deck_the_halls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2514600" y="5410200"/>
            <a:ext cx="838200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5650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5650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Heard By DSK:</a:t>
            </a:r>
            <a:endParaRPr lang="en-US" dirty="0"/>
          </a:p>
        </p:txBody>
      </p:sp>
      <p:pic>
        <p:nvPicPr>
          <p:cNvPr id="12" name="DSK_DECK">
            <a:hlinkClick r:id="" action="ppaction://media"/>
          </p:cNvPr>
          <p:cNvPicPr>
            <a:picLocks noRot="1" noChangeAspect="1"/>
          </p:cNvPicPr>
          <p:nvPr>
            <a:wavAudioFile r:embed="rId2" name="DSK_DECK"/>
          </p:nvPr>
        </p:nvPicPr>
        <p:blipFill>
          <a:blip r:embed="rId6"/>
          <a:stretch>
            <a:fillRect/>
          </a:stretch>
        </p:blipFill>
        <p:spPr>
          <a:xfrm>
            <a:off x="6019800" y="5410200"/>
            <a:ext cx="8382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00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303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algorithms for different instruments</a:t>
            </a:r>
          </a:p>
          <a:p>
            <a:r>
              <a:rPr lang="en-US" dirty="0" smtClean="0"/>
              <a:t>Outputting all possible notes (</a:t>
            </a:r>
            <a:r>
              <a:rPr lang="en-US" dirty="0" err="1" smtClean="0"/>
              <a:t>ie</a:t>
            </a:r>
            <a:r>
              <a:rPr lang="en-US" dirty="0" smtClean="0"/>
              <a:t> chords) instead of just the dominant</a:t>
            </a:r>
          </a:p>
          <a:p>
            <a:r>
              <a:rPr lang="en-US" dirty="0" smtClean="0"/>
              <a:t>Use interrupts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Questions?</a:t>
            </a:r>
            <a:endParaRPr lang="en-US" sz="9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4 different notes per second</a:t>
            </a:r>
          </a:p>
          <a:p>
            <a:r>
              <a:rPr lang="en-US" dirty="0" smtClean="0"/>
              <a:t>Allowed notes: C4, D4, E4, F4, G4, A4, B4, C5</a:t>
            </a:r>
          </a:p>
          <a:p>
            <a:r>
              <a:rPr lang="en-US" dirty="0" smtClean="0"/>
              <a:t>Output data on LEDs or to host computer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Failed Fourier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data in large chunks</a:t>
            </a:r>
          </a:p>
          <a:p>
            <a:r>
              <a:rPr lang="en-US" dirty="0" smtClean="0"/>
              <a:t>Requires large amount of memory</a:t>
            </a:r>
          </a:p>
          <a:p>
            <a:r>
              <a:rPr lang="en-US" dirty="0" smtClean="0"/>
              <a:t>Hard to schedule</a:t>
            </a:r>
          </a:p>
          <a:p>
            <a:r>
              <a:rPr lang="en-US" dirty="0" smtClean="0"/>
              <a:t>Waste time waiting</a:t>
            </a:r>
            <a:endParaRPr lang="en-US" dirty="0"/>
          </a:p>
        </p:txBody>
      </p:sp>
      <p:pic>
        <p:nvPicPr>
          <p:cNvPr id="5" name="COMP-FFT.png" descr="C:\Documents and Settings\Andrew Ippoliti\My Documents\School-2011\Embedded-Systems\PROJECT\Diagrams\COMP-FFT.png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2133600" y="3885197"/>
            <a:ext cx="4876800" cy="2630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Geortzel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memory requirements</a:t>
            </a:r>
          </a:p>
          <a:p>
            <a:r>
              <a:rPr lang="en-US" dirty="0" smtClean="0"/>
              <a:t>Better frequency resolution</a:t>
            </a:r>
          </a:p>
          <a:p>
            <a:r>
              <a:rPr lang="en-US" dirty="0" smtClean="0"/>
              <a:t>Easy to schedule</a:t>
            </a:r>
          </a:p>
          <a:p>
            <a:r>
              <a:rPr lang="en-US" dirty="0" smtClean="0"/>
              <a:t>Process sample while waiting for next</a:t>
            </a:r>
            <a:endParaRPr lang="en-US" dirty="0"/>
          </a:p>
        </p:txBody>
      </p:sp>
      <p:pic>
        <p:nvPicPr>
          <p:cNvPr id="5" name="COMP-GOR.png" descr="C:\Documents and Settings\Andrew Ippoliti\My Documents\School-2011\Embedded-Systems\PROJECT\Diagrams\COMP-GOR.png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1066800" y="4343400"/>
            <a:ext cx="7088606" cy="200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Geortzel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676402"/>
            <a:ext cx="7200900" cy="4114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Goertzel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52400" y="1752600"/>
            <a:ext cx="8839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 Run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Goertzel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Algorithm */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BLOCK_SIZE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++){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//read one channel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(!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DSK6713_AIC23_read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hCodec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&amp;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sampleRead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)){}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sampleDbl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sampleRead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)/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16383.0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NOTE_COUNT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++){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sampleDbl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RW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]*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Z1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Z2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Z2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Z1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Z1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//read other channel &amp; ignore it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(!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DSK6713_AIC23_read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hCodec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&amp;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sampleRead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Geortzel</a:t>
            </a:r>
            <a:r>
              <a:rPr lang="en-US" dirty="0" smtClean="0"/>
              <a:t> Progression (A1)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524000"/>
            <a:ext cx="4876800" cy="24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81000" y="1828800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Input: </a:t>
            </a:r>
            <a:r>
              <a:rPr lang="en-US" sz="3600" dirty="0" err="1" smtClean="0"/>
              <a:t>cos</a:t>
            </a:r>
            <a:r>
              <a:rPr lang="en-US" sz="3600" dirty="0" smtClean="0"/>
              <a:t>(2</a:t>
            </a:r>
            <a:r>
              <a:rPr lang="el-GR" sz="3600" dirty="0" smtClean="0"/>
              <a:t>π</a:t>
            </a:r>
            <a:r>
              <a:rPr lang="en-US" sz="3600" dirty="0" smtClean="0"/>
              <a:t>55t)</a:t>
            </a:r>
          </a:p>
          <a:p>
            <a:r>
              <a:rPr lang="en-US" sz="3600" dirty="0" smtClean="0"/>
              <a:t>Sampling Rate: 8000Hz</a:t>
            </a:r>
            <a:endParaRPr lang="en-US" sz="3600" dirty="0"/>
          </a:p>
        </p:txBody>
      </p:sp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038600"/>
            <a:ext cx="4876800" cy="235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Geortzel</a:t>
            </a:r>
            <a:r>
              <a:rPr lang="en-US" dirty="0" smtClean="0"/>
              <a:t> Progression (A6)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182880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Input: </a:t>
            </a:r>
            <a:r>
              <a:rPr lang="en-US" sz="3600" dirty="0" err="1" smtClean="0"/>
              <a:t>cos</a:t>
            </a:r>
            <a:r>
              <a:rPr lang="en-US" sz="3600" dirty="0" smtClean="0"/>
              <a:t>(2</a:t>
            </a:r>
            <a:r>
              <a:rPr lang="el-GR" sz="3600" dirty="0" smtClean="0"/>
              <a:t>π</a:t>
            </a:r>
            <a:r>
              <a:rPr lang="en-US" sz="3600" dirty="0" smtClean="0"/>
              <a:t>1760t)</a:t>
            </a:r>
          </a:p>
          <a:p>
            <a:r>
              <a:rPr lang="en-US" sz="3600" dirty="0" smtClean="0"/>
              <a:t>Sampling Rate: 8000Hz</a:t>
            </a:r>
            <a:endParaRPr lang="en-US" sz="36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524000"/>
            <a:ext cx="4739640" cy="2468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962400"/>
            <a:ext cx="4785360" cy="24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Data </a:t>
            </a:r>
            <a:r>
              <a:rPr lang="en-US" dirty="0" err="1" smtClean="0"/>
              <a:t>eXchange</a:t>
            </a:r>
            <a:endParaRPr lang="en-US" dirty="0"/>
          </a:p>
        </p:txBody>
      </p:sp>
      <p:pic>
        <p:nvPicPr>
          <p:cNvPr id="4" name="RTDX-OVERVIEW.png" descr="C:\Documents and Settings\Andrew Ippoliti\My Documents\School-2011\Embedded-Systems\PROJECT\Diagrams\RTDX-OVERVIEW.png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1425039" y="2286000"/>
            <a:ext cx="6293922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318</Words>
  <Application>Microsoft Office PowerPoint</Application>
  <PresentationFormat>On-screen Show (4:3)</PresentationFormat>
  <Paragraphs>77</Paragraphs>
  <Slides>17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Detecting Music Notes with the C6713 DSK</vt:lpstr>
      <vt:lpstr>Requirements</vt:lpstr>
      <vt:lpstr>Failed Fourier Transform</vt:lpstr>
      <vt:lpstr>Geortzel Algorithm</vt:lpstr>
      <vt:lpstr>Geortzel Algorithm</vt:lpstr>
      <vt:lpstr>Goertzel Code</vt:lpstr>
      <vt:lpstr>Geortzel Progression (A1)</vt:lpstr>
      <vt:lpstr>Geortzel Progression (A6)</vt:lpstr>
      <vt:lpstr>Real Time Data eXchange</vt:lpstr>
      <vt:lpstr>RTDX Target Code</vt:lpstr>
      <vt:lpstr>RTDX Host VB Code</vt:lpstr>
      <vt:lpstr>Note Receiver User Interface</vt:lpstr>
      <vt:lpstr>Notes Sent to DSK</vt:lpstr>
      <vt:lpstr>Other Instruments</vt:lpstr>
      <vt:lpstr>Deck the Halls – 73% Correct</vt:lpstr>
      <vt:lpstr>Improvements</vt:lpstr>
      <vt:lpstr>Questions?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Music Notes with the C6713 DSK</dc:title>
  <dc:creator>Andrew Ippoliti</dc:creator>
  <cp:lastModifiedBy>Andrew Ippoliti</cp:lastModifiedBy>
  <cp:revision>20</cp:revision>
  <dcterms:created xsi:type="dcterms:W3CDTF">2011-12-03T19:36:25Z</dcterms:created>
  <dcterms:modified xsi:type="dcterms:W3CDTF">2011-12-06T03:31:49Z</dcterms:modified>
</cp:coreProperties>
</file>