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0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4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2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7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7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5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65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4A12-7EA7-4DE8-A579-F199E0F6360C}" type="datetimeFigureOut">
              <a:rPr kumimoji="1" lang="ja-JP" altLang="en-US" smtClean="0"/>
              <a:t>2015/5/26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A579-29D1-426D-B9B7-379C86F59C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円/楕円 240"/>
          <p:cNvSpPr/>
          <p:nvPr/>
        </p:nvSpPr>
        <p:spPr>
          <a:xfrm>
            <a:off x="4498557" y="4338888"/>
            <a:ext cx="1431985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4508546" y="742679"/>
            <a:ext cx="1431985" cy="3921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直線コネクタ 125"/>
          <p:cNvCxnSpPr/>
          <p:nvPr/>
        </p:nvCxnSpPr>
        <p:spPr>
          <a:xfrm flipH="1">
            <a:off x="2195940" y="3014149"/>
            <a:ext cx="360764" cy="56327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234056" y="1857325"/>
            <a:ext cx="14287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1234056" y="2568525"/>
            <a:ext cx="10287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643756" y="1171526"/>
            <a:ext cx="298450" cy="6857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750118" y="1171526"/>
            <a:ext cx="909639" cy="20955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2750118" y="2568526"/>
            <a:ext cx="301625" cy="69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373754" y="2581225"/>
            <a:ext cx="876303" cy="20828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2573906" y="4016327"/>
            <a:ext cx="1493838" cy="126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 flipV="1">
            <a:off x="2750118" y="3260676"/>
            <a:ext cx="1317626" cy="63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337372" y="4016324"/>
            <a:ext cx="236534" cy="7112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曲線コネクタ 71"/>
          <p:cNvCxnSpPr/>
          <p:nvPr/>
        </p:nvCxnSpPr>
        <p:spPr>
          <a:xfrm>
            <a:off x="1826193" y="2219274"/>
            <a:ext cx="1495426" cy="1447800"/>
          </a:xfrm>
          <a:prstGeom prst="curvedConnector3">
            <a:avLst/>
          </a:prstGeom>
          <a:ln w="317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321619" y="3667074"/>
            <a:ext cx="746125" cy="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234056" y="2219274"/>
            <a:ext cx="592137" cy="0"/>
          </a:xfrm>
          <a:prstGeom prst="line">
            <a:avLst/>
          </a:prstGeom>
          <a:ln w="317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264217" y="2149425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564630" y="2166678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116706" y="2386173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372632" y="2508860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547128" y="3358802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4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851388" y="3437578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4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474813" y="3597224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775226" y="3631730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287966" y="142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1</a:t>
            </a:r>
            <a:endParaRPr kumimoji="1" lang="ja-JP" altLang="en-US" sz="2800" b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441581" y="18212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2</a:t>
            </a:r>
            <a:endParaRPr kumimoji="1" lang="ja-JP" altLang="en-US" sz="28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885894" y="276522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3</a:t>
            </a:r>
            <a:endParaRPr kumimoji="1" lang="ja-JP" altLang="en-US" sz="2800" b="1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522849" y="28311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4</a:t>
            </a:r>
            <a:endParaRPr kumimoji="1" lang="ja-JP" altLang="en-US" sz="2800" b="1" dirty="0"/>
          </a:p>
        </p:txBody>
      </p:sp>
      <p:sp>
        <p:nvSpPr>
          <p:cNvPr id="106" name="角丸四角形吹き出し 105"/>
          <p:cNvSpPr/>
          <p:nvPr/>
        </p:nvSpPr>
        <p:spPr>
          <a:xfrm>
            <a:off x="148999" y="2804029"/>
            <a:ext cx="1689894" cy="445608"/>
          </a:xfrm>
          <a:prstGeom prst="wedgeRoundRectCallout">
            <a:avLst>
              <a:gd name="adj1" fmla="val 26652"/>
              <a:gd name="adj2" fmla="val -1227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事前撮影地点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1941187" y="2861640"/>
            <a:ext cx="337825" cy="636862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941187" y="2667010"/>
            <a:ext cx="337825" cy="358477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stCxn id="108" idx="3"/>
          </p:cNvCxnSpPr>
          <p:nvPr/>
        </p:nvCxnSpPr>
        <p:spPr>
          <a:xfrm>
            <a:off x="1990660" y="3405236"/>
            <a:ext cx="2851" cy="22649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8" idx="5"/>
          </p:cNvCxnSpPr>
          <p:nvPr/>
        </p:nvCxnSpPr>
        <p:spPr>
          <a:xfrm>
            <a:off x="2229539" y="3405236"/>
            <a:ext cx="49473" cy="17042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8" idx="2"/>
            <a:endCxn id="136" idx="2"/>
          </p:cNvCxnSpPr>
          <p:nvPr/>
        </p:nvCxnSpPr>
        <p:spPr>
          <a:xfrm>
            <a:off x="1941187" y="3180071"/>
            <a:ext cx="628879" cy="3010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正方形/長方形 135"/>
          <p:cNvSpPr/>
          <p:nvPr/>
        </p:nvSpPr>
        <p:spPr>
          <a:xfrm>
            <a:off x="2341466" y="3070476"/>
            <a:ext cx="457200" cy="139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2616410" y="3180280"/>
            <a:ext cx="112623" cy="77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コネクタ 184"/>
          <p:cNvCxnSpPr/>
          <p:nvPr/>
        </p:nvCxnSpPr>
        <p:spPr>
          <a:xfrm flipV="1">
            <a:off x="2238796" y="2816135"/>
            <a:ext cx="80431" cy="3974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8" name="図 1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1253188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214697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3040764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94" name="直線矢印コネクタ 193"/>
          <p:cNvCxnSpPr>
            <a:stCxn id="83" idx="3"/>
            <a:endCxn id="188" idx="1"/>
          </p:cNvCxnSpPr>
          <p:nvPr/>
        </p:nvCxnSpPr>
        <p:spPr>
          <a:xfrm flipV="1">
            <a:off x="1677253" y="1613188"/>
            <a:ext cx="3067285" cy="59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97" idx="3"/>
            <a:endCxn id="190" idx="1"/>
          </p:cNvCxnSpPr>
          <p:nvPr/>
        </p:nvCxnSpPr>
        <p:spPr>
          <a:xfrm flipV="1">
            <a:off x="2964011" y="3400764"/>
            <a:ext cx="1780527" cy="7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>
            <a:stCxn id="94" idx="3"/>
            <a:endCxn id="189" idx="1"/>
          </p:cNvCxnSpPr>
          <p:nvPr/>
        </p:nvCxnSpPr>
        <p:spPr>
          <a:xfrm flipV="1">
            <a:off x="2485255" y="2506976"/>
            <a:ext cx="2259283" cy="4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01" idx="3"/>
            <a:endCxn id="191" idx="1"/>
          </p:cNvCxnSpPr>
          <p:nvPr/>
        </p:nvCxnSpPr>
        <p:spPr>
          <a:xfrm>
            <a:off x="3887849" y="3670309"/>
            <a:ext cx="849381" cy="624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0" name="角丸四角形吹き出し 219"/>
          <p:cNvSpPr>
            <a:spLocks/>
          </p:cNvSpPr>
          <p:nvPr/>
        </p:nvSpPr>
        <p:spPr>
          <a:xfrm>
            <a:off x="1465722" y="3811181"/>
            <a:ext cx="1260000" cy="1260000"/>
          </a:xfrm>
          <a:prstGeom prst="wedgeRoundRectCallout">
            <a:avLst>
              <a:gd name="adj1" fmla="val 27953"/>
              <a:gd name="adj2" fmla="val -791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  <a:p>
            <a:pPr algn="ctr"/>
            <a:endParaRPr lang="en-US" altLang="ja-JP" b="1" dirty="0"/>
          </a:p>
          <a:p>
            <a:pPr algn="ctr"/>
            <a:endParaRPr lang="en-US" altLang="ja-JP" b="1" dirty="0"/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現在位置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92" name="図 1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99" y="393548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8" name="円/楕円 227"/>
          <p:cNvSpPr/>
          <p:nvPr/>
        </p:nvSpPr>
        <p:spPr>
          <a:xfrm>
            <a:off x="4511258" y="398562"/>
            <a:ext cx="1441973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tx1"/>
                </a:solidFill>
              </a:rPr>
              <a:t>D</a:t>
            </a:r>
            <a:r>
              <a:rPr lang="en-US" altLang="ja-JP" sz="2400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526544" y="4642346"/>
            <a:ext cx="1386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1" name="図 1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0" y="3934552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8" name="上カーブ矢印 247"/>
          <p:cNvSpPr/>
          <p:nvPr/>
        </p:nvSpPr>
        <p:spPr>
          <a:xfrm>
            <a:off x="1993511" y="5073074"/>
            <a:ext cx="3423877" cy="7418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2149270" y="5817380"/>
            <a:ext cx="28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データベース検索</a:t>
            </a:r>
            <a:endParaRPr kumimoji="1" lang="ja-JP" altLang="en-US" sz="2800" b="1" dirty="0"/>
          </a:p>
        </p:txBody>
      </p:sp>
      <p:sp>
        <p:nvSpPr>
          <p:cNvPr id="255" name="角丸四角形吹き出し 254"/>
          <p:cNvSpPr>
            <a:spLocks/>
          </p:cNvSpPr>
          <p:nvPr/>
        </p:nvSpPr>
        <p:spPr>
          <a:xfrm>
            <a:off x="2964011" y="4290903"/>
            <a:ext cx="1260000" cy="1260000"/>
          </a:xfrm>
          <a:prstGeom prst="wedgeRoundRectCallout">
            <a:avLst>
              <a:gd name="adj1" fmla="val -53105"/>
              <a:gd name="adj2" fmla="val -9896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 smtClean="0"/>
          </a:p>
          <a:p>
            <a:pPr algn="ctr"/>
            <a:endParaRPr kumimoji="1" lang="en-US" altLang="ja-JP" sz="1400" b="1" dirty="0" smtClean="0"/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推定位置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54" name="図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43" y="4409277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4" name="テキスト ボックス 263"/>
          <p:cNvSpPr txBox="1"/>
          <p:nvPr/>
        </p:nvSpPr>
        <p:spPr>
          <a:xfrm>
            <a:off x="5667705" y="161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1</a:t>
            </a:r>
            <a:endParaRPr kumimoji="1" lang="ja-JP" altLang="en-US" sz="2800" b="1" dirty="0"/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5667705" y="24900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2</a:t>
            </a:r>
            <a:endParaRPr kumimoji="1" lang="ja-JP" altLang="en-US" sz="2800" b="1" dirty="0"/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5669601" y="34018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3</a:t>
            </a:r>
            <a:endParaRPr kumimoji="1" lang="ja-JP" altLang="en-US" sz="2800" b="1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661792" y="42767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4</a:t>
            </a:r>
            <a:endParaRPr kumimoji="1" lang="ja-JP" altLang="en-US" sz="2800" b="1" dirty="0"/>
          </a:p>
        </p:txBody>
      </p:sp>
      <p:sp>
        <p:nvSpPr>
          <p:cNvPr id="7" name="下矢印 6"/>
          <p:cNvSpPr/>
          <p:nvPr/>
        </p:nvSpPr>
        <p:spPr>
          <a:xfrm rot="2566147">
            <a:off x="4154895" y="3483239"/>
            <a:ext cx="447172" cy="123593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検索結果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249892" y="400585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711892" y="4153175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941298" y="4054451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972338" y="442155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279011" y="446471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061197" y="421106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697792" y="440635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879156" y="425422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2183824" y="432002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766397" y="4550460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2310254" y="419735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5038751" y="1432990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5391389" y="230849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5352172" y="3559489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5327470" y="310879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5017351" y="3152297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5021043" y="3510894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4995888" y="2636985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5367445" y="173040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4993174" y="4454172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5346389" y="4054451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5191468" y="3348959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5303526" y="1441908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5103076" y="1699122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5036036" y="2394826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5398917" y="2708537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4933102" y="3352910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4989025" y="4069362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5398883" y="4441733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5138813" y="4297393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endCxn id="67" idx="7"/>
          </p:cNvCxnSpPr>
          <p:nvPr/>
        </p:nvCxnSpPr>
        <p:spPr>
          <a:xfrm flipH="1">
            <a:off x="2014469" y="3206542"/>
            <a:ext cx="2996865" cy="86055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4" idx="2"/>
            <a:endCxn id="9" idx="6"/>
          </p:cNvCxnSpPr>
          <p:nvPr/>
        </p:nvCxnSpPr>
        <p:spPr>
          <a:xfrm flipH="1">
            <a:off x="2335617" y="3151958"/>
            <a:ext cx="2991853" cy="89706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88" idx="3"/>
            <a:endCxn id="77" idx="7"/>
          </p:cNvCxnSpPr>
          <p:nvPr/>
        </p:nvCxnSpPr>
        <p:spPr>
          <a:xfrm flipH="1">
            <a:off x="2383425" y="1804093"/>
            <a:ext cx="2996574" cy="240590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86" idx="3"/>
            <a:endCxn id="68" idx="7"/>
          </p:cNvCxnSpPr>
          <p:nvPr/>
        </p:nvCxnSpPr>
        <p:spPr>
          <a:xfrm flipH="1">
            <a:off x="2045509" y="3584581"/>
            <a:ext cx="2988088" cy="84961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endCxn id="89" idx="2"/>
          </p:cNvCxnSpPr>
          <p:nvPr/>
        </p:nvCxnSpPr>
        <p:spPr>
          <a:xfrm>
            <a:off x="1793506" y="4460448"/>
            <a:ext cx="3199668" cy="3688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87" idx="3"/>
            <a:endCxn id="76" idx="7"/>
          </p:cNvCxnSpPr>
          <p:nvPr/>
        </p:nvCxnSpPr>
        <p:spPr>
          <a:xfrm flipH="1">
            <a:off x="1839568" y="2710672"/>
            <a:ext cx="3168874" cy="185243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91" idx="3"/>
            <a:endCxn id="70" idx="7"/>
          </p:cNvCxnSpPr>
          <p:nvPr/>
        </p:nvCxnSpPr>
        <p:spPr>
          <a:xfrm flipH="1">
            <a:off x="2134368" y="3422646"/>
            <a:ext cx="3069654" cy="8010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1" idx="2"/>
            <a:endCxn id="69" idx="7"/>
          </p:cNvCxnSpPr>
          <p:nvPr/>
        </p:nvCxnSpPr>
        <p:spPr>
          <a:xfrm flipH="1">
            <a:off x="2352182" y="3602654"/>
            <a:ext cx="2999990" cy="87470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79" idx="3"/>
            <a:endCxn id="66" idx="7"/>
          </p:cNvCxnSpPr>
          <p:nvPr/>
        </p:nvCxnSpPr>
        <p:spPr>
          <a:xfrm flipH="1">
            <a:off x="1785063" y="1506677"/>
            <a:ext cx="3266242" cy="265914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90" idx="3"/>
            <a:endCxn id="73" idx="6"/>
          </p:cNvCxnSpPr>
          <p:nvPr/>
        </p:nvCxnSpPr>
        <p:spPr>
          <a:xfrm flipH="1">
            <a:off x="1964881" y="4128138"/>
            <a:ext cx="3394062" cy="16925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80" idx="3"/>
            <a:endCxn id="75" idx="6"/>
          </p:cNvCxnSpPr>
          <p:nvPr/>
        </p:nvCxnSpPr>
        <p:spPr>
          <a:xfrm flipH="1">
            <a:off x="2269549" y="2382183"/>
            <a:ext cx="3134394" cy="198100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吹き出し 56"/>
          <p:cNvSpPr/>
          <p:nvPr/>
        </p:nvSpPr>
        <p:spPr>
          <a:xfrm>
            <a:off x="616368" y="3485140"/>
            <a:ext cx="1063479" cy="267478"/>
          </a:xfrm>
          <a:prstGeom prst="wedgeRoundRectCallout">
            <a:avLst>
              <a:gd name="adj1" fmla="val 50819"/>
              <a:gd name="adj2" fmla="val 18357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特徴点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7" name="角丸四角形吹き出し 146"/>
          <p:cNvSpPr/>
          <p:nvPr/>
        </p:nvSpPr>
        <p:spPr>
          <a:xfrm>
            <a:off x="3346031" y="1970854"/>
            <a:ext cx="974221" cy="185981"/>
          </a:xfrm>
          <a:prstGeom prst="wedgeRoundRectCallout">
            <a:avLst>
              <a:gd name="adj1" fmla="val 32204"/>
              <a:gd name="adj2" fmla="val 9698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Key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ペア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円/楕円 240"/>
          <p:cNvSpPr/>
          <p:nvPr/>
        </p:nvSpPr>
        <p:spPr>
          <a:xfrm>
            <a:off x="4498557" y="4338888"/>
            <a:ext cx="1431985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4508546" y="742679"/>
            <a:ext cx="1431985" cy="3921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直線コネクタ 125"/>
          <p:cNvCxnSpPr/>
          <p:nvPr/>
        </p:nvCxnSpPr>
        <p:spPr>
          <a:xfrm flipH="1">
            <a:off x="2195940" y="3014149"/>
            <a:ext cx="360764" cy="56327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234056" y="1857325"/>
            <a:ext cx="142875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1234056" y="2568525"/>
            <a:ext cx="10287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643756" y="1171526"/>
            <a:ext cx="298450" cy="6857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750118" y="1171526"/>
            <a:ext cx="909639" cy="20955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2750118" y="2568526"/>
            <a:ext cx="301625" cy="69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373754" y="2581225"/>
            <a:ext cx="876303" cy="20828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2573906" y="4016327"/>
            <a:ext cx="1493838" cy="126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 flipV="1">
            <a:off x="2750118" y="3260676"/>
            <a:ext cx="1317626" cy="63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337372" y="4016324"/>
            <a:ext cx="236534" cy="7112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曲線コネクタ 71"/>
          <p:cNvCxnSpPr/>
          <p:nvPr/>
        </p:nvCxnSpPr>
        <p:spPr>
          <a:xfrm>
            <a:off x="1826193" y="2219274"/>
            <a:ext cx="1495426" cy="1447800"/>
          </a:xfrm>
          <a:prstGeom prst="curvedConnector3">
            <a:avLst/>
          </a:prstGeom>
          <a:ln w="317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321619" y="3667074"/>
            <a:ext cx="746125" cy="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234056" y="2219274"/>
            <a:ext cx="592137" cy="0"/>
          </a:xfrm>
          <a:prstGeom prst="line">
            <a:avLst/>
          </a:prstGeom>
          <a:ln w="317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264217" y="2149425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564630" y="2166678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116706" y="2386173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372632" y="2508860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547128" y="3358802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4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851388" y="3437578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4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474813" y="3597224"/>
            <a:ext cx="457200" cy="139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775226" y="3631730"/>
            <a:ext cx="112623" cy="77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287966" y="142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1</a:t>
            </a:r>
            <a:endParaRPr kumimoji="1" lang="ja-JP" altLang="en-US" sz="2800" b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441581" y="18212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2</a:t>
            </a:r>
            <a:endParaRPr kumimoji="1" lang="ja-JP" altLang="en-US" sz="28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885894" y="276522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3</a:t>
            </a:r>
            <a:endParaRPr kumimoji="1" lang="ja-JP" altLang="en-US" sz="2800" b="1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522849" y="28311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4</a:t>
            </a:r>
            <a:endParaRPr kumimoji="1" lang="ja-JP" altLang="en-US" sz="2800" b="1" dirty="0"/>
          </a:p>
        </p:txBody>
      </p:sp>
      <p:sp>
        <p:nvSpPr>
          <p:cNvPr id="106" name="角丸四角形吹き出し 105"/>
          <p:cNvSpPr/>
          <p:nvPr/>
        </p:nvSpPr>
        <p:spPr>
          <a:xfrm>
            <a:off x="148999" y="2804029"/>
            <a:ext cx="1689894" cy="445608"/>
          </a:xfrm>
          <a:prstGeom prst="wedgeRoundRectCallout">
            <a:avLst>
              <a:gd name="adj1" fmla="val 26652"/>
              <a:gd name="adj2" fmla="val -1227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事前撮影地点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1941187" y="2861640"/>
            <a:ext cx="337825" cy="636862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941187" y="2667010"/>
            <a:ext cx="337825" cy="358477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stCxn id="108" idx="3"/>
          </p:cNvCxnSpPr>
          <p:nvPr/>
        </p:nvCxnSpPr>
        <p:spPr>
          <a:xfrm>
            <a:off x="1990660" y="3405236"/>
            <a:ext cx="2851" cy="22649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8" idx="5"/>
          </p:cNvCxnSpPr>
          <p:nvPr/>
        </p:nvCxnSpPr>
        <p:spPr>
          <a:xfrm>
            <a:off x="2229539" y="3405236"/>
            <a:ext cx="49473" cy="17042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8" idx="2"/>
            <a:endCxn id="136" idx="2"/>
          </p:cNvCxnSpPr>
          <p:nvPr/>
        </p:nvCxnSpPr>
        <p:spPr>
          <a:xfrm>
            <a:off x="1941187" y="3180071"/>
            <a:ext cx="628879" cy="3010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正方形/長方形 135"/>
          <p:cNvSpPr/>
          <p:nvPr/>
        </p:nvSpPr>
        <p:spPr>
          <a:xfrm>
            <a:off x="2341466" y="3070476"/>
            <a:ext cx="457200" cy="139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2616410" y="3180280"/>
            <a:ext cx="112623" cy="77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コネクタ 184"/>
          <p:cNvCxnSpPr/>
          <p:nvPr/>
        </p:nvCxnSpPr>
        <p:spPr>
          <a:xfrm flipV="1">
            <a:off x="2238796" y="2816135"/>
            <a:ext cx="80431" cy="3974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8" name="図 1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1253188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214697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3040764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94" name="直線矢印コネクタ 193"/>
          <p:cNvCxnSpPr>
            <a:stCxn id="83" idx="3"/>
            <a:endCxn id="188" idx="1"/>
          </p:cNvCxnSpPr>
          <p:nvPr/>
        </p:nvCxnSpPr>
        <p:spPr>
          <a:xfrm flipV="1">
            <a:off x="1677253" y="1613188"/>
            <a:ext cx="3067285" cy="59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97" idx="3"/>
            <a:endCxn id="190" idx="1"/>
          </p:cNvCxnSpPr>
          <p:nvPr/>
        </p:nvCxnSpPr>
        <p:spPr>
          <a:xfrm flipV="1">
            <a:off x="2964011" y="3400764"/>
            <a:ext cx="1780527" cy="7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>
            <a:stCxn id="94" idx="3"/>
            <a:endCxn id="189" idx="1"/>
          </p:cNvCxnSpPr>
          <p:nvPr/>
        </p:nvCxnSpPr>
        <p:spPr>
          <a:xfrm flipV="1">
            <a:off x="2485255" y="2506976"/>
            <a:ext cx="2259283" cy="40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01" idx="3"/>
            <a:endCxn id="191" idx="1"/>
          </p:cNvCxnSpPr>
          <p:nvPr/>
        </p:nvCxnSpPr>
        <p:spPr>
          <a:xfrm>
            <a:off x="3887849" y="3670309"/>
            <a:ext cx="849381" cy="624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0" name="角丸四角形吹き出し 219"/>
          <p:cNvSpPr>
            <a:spLocks/>
          </p:cNvSpPr>
          <p:nvPr/>
        </p:nvSpPr>
        <p:spPr>
          <a:xfrm>
            <a:off x="1465722" y="3811181"/>
            <a:ext cx="1260000" cy="1260000"/>
          </a:xfrm>
          <a:prstGeom prst="wedgeRoundRectCallout">
            <a:avLst>
              <a:gd name="adj1" fmla="val 27953"/>
              <a:gd name="adj2" fmla="val -791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  <a:p>
            <a:pPr algn="ctr"/>
            <a:endParaRPr lang="en-US" altLang="ja-JP" b="1" dirty="0"/>
          </a:p>
          <a:p>
            <a:pPr algn="ctr"/>
            <a:endParaRPr lang="en-US" altLang="ja-JP" b="1" dirty="0"/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現在位置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92" name="図 1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99" y="393548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8" name="円/楕円 227"/>
          <p:cNvSpPr/>
          <p:nvPr/>
        </p:nvSpPr>
        <p:spPr>
          <a:xfrm>
            <a:off x="4511258" y="398562"/>
            <a:ext cx="1441973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tx1"/>
                </a:solidFill>
              </a:rPr>
              <a:t>D</a:t>
            </a:r>
            <a:r>
              <a:rPr lang="en-US" altLang="ja-JP" sz="2400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526544" y="4642346"/>
            <a:ext cx="1386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1" name="図 1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0" y="3934552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8" name="上カーブ矢印 247"/>
          <p:cNvSpPr/>
          <p:nvPr/>
        </p:nvSpPr>
        <p:spPr>
          <a:xfrm>
            <a:off x="1993511" y="5073074"/>
            <a:ext cx="3423877" cy="7418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2149270" y="5817380"/>
            <a:ext cx="28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データベース検索</a:t>
            </a:r>
            <a:endParaRPr kumimoji="1" lang="ja-JP" altLang="en-US" sz="2800" b="1" dirty="0"/>
          </a:p>
        </p:txBody>
      </p:sp>
      <p:sp>
        <p:nvSpPr>
          <p:cNvPr id="255" name="角丸四角形吹き出し 254"/>
          <p:cNvSpPr>
            <a:spLocks/>
          </p:cNvSpPr>
          <p:nvPr/>
        </p:nvSpPr>
        <p:spPr>
          <a:xfrm>
            <a:off x="2964011" y="4290903"/>
            <a:ext cx="1260000" cy="1260000"/>
          </a:xfrm>
          <a:prstGeom prst="wedgeRoundRectCallout">
            <a:avLst>
              <a:gd name="adj1" fmla="val -53105"/>
              <a:gd name="adj2" fmla="val -9896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 smtClean="0"/>
          </a:p>
          <a:p>
            <a:pPr algn="ctr"/>
            <a:endParaRPr kumimoji="1" lang="en-US" altLang="ja-JP" sz="1400" b="1" dirty="0" smtClean="0"/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推定位置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54" name="図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43" y="4409277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4" name="テキスト ボックス 263"/>
          <p:cNvSpPr txBox="1"/>
          <p:nvPr/>
        </p:nvSpPr>
        <p:spPr>
          <a:xfrm>
            <a:off x="5667705" y="161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1</a:t>
            </a:r>
            <a:endParaRPr kumimoji="1" lang="ja-JP" altLang="en-US" sz="2800" b="1" dirty="0"/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5667705" y="24900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2</a:t>
            </a:r>
            <a:endParaRPr kumimoji="1" lang="ja-JP" altLang="en-US" sz="2800" b="1" dirty="0"/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5669601" y="34018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3</a:t>
            </a:r>
            <a:endParaRPr kumimoji="1" lang="ja-JP" altLang="en-US" sz="2800" b="1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661792" y="42767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4</a:t>
            </a:r>
            <a:endParaRPr kumimoji="1" lang="ja-JP" altLang="en-US" sz="2800" b="1" dirty="0"/>
          </a:p>
        </p:txBody>
      </p:sp>
      <p:sp>
        <p:nvSpPr>
          <p:cNvPr id="7" name="下矢印 6"/>
          <p:cNvSpPr/>
          <p:nvPr/>
        </p:nvSpPr>
        <p:spPr>
          <a:xfrm rot="2566147">
            <a:off x="4154895" y="3483239"/>
            <a:ext cx="447172" cy="123593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検索結果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円/楕円 240"/>
          <p:cNvSpPr/>
          <p:nvPr/>
        </p:nvSpPr>
        <p:spPr>
          <a:xfrm>
            <a:off x="4498557" y="4338888"/>
            <a:ext cx="1431985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4508546" y="742679"/>
            <a:ext cx="1431985" cy="3921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 flipH="1">
            <a:off x="2337372" y="4016324"/>
            <a:ext cx="236534" cy="7112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8" name="図 1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1253188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214697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8" y="3040764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0" name="角丸四角形吹き出し 219"/>
          <p:cNvSpPr>
            <a:spLocks/>
          </p:cNvSpPr>
          <p:nvPr/>
        </p:nvSpPr>
        <p:spPr>
          <a:xfrm>
            <a:off x="1465722" y="3811181"/>
            <a:ext cx="1260000" cy="1260000"/>
          </a:xfrm>
          <a:prstGeom prst="wedgeRoundRectCallout">
            <a:avLst>
              <a:gd name="adj1" fmla="val 25937"/>
              <a:gd name="adj2" fmla="val -478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prstClr val="white"/>
              </a:solidFill>
            </a:endParaRPr>
          </a:p>
          <a:p>
            <a:pPr algn="ctr"/>
            <a:endParaRPr lang="en-US" altLang="ja-JP" b="1" dirty="0">
              <a:solidFill>
                <a:prstClr val="white"/>
              </a:solidFill>
            </a:endParaRPr>
          </a:p>
          <a:p>
            <a:pPr algn="ctr"/>
            <a:endParaRPr lang="en-US" altLang="ja-JP" b="1" dirty="0">
              <a:solidFill>
                <a:prstClr val="white"/>
              </a:solidFill>
            </a:endParaRPr>
          </a:p>
          <a:p>
            <a:pPr algn="ctr"/>
            <a:r>
              <a:rPr lang="ja-JP" altLang="en-US" b="1" dirty="0" smtClean="0">
                <a:solidFill>
                  <a:prstClr val="black"/>
                </a:solidFill>
              </a:rPr>
              <a:t>現在位置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pic>
        <p:nvPicPr>
          <p:cNvPr id="192" name="図 1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99" y="3935486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8" name="円/楕円 227"/>
          <p:cNvSpPr/>
          <p:nvPr/>
        </p:nvSpPr>
        <p:spPr>
          <a:xfrm>
            <a:off x="4511258" y="398562"/>
            <a:ext cx="1441973" cy="711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prstClr val="black"/>
                </a:solidFill>
              </a:rPr>
              <a:t>D</a:t>
            </a:r>
            <a:r>
              <a:rPr lang="en-US" altLang="ja-JP" sz="2400" b="1" dirty="0">
                <a:solidFill>
                  <a:prstClr val="black"/>
                </a:solidFill>
              </a:rPr>
              <a:t>B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526544" y="4642346"/>
            <a:ext cx="1386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91" name="図 1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30" y="3934552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8" name="上カーブ矢印 247"/>
          <p:cNvSpPr/>
          <p:nvPr/>
        </p:nvSpPr>
        <p:spPr>
          <a:xfrm>
            <a:off x="1993511" y="5073074"/>
            <a:ext cx="3423877" cy="7418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2149270" y="5817380"/>
            <a:ext cx="28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prstClr val="black"/>
                </a:solidFill>
              </a:rPr>
              <a:t>データベース検索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255" name="角丸四角形吹き出し 254"/>
          <p:cNvSpPr>
            <a:spLocks/>
          </p:cNvSpPr>
          <p:nvPr/>
        </p:nvSpPr>
        <p:spPr>
          <a:xfrm>
            <a:off x="2964011" y="4290903"/>
            <a:ext cx="1260000" cy="1260000"/>
          </a:xfrm>
          <a:prstGeom prst="wedgeRoundRectCallout">
            <a:avLst>
              <a:gd name="adj1" fmla="val -24883"/>
              <a:gd name="adj2" fmla="val -4755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 smtClean="0">
              <a:solidFill>
                <a:prstClr val="white"/>
              </a:solidFill>
            </a:endParaRPr>
          </a:p>
          <a:p>
            <a:pPr algn="ctr"/>
            <a:endParaRPr lang="en-US" altLang="ja-JP" sz="1400" b="1" dirty="0">
              <a:solidFill>
                <a:prstClr val="white"/>
              </a:solidFill>
            </a:endParaRPr>
          </a:p>
          <a:p>
            <a:pPr algn="ctr"/>
            <a:endParaRPr lang="en-US" altLang="ja-JP" sz="1400" b="1" dirty="0" smtClean="0">
              <a:solidFill>
                <a:prstClr val="white"/>
              </a:solidFill>
            </a:endParaRPr>
          </a:p>
          <a:p>
            <a:pPr algn="ctr"/>
            <a:endParaRPr lang="en-US" altLang="ja-JP" sz="1400" b="1" dirty="0" smtClean="0">
              <a:solidFill>
                <a:prstClr val="white"/>
              </a:solidFill>
            </a:endParaRPr>
          </a:p>
          <a:p>
            <a:pPr algn="ctr"/>
            <a:r>
              <a:rPr lang="ja-JP" altLang="en-US" b="1" dirty="0" smtClean="0">
                <a:solidFill>
                  <a:prstClr val="black"/>
                </a:solidFill>
              </a:rPr>
              <a:t>推定位置</a:t>
            </a:r>
            <a:endParaRPr lang="ja-JP" altLang="en-US" sz="1400" b="1" dirty="0">
              <a:solidFill>
                <a:prstClr val="black"/>
              </a:solidFill>
            </a:endParaRPr>
          </a:p>
        </p:txBody>
      </p:sp>
      <p:pic>
        <p:nvPicPr>
          <p:cNvPr id="254" name="図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43" y="4409277"/>
            <a:ext cx="96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4" name="テキスト ボックス 263"/>
          <p:cNvSpPr txBox="1"/>
          <p:nvPr/>
        </p:nvSpPr>
        <p:spPr>
          <a:xfrm>
            <a:off x="5667705" y="1610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prstClr val="black"/>
                </a:solidFill>
              </a:rPr>
              <a:t>1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5667705" y="24900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prstClr val="black"/>
                </a:solidFill>
              </a:rPr>
              <a:t>2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5669601" y="34018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prstClr val="black"/>
                </a:solidFill>
              </a:rPr>
              <a:t>3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661792" y="427675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prstClr val="black"/>
                </a:solidFill>
              </a:rPr>
              <a:t>4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249892" y="400585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1711892" y="4153175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941298" y="4054451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972338" y="442155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2279011" y="446471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2061197" y="421106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1697792" y="440635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1879156" y="4254228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2183824" y="432002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6" name="円/楕円 75"/>
          <p:cNvSpPr/>
          <p:nvPr/>
        </p:nvSpPr>
        <p:spPr>
          <a:xfrm>
            <a:off x="1766397" y="4550460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310254" y="419735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5038751" y="1432990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5391389" y="230849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352172" y="3559489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5327470" y="3108793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5017351" y="3152297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5021043" y="3510894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4995888" y="2636985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5367445" y="1730406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4993174" y="4454172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5346389" y="4054451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5191468" y="3348959"/>
            <a:ext cx="85725" cy="8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303526" y="1441908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5103076" y="1699122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2" name="円/楕円 111"/>
          <p:cNvSpPr/>
          <p:nvPr/>
        </p:nvSpPr>
        <p:spPr>
          <a:xfrm>
            <a:off x="5036036" y="2394826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3" name="円/楕円 112"/>
          <p:cNvSpPr/>
          <p:nvPr/>
        </p:nvSpPr>
        <p:spPr>
          <a:xfrm>
            <a:off x="5398917" y="2708537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4" name="円/楕円 113"/>
          <p:cNvSpPr/>
          <p:nvPr/>
        </p:nvSpPr>
        <p:spPr>
          <a:xfrm>
            <a:off x="4933102" y="3352910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5" name="円/楕円 114"/>
          <p:cNvSpPr/>
          <p:nvPr/>
        </p:nvSpPr>
        <p:spPr>
          <a:xfrm>
            <a:off x="4989025" y="4069362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6" name="円/楕円 115"/>
          <p:cNvSpPr/>
          <p:nvPr/>
        </p:nvSpPr>
        <p:spPr>
          <a:xfrm>
            <a:off x="5398883" y="4441733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7" name="円/楕円 116"/>
          <p:cNvSpPr/>
          <p:nvPr/>
        </p:nvSpPr>
        <p:spPr>
          <a:xfrm>
            <a:off x="5138813" y="4297393"/>
            <a:ext cx="85725" cy="8633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12" name="直線コネクタ 11"/>
          <p:cNvCxnSpPr>
            <a:endCxn id="67" idx="7"/>
          </p:cNvCxnSpPr>
          <p:nvPr/>
        </p:nvCxnSpPr>
        <p:spPr>
          <a:xfrm flipH="1">
            <a:off x="2014469" y="3206542"/>
            <a:ext cx="2996865" cy="86055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4" idx="2"/>
            <a:endCxn id="9" idx="6"/>
          </p:cNvCxnSpPr>
          <p:nvPr/>
        </p:nvCxnSpPr>
        <p:spPr>
          <a:xfrm flipH="1">
            <a:off x="2335617" y="3151958"/>
            <a:ext cx="2991853" cy="89706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88" idx="3"/>
            <a:endCxn id="77" idx="7"/>
          </p:cNvCxnSpPr>
          <p:nvPr/>
        </p:nvCxnSpPr>
        <p:spPr>
          <a:xfrm flipH="1">
            <a:off x="2383425" y="1804093"/>
            <a:ext cx="2996574" cy="240590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86" idx="3"/>
            <a:endCxn id="68" idx="7"/>
          </p:cNvCxnSpPr>
          <p:nvPr/>
        </p:nvCxnSpPr>
        <p:spPr>
          <a:xfrm flipH="1">
            <a:off x="2045509" y="3584581"/>
            <a:ext cx="2988088" cy="84961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1793506" y="4460448"/>
            <a:ext cx="3199668" cy="3688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87" idx="3"/>
            <a:endCxn id="76" idx="7"/>
          </p:cNvCxnSpPr>
          <p:nvPr/>
        </p:nvCxnSpPr>
        <p:spPr>
          <a:xfrm flipH="1">
            <a:off x="1839568" y="2710672"/>
            <a:ext cx="3168874" cy="185243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91" idx="3"/>
            <a:endCxn id="70" idx="7"/>
          </p:cNvCxnSpPr>
          <p:nvPr/>
        </p:nvCxnSpPr>
        <p:spPr>
          <a:xfrm flipH="1">
            <a:off x="2134368" y="3422646"/>
            <a:ext cx="3069654" cy="8010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1" idx="2"/>
            <a:endCxn id="69" idx="7"/>
          </p:cNvCxnSpPr>
          <p:nvPr/>
        </p:nvCxnSpPr>
        <p:spPr>
          <a:xfrm flipH="1">
            <a:off x="2352182" y="3602654"/>
            <a:ext cx="2999990" cy="87470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79" idx="3"/>
            <a:endCxn id="66" idx="7"/>
          </p:cNvCxnSpPr>
          <p:nvPr/>
        </p:nvCxnSpPr>
        <p:spPr>
          <a:xfrm flipH="1">
            <a:off x="1785063" y="1506677"/>
            <a:ext cx="3266242" cy="265914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90" idx="3"/>
            <a:endCxn id="73" idx="6"/>
          </p:cNvCxnSpPr>
          <p:nvPr/>
        </p:nvCxnSpPr>
        <p:spPr>
          <a:xfrm flipH="1">
            <a:off x="1964881" y="4128138"/>
            <a:ext cx="3394062" cy="16925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80" idx="3"/>
            <a:endCxn id="75" idx="6"/>
          </p:cNvCxnSpPr>
          <p:nvPr/>
        </p:nvCxnSpPr>
        <p:spPr>
          <a:xfrm flipH="1">
            <a:off x="2269549" y="2382183"/>
            <a:ext cx="3134394" cy="198100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吹き出し 56"/>
          <p:cNvSpPr/>
          <p:nvPr/>
        </p:nvSpPr>
        <p:spPr>
          <a:xfrm>
            <a:off x="616368" y="3485140"/>
            <a:ext cx="1063479" cy="267478"/>
          </a:xfrm>
          <a:prstGeom prst="wedgeRoundRectCallout">
            <a:avLst>
              <a:gd name="adj1" fmla="val 50819"/>
              <a:gd name="adj2" fmla="val 18357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prstClr val="black"/>
                </a:solidFill>
              </a:rPr>
              <a:t>特徴点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147" name="角丸四角形吹き出し 146"/>
          <p:cNvSpPr/>
          <p:nvPr/>
        </p:nvSpPr>
        <p:spPr>
          <a:xfrm>
            <a:off x="3157940" y="2129007"/>
            <a:ext cx="818684" cy="231003"/>
          </a:xfrm>
          <a:prstGeom prst="wedgeRoundRectCallout">
            <a:avLst>
              <a:gd name="adj1" fmla="val 32204"/>
              <a:gd name="adj2" fmla="val 9698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prstClr val="black"/>
                </a:solidFill>
              </a:rPr>
              <a:t>Key</a:t>
            </a:r>
            <a:r>
              <a:rPr lang="ja-JP" altLang="en-US" sz="1400" b="1" dirty="0" smtClean="0">
                <a:solidFill>
                  <a:prstClr val="black"/>
                </a:solidFill>
              </a:rPr>
              <a:t>ペア</a:t>
            </a:r>
            <a:endParaRPr lang="ja-JP" altLang="en-US" sz="1400" b="1" dirty="0">
              <a:solidFill>
                <a:prstClr val="black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2566147">
            <a:off x="4154895" y="3483239"/>
            <a:ext cx="447172" cy="123593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prstClr val="black"/>
                </a:solidFill>
              </a:rPr>
              <a:t>検索結果</a:t>
            </a:r>
            <a:endParaRPr lang="ja-JP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48" y="1997578"/>
            <a:ext cx="1920000" cy="14400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48" y="4144944"/>
            <a:ext cx="1920000" cy="1440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57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59</Words>
  <Application>Microsoft Office PowerPoint</Application>
  <PresentationFormat>ワイド画面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筑波大学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kazuho kamasaka</dc:creator>
  <cp:lastModifiedBy>kazuho kamasaka</cp:lastModifiedBy>
  <cp:revision>65</cp:revision>
  <dcterms:created xsi:type="dcterms:W3CDTF">2015-05-20T09:29:21Z</dcterms:created>
  <dcterms:modified xsi:type="dcterms:W3CDTF">2015-05-26T11:19:54Z</dcterms:modified>
</cp:coreProperties>
</file>