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2" r:id="rId3"/>
    <p:sldId id="263" r:id="rId4"/>
    <p:sldId id="260" r:id="rId5"/>
    <p:sldId id="264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30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94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5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05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35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25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74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1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6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65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1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2062-86B6-4A85-8C35-C8AB413ED7C5}" type="datetimeFigureOut">
              <a:rPr kumimoji="1" lang="ja-JP" altLang="en-US" smtClean="0"/>
              <a:t>2017/1/22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8035-0FBF-444A-B50D-C0AD59DB10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7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495"/>
          </a:xfrm>
        </p:spPr>
        <p:txBody>
          <a:bodyPr/>
          <a:lstStyle/>
          <a:p>
            <a:r>
              <a:rPr lang="ja-JP" altLang="en-US" dirty="0"/>
              <a:t>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50620"/>
            <a:ext cx="10515600" cy="4351338"/>
          </a:xfrm>
        </p:spPr>
        <p:txBody>
          <a:bodyPr/>
          <a:lstStyle/>
          <a:p>
            <a:r>
              <a:rPr lang="ja-JP" altLang="en-US" dirty="0"/>
              <a:t>ドキュメントから参照する図</a:t>
            </a:r>
            <a:endParaRPr lang="en-US" altLang="ja-JP" dirty="0"/>
          </a:p>
          <a:p>
            <a:r>
              <a:rPr kumimoji="1" lang="ja-JP" altLang="en-US" dirty="0"/>
              <a:t>各図選択し、「</a:t>
            </a:r>
            <a:r>
              <a:rPr lang="ja-JP" altLang="en-US" dirty="0"/>
              <a:t>図</a:t>
            </a:r>
            <a:r>
              <a:rPr kumimoji="1" lang="ja-JP" altLang="en-US" dirty="0"/>
              <a:t>として保存」する</a:t>
            </a:r>
            <a:endParaRPr kumimoji="1" lang="en-US" altLang="ja-JP" dirty="0"/>
          </a:p>
          <a:p>
            <a:r>
              <a:rPr lang="ja-JP" altLang="en-US" dirty="0"/>
              <a:t>利用する際はサイズを</a:t>
            </a:r>
            <a:r>
              <a:rPr lang="en-US" altLang="ja-JP" dirty="0"/>
              <a:t>67%</a:t>
            </a:r>
            <a:r>
              <a:rPr lang="ja-JP" altLang="en-US" dirty="0"/>
              <a:t>（</a:t>
            </a:r>
            <a:r>
              <a:rPr lang="en-US" altLang="ja-JP" dirty="0"/>
              <a:t>2/3</a:t>
            </a:r>
            <a:r>
              <a:rPr lang="ja-JP" altLang="en-US" dirty="0"/>
              <a:t>）にリサイズする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352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/>
          <p:cNvGrpSpPr/>
          <p:nvPr/>
        </p:nvGrpSpPr>
        <p:grpSpPr>
          <a:xfrm>
            <a:off x="518818" y="1375844"/>
            <a:ext cx="3366966" cy="2935114"/>
            <a:chOff x="511198" y="499544"/>
            <a:chExt cx="3366966" cy="2935114"/>
          </a:xfrm>
        </p:grpSpPr>
        <p:sp>
          <p:nvSpPr>
            <p:cNvPr id="25" name="正方形/長方形 24"/>
            <p:cNvSpPr/>
            <p:nvPr/>
          </p:nvSpPr>
          <p:spPr>
            <a:xfrm>
              <a:off x="511198" y="499544"/>
              <a:ext cx="3273655" cy="2935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/>
            <p:cNvSpPr/>
            <p:nvPr/>
          </p:nvSpPr>
          <p:spPr>
            <a:xfrm>
              <a:off x="929998" y="1846421"/>
              <a:ext cx="2212432" cy="1149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90910" y="1299575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認証プロキシ</a:t>
              </a:r>
            </a:p>
          </p:txBody>
        </p:sp>
        <p:cxnSp>
          <p:nvCxnSpPr>
            <p:cNvPr id="11" name="直線矢印コネクタ 10"/>
            <p:cNvCxnSpPr>
              <a:cxnSpLocks/>
              <a:stCxn id="6" idx="0"/>
            </p:cNvCxnSpPr>
            <p:nvPr/>
          </p:nvCxnSpPr>
          <p:spPr>
            <a:xfrm flipH="1" flipV="1">
              <a:off x="2055411" y="993690"/>
              <a:ext cx="2" cy="3058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693142" y="2941650"/>
              <a:ext cx="1816793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PC</a:t>
              </a:r>
              <a:r>
                <a:rPr kumimoji="1" lang="ja-JP" altLang="en-US" sz="1000" dirty="0"/>
                <a:t>のプロキシ設定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proxy.example.com:8080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31059" y="1888963"/>
              <a:ext cx="7371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PC</a:t>
              </a:r>
              <a:endParaRPr kumimoji="1" lang="ja-JP" altLang="en-US" sz="1100" dirty="0"/>
            </a:p>
          </p:txBody>
        </p:sp>
        <p:pic>
          <p:nvPicPr>
            <p:cNvPr id="10" name="グラフィックス 9" descr="錠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301" y="1067322"/>
              <a:ext cx="345238" cy="345238"/>
            </a:xfrm>
            <a:prstGeom prst="rect">
              <a:avLst/>
            </a:prstGeom>
          </p:spPr>
        </p:pic>
        <p:pic>
          <p:nvPicPr>
            <p:cNvPr id="18" name="グラフィックス 17" descr="ノート PC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7357" y="1492575"/>
              <a:ext cx="484482" cy="484482"/>
            </a:xfrm>
            <a:prstGeom prst="rect">
              <a:avLst/>
            </a:prstGeom>
          </p:spPr>
        </p:pic>
        <p:cxnSp>
          <p:nvCxnSpPr>
            <p:cNvPr id="31" name="直線コネクタ 30"/>
            <p:cNvCxnSpPr>
              <a:cxnSpLocks/>
              <a:stCxn id="6" idx="2"/>
            </p:cNvCxnSpPr>
            <p:nvPr/>
          </p:nvCxnSpPr>
          <p:spPr>
            <a:xfrm>
              <a:off x="2055413" y="1628172"/>
              <a:ext cx="363778" cy="54905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グラフィックス 33" descr="世界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2204" y="499544"/>
              <a:ext cx="526413" cy="526413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2092325" y="1559012"/>
              <a:ext cx="1785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Consolas" panose="020B0609020204030204" pitchFamily="49" charset="0"/>
                </a:rPr>
                <a:t>proxy.example.com</a:t>
              </a:r>
              <a:r>
                <a:rPr kumimoji="1" lang="en-US" altLang="ja-JP" sz="1000" dirty="0">
                  <a:latin typeface="Consolas" panose="020B0609020204030204" pitchFamily="49" charset="0"/>
                </a:rPr>
                <a:t>:8080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2" name="グラフィックス 1" descr="歯車 1 つ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4245" y="2111487"/>
              <a:ext cx="547991" cy="547991"/>
            </a:xfrm>
            <a:prstGeom prst="rect">
              <a:avLst/>
            </a:prstGeom>
          </p:spPr>
        </p:pic>
        <p:pic>
          <p:nvPicPr>
            <p:cNvPr id="21" name="グラフィックス 20" descr="歯車 1 つ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8617" y="2111487"/>
              <a:ext cx="547991" cy="547991"/>
            </a:xfrm>
            <a:prstGeom prst="rect">
              <a:avLst/>
            </a:prstGeom>
          </p:spPr>
        </p:pic>
        <p:cxnSp>
          <p:nvCxnSpPr>
            <p:cNvPr id="22" name="直線コネクタ 21"/>
            <p:cNvCxnSpPr>
              <a:cxnSpLocks/>
            </p:cNvCxnSpPr>
            <p:nvPr/>
          </p:nvCxnSpPr>
          <p:spPr>
            <a:xfrm flipV="1">
              <a:off x="1534042" y="1795211"/>
              <a:ext cx="292101" cy="3720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126895" y="2556242"/>
              <a:ext cx="10045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/>
                <a:t>認証プロキシ</a:t>
              </a:r>
              <a:br>
                <a:rPr kumimoji="1" lang="en-US" altLang="ja-JP" sz="1000" dirty="0"/>
              </a:br>
              <a:r>
                <a:rPr kumimoji="1" lang="ja-JP" altLang="en-US" sz="1000" dirty="0"/>
                <a:t>対応アプリ</a:t>
              </a:r>
              <a:endParaRPr kumimoji="1" lang="en-US" altLang="ja-JP" sz="10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907719" y="2558999"/>
              <a:ext cx="10045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/>
                <a:t>認証プロキシ</a:t>
              </a:r>
              <a:br>
                <a:rPr kumimoji="1" lang="en-US" altLang="ja-JP" sz="1000" dirty="0"/>
              </a:br>
              <a:r>
                <a:rPr kumimoji="1" lang="ja-JP" altLang="en-US" sz="1000" dirty="0"/>
                <a:t>非対応アプリ</a:t>
              </a:r>
              <a:endParaRPr kumimoji="1" lang="en-US" altLang="ja-JP" sz="1000" dirty="0"/>
            </a:p>
          </p:txBody>
        </p:sp>
        <p:pic>
          <p:nvPicPr>
            <p:cNvPr id="36" name="グラフィックス 35" descr="禁止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34577" y="1574398"/>
              <a:ext cx="279127" cy="279127"/>
            </a:xfrm>
            <a:prstGeom prst="rect">
              <a:avLst/>
            </a:prstGeom>
          </p:spPr>
        </p:pic>
      </p:grpSp>
      <p:sp>
        <p:nvSpPr>
          <p:cNvPr id="4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7640" cy="442595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Overview_image1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52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488338" y="1269163"/>
            <a:ext cx="3366966" cy="3333155"/>
            <a:chOff x="511198" y="499543"/>
            <a:chExt cx="3366966" cy="3333155"/>
          </a:xfrm>
        </p:grpSpPr>
        <p:sp>
          <p:nvSpPr>
            <p:cNvPr id="25" name="正方形/長方形 24"/>
            <p:cNvSpPr/>
            <p:nvPr/>
          </p:nvSpPr>
          <p:spPr>
            <a:xfrm>
              <a:off x="511198" y="499543"/>
              <a:ext cx="3273655" cy="3333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/>
            <p:cNvSpPr/>
            <p:nvPr/>
          </p:nvSpPr>
          <p:spPr>
            <a:xfrm>
              <a:off x="929998" y="1846421"/>
              <a:ext cx="2212432" cy="14990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90910" y="1299575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認証プロキシ</a:t>
              </a:r>
            </a:p>
          </p:txBody>
        </p:sp>
        <p:cxnSp>
          <p:nvCxnSpPr>
            <p:cNvPr id="11" name="直線矢印コネクタ 10"/>
            <p:cNvCxnSpPr>
              <a:cxnSpLocks/>
              <a:stCxn id="6" idx="0"/>
            </p:cNvCxnSpPr>
            <p:nvPr/>
          </p:nvCxnSpPr>
          <p:spPr>
            <a:xfrm flipH="1" flipV="1">
              <a:off x="2055411" y="993690"/>
              <a:ext cx="2" cy="3058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693142" y="3321027"/>
              <a:ext cx="1816793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PC</a:t>
              </a:r>
              <a:r>
                <a:rPr kumimoji="1" lang="ja-JP" altLang="en-US" sz="1000" dirty="0"/>
                <a:t>のプロキシ設定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127.0.0.1:8888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31059" y="1888963"/>
              <a:ext cx="7371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PC</a:t>
              </a:r>
              <a:endParaRPr kumimoji="1" lang="ja-JP" altLang="en-US" sz="1100" dirty="0"/>
            </a:p>
          </p:txBody>
        </p:sp>
        <p:pic>
          <p:nvPicPr>
            <p:cNvPr id="10" name="グラフィックス 9" descr="錠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301" y="1067322"/>
              <a:ext cx="345238" cy="345238"/>
            </a:xfrm>
            <a:prstGeom prst="rect">
              <a:avLst/>
            </a:prstGeom>
          </p:spPr>
        </p:pic>
        <p:pic>
          <p:nvPicPr>
            <p:cNvPr id="18" name="グラフィックス 17" descr="ノート PC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7357" y="1492575"/>
              <a:ext cx="484482" cy="484482"/>
            </a:xfrm>
            <a:prstGeom prst="rect">
              <a:avLst/>
            </a:prstGeom>
          </p:spPr>
        </p:pic>
        <p:cxnSp>
          <p:nvCxnSpPr>
            <p:cNvPr id="31" name="直線コネクタ 30"/>
            <p:cNvCxnSpPr>
              <a:cxnSpLocks/>
              <a:stCxn id="6" idx="2"/>
              <a:endCxn id="27" idx="0"/>
            </p:cNvCxnSpPr>
            <p:nvPr/>
          </p:nvCxnSpPr>
          <p:spPr>
            <a:xfrm flipH="1">
              <a:off x="2055411" y="1628172"/>
              <a:ext cx="2" cy="3421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グラフィックス 33" descr="世界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2204" y="499544"/>
              <a:ext cx="526413" cy="526413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2092325" y="1559012"/>
              <a:ext cx="1785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Consolas" panose="020B0609020204030204" pitchFamily="49" charset="0"/>
                </a:rPr>
                <a:t>proxy.example.com</a:t>
              </a:r>
              <a:r>
                <a:rPr kumimoji="1" lang="en-US" altLang="ja-JP" sz="1000" dirty="0">
                  <a:latin typeface="Consolas" panose="020B0609020204030204" pitchFamily="49" charset="0"/>
                </a:rPr>
                <a:t>:8080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2" name="グラフィックス 1" descr="歯車 1 つ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62885" y="2500607"/>
              <a:ext cx="547991" cy="547991"/>
            </a:xfrm>
            <a:prstGeom prst="rect">
              <a:avLst/>
            </a:prstGeom>
          </p:spPr>
        </p:pic>
        <p:pic>
          <p:nvPicPr>
            <p:cNvPr id="21" name="グラフィックス 20" descr="歯車 1 つ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8617" y="2500607"/>
              <a:ext cx="547991" cy="547991"/>
            </a:xfrm>
            <a:prstGeom prst="rect">
              <a:avLst/>
            </a:prstGeom>
          </p:spPr>
        </p:pic>
        <p:cxnSp>
          <p:nvCxnSpPr>
            <p:cNvPr id="22" name="直線コネクタ 21"/>
            <p:cNvCxnSpPr>
              <a:cxnSpLocks/>
              <a:endCxn id="27" idx="2"/>
            </p:cNvCxnSpPr>
            <p:nvPr/>
          </p:nvCxnSpPr>
          <p:spPr>
            <a:xfrm flipV="1">
              <a:off x="1713558" y="2298959"/>
              <a:ext cx="341853" cy="3112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126895" y="2945362"/>
              <a:ext cx="10045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/>
                <a:t>認証プロキシ</a:t>
              </a:r>
              <a:br>
                <a:rPr kumimoji="1" lang="en-US" altLang="ja-JP" sz="1000" dirty="0"/>
              </a:br>
              <a:r>
                <a:rPr kumimoji="1" lang="ja-JP" altLang="en-US" sz="1000" dirty="0"/>
                <a:t>対応アプリ</a:t>
              </a:r>
              <a:endParaRPr kumimoji="1" lang="en-US" altLang="ja-JP" sz="10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936903" y="2948119"/>
              <a:ext cx="10045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/>
                <a:t>認証プロキシ</a:t>
              </a:r>
              <a:br>
                <a:rPr kumimoji="1" lang="en-US" altLang="ja-JP" sz="1000" dirty="0"/>
              </a:br>
              <a:r>
                <a:rPr kumimoji="1" lang="ja-JP" altLang="en-US" sz="1000" dirty="0"/>
                <a:t>非対応アプリ</a:t>
              </a:r>
              <a:endParaRPr kumimoji="1" lang="en-US" altLang="ja-JP" sz="10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861902" y="2249578"/>
              <a:ext cx="12036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Consolas" panose="020B0609020204030204" pitchFamily="49" charset="0"/>
                </a:rPr>
                <a:t>127.0.0.1:8888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490908" y="1970362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</a:rPr>
                <a:t>MAPE</a:t>
              </a:r>
              <a:endParaRPr kumimoji="1" lang="ja-JP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コネクタ 28"/>
            <p:cNvCxnSpPr>
              <a:cxnSpLocks/>
              <a:endCxn id="27" idx="2"/>
            </p:cNvCxnSpPr>
            <p:nvPr/>
          </p:nvCxnSpPr>
          <p:spPr>
            <a:xfrm flipH="1" flipV="1">
              <a:off x="2055411" y="2298959"/>
              <a:ext cx="312366" cy="3112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7640" cy="442595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Overview_image2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9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625499" y="1558724"/>
            <a:ext cx="3029668" cy="2935114"/>
            <a:chOff x="511199" y="499544"/>
            <a:chExt cx="3029668" cy="2935114"/>
          </a:xfrm>
        </p:grpSpPr>
        <p:sp>
          <p:nvSpPr>
            <p:cNvPr id="25" name="正方形/長方形 24"/>
            <p:cNvSpPr/>
            <p:nvPr/>
          </p:nvSpPr>
          <p:spPr>
            <a:xfrm>
              <a:off x="511199" y="499544"/>
              <a:ext cx="3029668" cy="2935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/>
            <p:cNvSpPr/>
            <p:nvPr/>
          </p:nvSpPr>
          <p:spPr>
            <a:xfrm>
              <a:off x="929998" y="1846421"/>
              <a:ext cx="2212432" cy="1149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90910" y="1299575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認証プロキシ</a:t>
              </a:r>
            </a:p>
          </p:txBody>
        </p:sp>
        <p:cxnSp>
          <p:nvCxnSpPr>
            <p:cNvPr id="11" name="直線矢印コネクタ 10"/>
            <p:cNvCxnSpPr>
              <a:cxnSpLocks/>
              <a:stCxn id="6" idx="0"/>
            </p:cNvCxnSpPr>
            <p:nvPr/>
          </p:nvCxnSpPr>
          <p:spPr>
            <a:xfrm flipH="1" flipV="1">
              <a:off x="2055411" y="993690"/>
              <a:ext cx="2" cy="3058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055411" y="2298959"/>
              <a:ext cx="0" cy="2309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929998" y="2249578"/>
              <a:ext cx="12036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Consolas" panose="020B0609020204030204" pitchFamily="49" charset="0"/>
                </a:rPr>
                <a:t>127.0.0.1:8888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93142" y="2941650"/>
              <a:ext cx="1362269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PC</a:t>
              </a:r>
              <a:r>
                <a:rPr kumimoji="1" lang="ja-JP" altLang="en-US" sz="1000" dirty="0"/>
                <a:t>のプロキシ設定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127.0.0.1:8888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31059" y="1888963"/>
              <a:ext cx="7371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PC</a:t>
              </a:r>
              <a:endParaRPr kumimoji="1" lang="ja-JP" altLang="en-US" sz="1100" dirty="0"/>
            </a:p>
          </p:txBody>
        </p:sp>
        <p:pic>
          <p:nvPicPr>
            <p:cNvPr id="10" name="グラフィックス 9" descr="錠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301" y="1067322"/>
              <a:ext cx="345238" cy="345238"/>
            </a:xfrm>
            <a:prstGeom prst="rect">
              <a:avLst/>
            </a:prstGeom>
          </p:spPr>
        </p:pic>
        <p:sp>
          <p:nvSpPr>
            <p:cNvPr id="27" name="正方形/長方形 26"/>
            <p:cNvSpPr/>
            <p:nvPr/>
          </p:nvSpPr>
          <p:spPr>
            <a:xfrm>
              <a:off x="1490908" y="1970362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</a:rPr>
                <a:t>MAPE</a:t>
              </a:r>
              <a:endParaRPr kumimoji="1" lang="ja-JP" alt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8" name="グラフィックス 17" descr="ノート PC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7357" y="1492575"/>
              <a:ext cx="484482" cy="484482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>
            <a:xfrm>
              <a:off x="1490908" y="2529898"/>
              <a:ext cx="1129006" cy="328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アプリ</a:t>
              </a:r>
            </a:p>
          </p:txBody>
        </p:sp>
        <p:cxnSp>
          <p:nvCxnSpPr>
            <p:cNvPr id="31" name="直線コネクタ 30"/>
            <p:cNvCxnSpPr>
              <a:cxnSpLocks/>
              <a:stCxn id="6" idx="2"/>
              <a:endCxn id="27" idx="0"/>
            </p:cNvCxnSpPr>
            <p:nvPr/>
          </p:nvCxnSpPr>
          <p:spPr>
            <a:xfrm flipH="1">
              <a:off x="2055411" y="1628172"/>
              <a:ext cx="2" cy="3421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グラフィックス 33" descr="世界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2204" y="499544"/>
              <a:ext cx="526413" cy="526413"/>
            </a:xfrm>
            <a:prstGeom prst="rect">
              <a:avLst/>
            </a:prstGeom>
          </p:spPr>
        </p:pic>
      </p:grpSp>
      <p:sp>
        <p:nvSpPr>
          <p:cNvPr id="3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7640" cy="442595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Usage_Pattern1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489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88339" y="1292023"/>
            <a:ext cx="3535022" cy="3196157"/>
            <a:chOff x="511199" y="499543"/>
            <a:chExt cx="3535022" cy="3196157"/>
          </a:xfrm>
        </p:grpSpPr>
        <p:sp>
          <p:nvSpPr>
            <p:cNvPr id="25" name="正方形/長方形 24"/>
            <p:cNvSpPr/>
            <p:nvPr/>
          </p:nvSpPr>
          <p:spPr>
            <a:xfrm>
              <a:off x="511199" y="499543"/>
              <a:ext cx="3535022" cy="3196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/>
            <p:cNvSpPr/>
            <p:nvPr/>
          </p:nvSpPr>
          <p:spPr>
            <a:xfrm>
              <a:off x="929998" y="1846420"/>
              <a:ext cx="2903060" cy="1361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695191" y="1299575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認証プロキシ</a:t>
              </a:r>
            </a:p>
          </p:txBody>
        </p:sp>
        <p:cxnSp>
          <p:nvCxnSpPr>
            <p:cNvPr id="11" name="直線矢印コネクタ 10"/>
            <p:cNvCxnSpPr>
              <a:cxnSpLocks/>
              <a:stCxn id="6" idx="0"/>
            </p:cNvCxnSpPr>
            <p:nvPr/>
          </p:nvCxnSpPr>
          <p:spPr>
            <a:xfrm flipH="1" flipV="1">
              <a:off x="2259692" y="993690"/>
              <a:ext cx="2" cy="3058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cxnSpLocks/>
            </p:cNvCxnSpPr>
            <p:nvPr/>
          </p:nvCxnSpPr>
          <p:spPr>
            <a:xfrm>
              <a:off x="2055410" y="2288541"/>
              <a:ext cx="0" cy="2413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929998" y="2249578"/>
              <a:ext cx="12036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Consolas" panose="020B0609020204030204" pitchFamily="49" charset="0"/>
                </a:rPr>
                <a:t>127.0.0.1:8888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74587" y="2996787"/>
              <a:ext cx="1362269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PC</a:t>
              </a:r>
              <a:r>
                <a:rPr kumimoji="1" lang="ja-JP" altLang="en-US" sz="1000" dirty="0"/>
                <a:t>のプロキシ設定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127.0.0.1:8888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31059" y="1888963"/>
              <a:ext cx="7371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PC</a:t>
              </a:r>
              <a:endParaRPr kumimoji="1" lang="ja-JP" altLang="en-US" sz="1100" dirty="0"/>
            </a:p>
          </p:txBody>
        </p:sp>
        <p:pic>
          <p:nvPicPr>
            <p:cNvPr id="10" name="グラフィックス 9" descr="錠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4582" y="1067322"/>
              <a:ext cx="345238" cy="345238"/>
            </a:xfrm>
            <a:prstGeom prst="rect">
              <a:avLst/>
            </a:prstGeom>
          </p:spPr>
        </p:pic>
        <p:sp>
          <p:nvSpPr>
            <p:cNvPr id="27" name="正方形/長方形 26"/>
            <p:cNvSpPr/>
            <p:nvPr/>
          </p:nvSpPr>
          <p:spPr>
            <a:xfrm>
              <a:off x="1694132" y="1959944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</a:rPr>
                <a:t>MAPE</a:t>
              </a:r>
              <a:endParaRPr kumimoji="1" lang="ja-JP" alt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8" name="グラフィックス 17" descr="ノート PC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7357" y="1492575"/>
              <a:ext cx="484482" cy="484482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>
            <a:xfrm>
              <a:off x="1014251" y="2529898"/>
              <a:ext cx="1129006" cy="328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アプリ</a:t>
              </a:r>
            </a:p>
          </p:txBody>
        </p:sp>
        <p:cxnSp>
          <p:nvCxnSpPr>
            <p:cNvPr id="31" name="直線コネクタ 30"/>
            <p:cNvCxnSpPr>
              <a:cxnSpLocks/>
              <a:stCxn id="6" idx="2"/>
              <a:endCxn id="27" idx="0"/>
            </p:cNvCxnSpPr>
            <p:nvPr/>
          </p:nvCxnSpPr>
          <p:spPr>
            <a:xfrm flipH="1">
              <a:off x="2258635" y="1628172"/>
              <a:ext cx="1059" cy="3317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グラフィックス 33" descr="世界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96485" y="499544"/>
              <a:ext cx="526413" cy="526413"/>
            </a:xfrm>
            <a:prstGeom prst="rect">
              <a:avLst/>
            </a:prstGeom>
          </p:spPr>
        </p:pic>
        <p:cxnSp>
          <p:nvCxnSpPr>
            <p:cNvPr id="22" name="直線コネクタ 21"/>
            <p:cNvCxnSpPr>
              <a:cxnSpLocks/>
            </p:cNvCxnSpPr>
            <p:nvPr/>
          </p:nvCxnSpPr>
          <p:spPr>
            <a:xfrm>
              <a:off x="2409461" y="2288541"/>
              <a:ext cx="0" cy="66723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cxnSpLocks/>
              <a:endCxn id="35" idx="1"/>
            </p:cNvCxnSpPr>
            <p:nvPr/>
          </p:nvCxnSpPr>
          <p:spPr>
            <a:xfrm>
              <a:off x="2402952" y="2961718"/>
              <a:ext cx="194328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66860" y="2249578"/>
              <a:ext cx="14888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Consolas" panose="020B0609020204030204" pitchFamily="49" charset="0"/>
                </a:rPr>
                <a:t>192.168.137.1:8888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427755" y="3147025"/>
              <a:ext cx="1374822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VM</a:t>
              </a:r>
              <a:r>
                <a:rPr kumimoji="1" lang="ja-JP" altLang="en-US" sz="1000" dirty="0"/>
                <a:t>のプロキシ設定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192.168.137.1:8888</a:t>
              </a: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97280" y="2836241"/>
              <a:ext cx="632317" cy="2509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コネクタ 39"/>
            <p:cNvCxnSpPr>
              <a:cxnSpLocks/>
              <a:endCxn id="36" idx="1"/>
            </p:cNvCxnSpPr>
            <p:nvPr/>
          </p:nvCxnSpPr>
          <p:spPr>
            <a:xfrm>
              <a:off x="2415971" y="2650933"/>
              <a:ext cx="178287" cy="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2594258" y="2525457"/>
              <a:ext cx="632317" cy="2509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7640" cy="442595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Usage_Pattern2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155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/>
          <p:cNvGrpSpPr/>
          <p:nvPr/>
        </p:nvGrpSpPr>
        <p:grpSpPr>
          <a:xfrm>
            <a:off x="549299" y="1276783"/>
            <a:ext cx="3535022" cy="3196157"/>
            <a:chOff x="511199" y="499543"/>
            <a:chExt cx="3535022" cy="3196157"/>
          </a:xfrm>
        </p:grpSpPr>
        <p:sp>
          <p:nvSpPr>
            <p:cNvPr id="25" name="正方形/長方形 24"/>
            <p:cNvSpPr/>
            <p:nvPr/>
          </p:nvSpPr>
          <p:spPr>
            <a:xfrm>
              <a:off x="511199" y="499543"/>
              <a:ext cx="3535022" cy="3196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/>
            <p:cNvSpPr/>
            <p:nvPr/>
          </p:nvSpPr>
          <p:spPr>
            <a:xfrm>
              <a:off x="929998" y="1846420"/>
              <a:ext cx="2903060" cy="1361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/>
            <p:cNvCxnSpPr>
              <a:cxnSpLocks/>
              <a:stCxn id="6" idx="0"/>
            </p:cNvCxnSpPr>
            <p:nvPr/>
          </p:nvCxnSpPr>
          <p:spPr>
            <a:xfrm flipH="1" flipV="1">
              <a:off x="2259692" y="993690"/>
              <a:ext cx="2" cy="3058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cxnSpLocks/>
            </p:cNvCxnSpPr>
            <p:nvPr/>
          </p:nvCxnSpPr>
          <p:spPr>
            <a:xfrm flipH="1">
              <a:off x="2055410" y="1628172"/>
              <a:ext cx="5800" cy="90172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716835" y="2996787"/>
              <a:ext cx="1467276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PC</a:t>
              </a:r>
              <a:r>
                <a:rPr kumimoji="1" lang="ja-JP" altLang="en-US" sz="1000" dirty="0"/>
                <a:t>のプロキシ設定</a:t>
              </a:r>
              <a:br>
                <a:rPr kumimoji="1" lang="en-US" altLang="ja-JP" sz="1000" dirty="0"/>
              </a:br>
              <a:r>
                <a:rPr kumimoji="1" lang="en-US" altLang="ja-JP" sz="1000" dirty="0"/>
                <a:t>(</a:t>
              </a:r>
              <a:r>
                <a:rPr kumimoji="1" lang="ja-JP" altLang="en-US" sz="1000" dirty="0"/>
                <a:t>従来の認証プロキシ</a:t>
              </a:r>
              <a:r>
                <a:rPr kumimoji="1" lang="en-US" altLang="ja-JP" sz="1000" dirty="0"/>
                <a:t>)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31059" y="1888963"/>
              <a:ext cx="7371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PC</a:t>
              </a:r>
              <a:endParaRPr kumimoji="1" lang="ja-JP" altLang="en-US" sz="1100" dirty="0"/>
            </a:p>
          </p:txBody>
        </p:sp>
        <p:pic>
          <p:nvPicPr>
            <p:cNvPr id="18" name="グラフィックス 17" descr="ノート PC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357" y="1492575"/>
              <a:ext cx="484482" cy="484482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>
            <a:xfrm>
              <a:off x="1014251" y="2529898"/>
              <a:ext cx="1129006" cy="328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アプリ</a:t>
              </a:r>
            </a:p>
          </p:txBody>
        </p:sp>
        <p:cxnSp>
          <p:nvCxnSpPr>
            <p:cNvPr id="31" name="直線コネクタ 30"/>
            <p:cNvCxnSpPr>
              <a:cxnSpLocks/>
            </p:cNvCxnSpPr>
            <p:nvPr/>
          </p:nvCxnSpPr>
          <p:spPr>
            <a:xfrm>
              <a:off x="2415971" y="1628172"/>
              <a:ext cx="0" cy="3317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グラフィックス 33" descr="世界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96485" y="499544"/>
              <a:ext cx="526413" cy="526413"/>
            </a:xfrm>
            <a:prstGeom prst="rect">
              <a:avLst/>
            </a:prstGeom>
          </p:spPr>
        </p:pic>
        <p:cxnSp>
          <p:nvCxnSpPr>
            <p:cNvPr id="22" name="直線コネクタ 21"/>
            <p:cNvCxnSpPr>
              <a:cxnSpLocks/>
            </p:cNvCxnSpPr>
            <p:nvPr/>
          </p:nvCxnSpPr>
          <p:spPr>
            <a:xfrm>
              <a:off x="2409461" y="2288541"/>
              <a:ext cx="0" cy="66723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cxnSpLocks/>
              <a:endCxn id="35" idx="1"/>
            </p:cNvCxnSpPr>
            <p:nvPr/>
          </p:nvCxnSpPr>
          <p:spPr>
            <a:xfrm>
              <a:off x="2402952" y="2961718"/>
              <a:ext cx="194328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66860" y="2249578"/>
              <a:ext cx="14888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Consolas" panose="020B0609020204030204" pitchFamily="49" charset="0"/>
                </a:rPr>
                <a:t>192.168.137.1:8888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427755" y="3147025"/>
              <a:ext cx="1374822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VM</a:t>
              </a:r>
              <a:r>
                <a:rPr kumimoji="1" lang="ja-JP" altLang="en-US" sz="1000" dirty="0"/>
                <a:t>のプロキシ設定</a:t>
              </a:r>
              <a:endParaRPr kumimoji="1" lang="en-US" altLang="ja-JP" sz="1000" dirty="0"/>
            </a:p>
            <a:p>
              <a:r>
                <a:rPr kumimoji="1" lang="en-US" altLang="ja-JP" sz="1000" dirty="0"/>
                <a:t>192.168.137.1:8888</a:t>
              </a: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97280" y="2836241"/>
              <a:ext cx="632317" cy="2509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コネクタ 39"/>
            <p:cNvCxnSpPr>
              <a:cxnSpLocks/>
              <a:endCxn id="36" idx="1"/>
            </p:cNvCxnSpPr>
            <p:nvPr/>
          </p:nvCxnSpPr>
          <p:spPr>
            <a:xfrm>
              <a:off x="2415971" y="2650933"/>
              <a:ext cx="178287" cy="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2594258" y="2525457"/>
              <a:ext cx="632317" cy="2509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695191" y="1299575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認証プロキシ</a:t>
              </a:r>
            </a:p>
          </p:txBody>
        </p:sp>
        <p:pic>
          <p:nvPicPr>
            <p:cNvPr id="10" name="グラフィックス 9" descr="錠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94582" y="1067322"/>
              <a:ext cx="345238" cy="345238"/>
            </a:xfrm>
            <a:prstGeom prst="rect">
              <a:avLst/>
            </a:prstGeom>
          </p:spPr>
        </p:pic>
        <p:sp>
          <p:nvSpPr>
            <p:cNvPr id="27" name="正方形/長方形 26"/>
            <p:cNvSpPr/>
            <p:nvPr/>
          </p:nvSpPr>
          <p:spPr>
            <a:xfrm>
              <a:off x="2219912" y="1959944"/>
              <a:ext cx="1129006" cy="3285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</a:rPr>
                <a:t>MAPE</a:t>
              </a:r>
              <a:endParaRPr kumimoji="1" lang="ja-JP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7640" cy="442595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Usage_Pattern3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20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139</Words>
  <Application>Microsoft Office PowerPoint</Application>
  <PresentationFormat>ワイド画面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Consolas</vt:lpstr>
      <vt:lpstr>Office テーマ</vt:lpstr>
      <vt:lpstr>図</vt:lpstr>
      <vt:lpstr>Overview_image1</vt:lpstr>
      <vt:lpstr>Overview_image2</vt:lpstr>
      <vt:lpstr>Usage_Pattern1</vt:lpstr>
      <vt:lpstr>Usage_Pattern2</vt:lpstr>
      <vt:lpstr>Usage_Pattern3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「認証プロキシ爆発しろ！」のドキュメントの図</dc:title>
  <dc:creator>浦本貴正</dc:creator>
  <cp:lastModifiedBy>浦本貴正</cp:lastModifiedBy>
  <cp:revision>17</cp:revision>
  <dcterms:created xsi:type="dcterms:W3CDTF">2017-01-11T14:09:51Z</dcterms:created>
  <dcterms:modified xsi:type="dcterms:W3CDTF">2017-01-22T05:55:48Z</dcterms:modified>
</cp:coreProperties>
</file>