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999C-5568-EB78-6DBD-200E76DE5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1C5EC-A8E5-C010-D7AC-082D6F705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0DB67-2598-F000-714D-A4449F7F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7CD7-74BC-4950-89D6-3F251E532AC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50768-ACB7-8D5F-9AB9-D8E5957E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849A6-A766-92A1-A3AC-552FCEE3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FB8-D9BD-4F0F-A70F-B6F43866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7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0355-D44E-B8EC-45C0-F58C04B90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7F1EF-BAC9-0315-BF3E-75970D313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E5A5E-67C2-324C-4968-E2E11967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7CD7-74BC-4950-89D6-3F251E532AC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71518-9C34-34DB-F714-2A951B699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52183-7ADC-E7B3-FB4E-0BAA3F9E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FB8-D9BD-4F0F-A70F-B6F43866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6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829104-D5B6-CB67-94EF-22D84A8EB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6758E-4E60-117D-6BA2-BBD1667D6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F1840-1A90-0DE4-77F5-7710AC7A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7CD7-74BC-4950-89D6-3F251E532AC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BD1A4-4ADA-FE67-ADEB-C62A8E50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6F5D8-057E-E9C7-5D72-9D32E54B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FB8-D9BD-4F0F-A70F-B6F43866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0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E4CFD-9D0E-E66D-B727-8A44AEBD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01214-6C5F-78C4-9CB2-808BE78B1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FDE93-841B-586E-4FB8-5505896A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7CD7-74BC-4950-89D6-3F251E532AC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FAAAC-2D30-6562-7E22-B3ED7093D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7B25A-D2BF-BCD2-B280-02F24F59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FB8-D9BD-4F0F-A70F-B6F43866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7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23CFC-DD59-71E0-F916-4C3BA2F0D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29A50-BEE9-88CE-FCAD-B42FD3D52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F83D6-0B7B-BCB8-D0A5-B0F3AB50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7CD7-74BC-4950-89D6-3F251E532AC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1A80E-87F3-044B-10D2-7F0812B7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990B7-E340-5981-803E-9E65FC6F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FB8-D9BD-4F0F-A70F-B6F43866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3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020D9-F585-9066-D04D-EEFF16F7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2CBD3-8DBB-66A9-91E3-7447B512A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DC8A5-9FEE-CD92-AA28-983A60729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2B654-D0F5-CEBB-CCD4-230D5832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7CD7-74BC-4950-89D6-3F251E532AC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F38C7-01FE-1D57-843D-9A9344EA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7EF98-806B-6BE8-ACD2-68F5A48A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FB8-D9BD-4F0F-A70F-B6F43866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3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C31E-1BF8-5863-08AB-D890F9FD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B0604-1EEC-F1A4-D5E5-726785B32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0443F-6D88-CD3B-D005-0B179A1D1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8B61B-211E-2EC5-BEC8-A3623B363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C0433F-4129-A669-D9E4-4DB15A03C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04F54F-8FB8-11C2-2457-C98AA45E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7CD7-74BC-4950-89D6-3F251E532AC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A4AB2-14C0-C95A-9820-72AD1228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334EF3-1C91-EA01-56B5-94F652E4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FB8-D9BD-4F0F-A70F-B6F43866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2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A5BA-2E55-FF89-D305-F0C91CE7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79521-E8C4-481A-2B49-7F1CCCCF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7CD7-74BC-4950-89D6-3F251E532AC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FFCCF-0EA6-04E1-8F4F-F85D49A5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81D82-AA1A-2017-2AA3-D35ECB3D0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FB8-D9BD-4F0F-A70F-B6F43866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02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EEFCC-F583-94D3-524B-D246128F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7CD7-74BC-4950-89D6-3F251E532AC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2D371-A27B-5FB2-689A-EEA1D393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0D9C3-B1D1-0F52-94E3-551B3B2D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FB8-D9BD-4F0F-A70F-B6F43866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1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90BCA-DF02-375B-3212-6E0ECDF61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68350-7990-B45D-FB71-CBD917B24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2461F-B5AC-02F1-5CEB-CD2A65D77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7B40B-8A7F-C830-0BEB-F17ED861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7CD7-74BC-4950-89D6-3F251E532AC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7E078-2D07-1BFF-8795-E97F4D1F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55DA6-FB48-95F5-9A91-CA1493C9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FB8-D9BD-4F0F-A70F-B6F43866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1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C9E2-52AF-186F-B95C-AF860DF5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2EC83-3205-F17E-3781-D235E7933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86172-5CCC-7203-422B-A777CAFE9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F2FA1-0EC8-9EEA-D0D7-CFDB4A545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7CD7-74BC-4950-89D6-3F251E532AC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4B47F-D60C-1974-C949-D58AAC574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CB8EA-5DD6-DB43-0CD2-556EC6BC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99FB8-D9BD-4F0F-A70F-B6F43866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7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CA1DC3-82A0-51C7-FA30-931AA358B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9D153-2C18-4A5B-1F06-D56AB46C0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D4A1-D716-7CE8-39C3-2B79B709E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07CD7-74BC-4950-89D6-3F251E532AC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AE6DE-7D49-70BF-6D42-9FD8746A3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A944E-F5D6-311D-8B54-AC3B1A558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99FB8-D9BD-4F0F-A70F-B6F43866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9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03204E-5835-94F9-3666-33A3D7AB5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4DF6E1-B753-7DAE-FBE1-D849BEF4C8FF}"/>
              </a:ext>
            </a:extLst>
          </p:cNvPr>
          <p:cNvSpPr txBox="1"/>
          <p:nvPr/>
        </p:nvSpPr>
        <p:spPr>
          <a:xfrm>
            <a:off x="318782" y="226503"/>
            <a:ext cx="43412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Britannic Bold" panose="020B0903060703020204" pitchFamily="34" charset="0"/>
              </a:rPr>
              <a:t>A </a:t>
            </a:r>
            <a:r>
              <a:rPr lang="en-US" sz="5400" b="1" dirty="0">
                <a:solidFill>
                  <a:srgbClr val="FF0000"/>
                </a:solidFill>
                <a:latin typeface="Britannic Bold" panose="020B0903060703020204" pitchFamily="34" charset="0"/>
              </a:rPr>
              <a:t>GOOD</a:t>
            </a:r>
          </a:p>
          <a:p>
            <a:r>
              <a:rPr lang="en-US" sz="5400" b="1" dirty="0">
                <a:solidFill>
                  <a:schemeClr val="accent4"/>
                </a:solidFill>
                <a:latin typeface="Britannic Bold" panose="020B0903060703020204" pitchFamily="34" charset="0"/>
              </a:rPr>
              <a:t>HANDYMAN</a:t>
            </a:r>
            <a:r>
              <a:rPr lang="en-US" sz="5400" b="1" dirty="0">
                <a:latin typeface="Britannic Bold" panose="020B0903060703020204" pitchFamily="34" charset="0"/>
              </a:rPr>
              <a:t> 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405CA-AD28-166F-8D0C-78352460E1D0}"/>
              </a:ext>
            </a:extLst>
          </p:cNvPr>
          <p:cNvSpPr txBox="1"/>
          <p:nvPr/>
        </p:nvSpPr>
        <p:spPr>
          <a:xfrm>
            <a:off x="318782" y="1822611"/>
            <a:ext cx="32255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  <a:latin typeface="Britannic Bold" panose="020B0903060703020204" pitchFamily="34" charset="0"/>
              </a:rPr>
              <a:t>HANDY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F6E9A3-2C46-9422-9684-A24221EE585A}"/>
              </a:ext>
            </a:extLst>
          </p:cNvPr>
          <p:cNvSpPr txBox="1"/>
          <p:nvPr/>
        </p:nvSpPr>
        <p:spPr>
          <a:xfrm>
            <a:off x="318782" y="2913474"/>
            <a:ext cx="5530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Britannic Bold" panose="020B0903060703020204" pitchFamily="34" charset="0"/>
              </a:rPr>
              <a:t>TO HAVE AROUND</a:t>
            </a:r>
          </a:p>
        </p:txBody>
      </p:sp>
    </p:spTree>
    <p:extLst>
      <p:ext uri="{BB962C8B-B14F-4D97-AF65-F5344CB8AC3E}">
        <p14:creationId xmlns:p14="http://schemas.microsoft.com/office/powerpoint/2010/main" val="4247665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Britannic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Lynda li</dc:creator>
  <cp:lastModifiedBy>Lynda li</cp:lastModifiedBy>
  <cp:revision>1</cp:revision>
  <dcterms:created xsi:type="dcterms:W3CDTF">2023-07-01T01:57:48Z</dcterms:created>
  <dcterms:modified xsi:type="dcterms:W3CDTF">2023-07-01T01:58:14Z</dcterms:modified>
</cp:coreProperties>
</file>