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Pd03msvZ2Bw6GudQVqFaftYr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64e72a1b-44fa-41f0-92f4-5d370c7a172c.jp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3385" y="4817500"/>
            <a:ext cx="510840" cy="27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8105" y="4371910"/>
            <a:ext cx="1025280" cy="110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41850f4-2dd7-4437-9f53-3bb515241b52.jpg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8665" y="4386580"/>
            <a:ext cx="1177200" cy="111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3029214-1ab8-486c-a79b-fae44a71c334.jpg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9225" y="4431220"/>
            <a:ext cx="1810080" cy="111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50638a76-882d-4e53-ba43-d7eeb1b201aa.jp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6585" y="4295500"/>
            <a:ext cx="1303200" cy="113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7759321f-daea-4d1b-b848-757ea26d660a.jpg"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5945" y="4446340"/>
            <a:ext cx="1197000" cy="101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6ae5714f-daa9-4624-ac61-11f280917f46.jpg"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00" y="93550"/>
            <a:ext cx="8811398" cy="49563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8125522" y="4720683"/>
            <a:ext cx="944137" cy="3419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0faa764-bb68-4561-b597-8bffdc0df41e.jpg"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65" y="4380100"/>
            <a:ext cx="1032840" cy="111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49e218d6-394d-4b68-bb28-b171b52e15ac.jpg"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7345" y="4430500"/>
            <a:ext cx="1062720" cy="108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2022-12-04T19:28:51Z</dcterms:created>
  <dc:creator>PptxGenJS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2022-12-04T19:34:46Z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b813cc60-1cc0-4a84-a732-48de20ed304c</vt:lpwstr>
  </property>
  <property fmtid="{D5CDD505-2E9C-101B-9397-08002B2CF9AE}" pid="7" name="MSIP_Label_defa4170-0d19-0005-0004-bc88714345d2_ActionId">
    <vt:lpwstr>07be0fb8-f2a9-446e-bc02-c303d6ebdc44</vt:lpwstr>
  </property>
  <property fmtid="{D5CDD505-2E9C-101B-9397-08002B2CF9AE}" pid="8" name="MSIP_Label_defa4170-0d19-0005-0004-bc88714345d2_ContentBits">
    <vt:lpwstr>0</vt:lpwstr>
  </property>
</Properties>
</file>