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2" r:id="rId4"/>
    <p:sldId id="314" r:id="rId5"/>
    <p:sldId id="321" r:id="rId6"/>
    <p:sldId id="315" r:id="rId7"/>
    <p:sldId id="316" r:id="rId8"/>
    <p:sldId id="320" r:id="rId9"/>
    <p:sldId id="322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466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Using Linux command shell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 smtClean="0"/>
            <a:t>Getting familiar with the file manipulation commands in Linux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Getting familiar with data  structures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Merging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Merging the Linux commands using tree data structure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Learning the concept of tree structure and pointers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Optimizing the code for all test cases possible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Learning C</a:t>
          </a:r>
          <a:endParaRPr lang="en-US" dirty="0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 custLinFactNeighborY="-5351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LinFactNeighborY="-1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 custLinFactNeighborY="49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 custLinFactNeighborX="427" custLinFactNeighborY="437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CEF6D-099D-472F-8652-9A043E9DE7B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6BED964-4A77-4E35-AC93-BC014C29DB7D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ROOT</a:t>
          </a:r>
          <a:endParaRPr lang="en-IN" sz="2400" dirty="0">
            <a:latin typeface="Agency FB" panose="020B0503020202020204" pitchFamily="34" charset="0"/>
          </a:endParaRPr>
        </a:p>
      </dgm:t>
    </dgm:pt>
    <dgm:pt modelId="{0506B16B-FD5D-445F-8631-A9BB138F079D}" type="parTrans" cxnId="{1EDCAE43-6870-41BC-AE0E-ECEEC2B65D22}">
      <dgm:prSet/>
      <dgm:spPr/>
      <dgm:t>
        <a:bodyPr/>
        <a:lstStyle/>
        <a:p>
          <a:endParaRPr lang="en-IN" sz="1800"/>
        </a:p>
      </dgm:t>
    </dgm:pt>
    <dgm:pt modelId="{075EA051-256C-434B-A762-1F2C384D798A}" type="sibTrans" cxnId="{1EDCAE43-6870-41BC-AE0E-ECEEC2B65D22}">
      <dgm:prSet/>
      <dgm:spPr/>
      <dgm:t>
        <a:bodyPr/>
        <a:lstStyle/>
        <a:p>
          <a:endParaRPr lang="en-IN" sz="1800"/>
        </a:p>
      </dgm:t>
    </dgm:pt>
    <dgm:pt modelId="{B9F80488-5383-4C23-88B7-EACA963A24A1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FILE 1</a:t>
          </a:r>
          <a:endParaRPr lang="en-IN" sz="2400" dirty="0">
            <a:latin typeface="Agency FB" panose="020B0503020202020204" pitchFamily="34" charset="0"/>
          </a:endParaRPr>
        </a:p>
      </dgm:t>
    </dgm:pt>
    <dgm:pt modelId="{99E0ED9E-4362-4A3B-8AAA-41CFEB34A26D}" type="parTrans" cxnId="{10E114C8-C7DC-4108-9168-BDCBE89A1A58}">
      <dgm:prSet custT="1"/>
      <dgm:spPr/>
      <dgm:t>
        <a:bodyPr/>
        <a:lstStyle/>
        <a:p>
          <a:endParaRPr lang="en-IN" sz="240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9E73A91B-37E5-4DA4-8321-1890208D0B2A}" type="sibTrans" cxnId="{10E114C8-C7DC-4108-9168-BDCBE89A1A58}">
      <dgm:prSet/>
      <dgm:spPr/>
      <dgm:t>
        <a:bodyPr/>
        <a:lstStyle/>
        <a:p>
          <a:endParaRPr lang="en-IN" sz="1800"/>
        </a:p>
      </dgm:t>
    </dgm:pt>
    <dgm:pt modelId="{B252F063-87C9-48F3-B5E9-3628C16969DB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FILE 1</a:t>
          </a:r>
          <a:endParaRPr lang="en-IN" sz="2400" dirty="0">
            <a:latin typeface="Agency FB" panose="020B0503020202020204" pitchFamily="34" charset="0"/>
          </a:endParaRPr>
        </a:p>
      </dgm:t>
    </dgm:pt>
    <dgm:pt modelId="{539DDA6C-E7BA-41C7-AC75-D6F360E592B7}" type="parTrans" cxnId="{F3C83EDD-5CCE-4FBE-9BF3-F6722FA6A795}">
      <dgm:prSet custT="1"/>
      <dgm:spPr/>
      <dgm:t>
        <a:bodyPr/>
        <a:lstStyle/>
        <a:p>
          <a:endParaRPr lang="en-IN" sz="240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D831B51B-A684-4433-8545-B7744BA176BE}" type="sibTrans" cxnId="{F3C83EDD-5CCE-4FBE-9BF3-F6722FA6A795}">
      <dgm:prSet/>
      <dgm:spPr/>
      <dgm:t>
        <a:bodyPr/>
        <a:lstStyle/>
        <a:p>
          <a:endParaRPr lang="en-IN" sz="1800"/>
        </a:p>
      </dgm:t>
    </dgm:pt>
    <dgm:pt modelId="{E2F07539-E80B-41FC-B914-B92FC48CEF61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FILE 2</a:t>
          </a:r>
          <a:endParaRPr lang="en-IN" sz="2400" dirty="0">
            <a:latin typeface="Agency FB" panose="020B0503020202020204" pitchFamily="34" charset="0"/>
          </a:endParaRPr>
        </a:p>
      </dgm:t>
    </dgm:pt>
    <dgm:pt modelId="{DEA2473F-07AB-4A7D-AA2A-B832C70B6ED1}" type="parTrans" cxnId="{1055F4CF-1A29-4F3A-B2E8-013FBBD60A6D}">
      <dgm:prSet custT="1"/>
      <dgm:spPr/>
      <dgm:t>
        <a:bodyPr/>
        <a:lstStyle/>
        <a:p>
          <a:endParaRPr lang="en-IN" sz="240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D92146EF-D5FB-43EF-B35A-6D738EBEB87D}" type="sibTrans" cxnId="{1055F4CF-1A29-4F3A-B2E8-013FBBD60A6D}">
      <dgm:prSet/>
      <dgm:spPr/>
      <dgm:t>
        <a:bodyPr/>
        <a:lstStyle/>
        <a:p>
          <a:endParaRPr lang="en-IN" sz="1800"/>
        </a:p>
      </dgm:t>
    </dgm:pt>
    <dgm:pt modelId="{2614E4C8-B5EA-440E-9507-3A488E3EDA42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FILE 2</a:t>
          </a:r>
          <a:endParaRPr lang="en-IN" sz="2400" dirty="0">
            <a:latin typeface="Agency FB" panose="020B0503020202020204" pitchFamily="34" charset="0"/>
          </a:endParaRPr>
        </a:p>
      </dgm:t>
    </dgm:pt>
    <dgm:pt modelId="{D37E6CFD-B74B-4A67-BBC2-2376A577FD88}" type="parTrans" cxnId="{E3FEFABA-892B-48C9-9DEB-7569CAF633F1}">
      <dgm:prSet custT="1"/>
      <dgm:spPr/>
      <dgm:t>
        <a:bodyPr/>
        <a:lstStyle/>
        <a:p>
          <a:endParaRPr lang="en-IN" sz="240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90B0D620-93B8-4098-AD9C-290C0E29E3C5}" type="sibTrans" cxnId="{E3FEFABA-892B-48C9-9DEB-7569CAF633F1}">
      <dgm:prSet/>
      <dgm:spPr/>
      <dgm:t>
        <a:bodyPr/>
        <a:lstStyle/>
        <a:p>
          <a:endParaRPr lang="en-IN" sz="1800"/>
        </a:p>
      </dgm:t>
    </dgm:pt>
    <dgm:pt modelId="{0B151140-5DF8-4259-88AA-18606573F9FF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FILE 3</a:t>
          </a:r>
          <a:endParaRPr lang="en-IN" sz="2400" dirty="0">
            <a:latin typeface="Agency FB" panose="020B0503020202020204" pitchFamily="34" charset="0"/>
          </a:endParaRPr>
        </a:p>
      </dgm:t>
    </dgm:pt>
    <dgm:pt modelId="{C25B006B-C03A-4D51-BB0C-D43376E8FA57}" type="parTrans" cxnId="{192CD0A2-1479-4A30-84A3-61D5270C6413}">
      <dgm:prSet custT="1"/>
      <dgm:spPr/>
      <dgm:t>
        <a:bodyPr/>
        <a:lstStyle/>
        <a:p>
          <a:endParaRPr lang="en-IN" sz="500"/>
        </a:p>
      </dgm:t>
    </dgm:pt>
    <dgm:pt modelId="{395969BE-EE5F-4D6B-89FF-812BBD21FC0D}" type="sibTrans" cxnId="{192CD0A2-1479-4A30-84A3-61D5270C6413}">
      <dgm:prSet/>
      <dgm:spPr/>
      <dgm:t>
        <a:bodyPr/>
        <a:lstStyle/>
        <a:p>
          <a:endParaRPr lang="en-IN" sz="1800"/>
        </a:p>
      </dgm:t>
    </dgm:pt>
    <dgm:pt modelId="{D86DB4CA-D28B-451C-AB4F-EDF2DDE404B9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FILE 2</a:t>
          </a:r>
          <a:endParaRPr lang="en-IN" sz="2400" dirty="0">
            <a:latin typeface="Agency FB" panose="020B0503020202020204" pitchFamily="34" charset="0"/>
          </a:endParaRPr>
        </a:p>
      </dgm:t>
    </dgm:pt>
    <dgm:pt modelId="{DA8A8875-A31B-4BD3-8C12-0EF9AB27EE6A}" type="parTrans" cxnId="{4042546A-20BB-4FA1-A1BC-1551C1F93418}">
      <dgm:prSet custT="1"/>
      <dgm:spPr/>
      <dgm:t>
        <a:bodyPr/>
        <a:lstStyle/>
        <a:p>
          <a:endParaRPr lang="en-IN" sz="500"/>
        </a:p>
      </dgm:t>
    </dgm:pt>
    <dgm:pt modelId="{200016AE-19EE-48CD-825F-AA96C9655FBD}" type="sibTrans" cxnId="{4042546A-20BB-4FA1-A1BC-1551C1F93418}">
      <dgm:prSet/>
      <dgm:spPr/>
      <dgm:t>
        <a:bodyPr/>
        <a:lstStyle/>
        <a:p>
          <a:endParaRPr lang="en-IN" sz="1800"/>
        </a:p>
      </dgm:t>
    </dgm:pt>
    <dgm:pt modelId="{CA3BB645-058F-4B6D-8DE5-048B0EBC605B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FILE 1</a:t>
          </a:r>
          <a:endParaRPr lang="en-IN" sz="2400" dirty="0">
            <a:latin typeface="Agency FB" panose="020B0503020202020204" pitchFamily="34" charset="0"/>
          </a:endParaRPr>
        </a:p>
      </dgm:t>
    </dgm:pt>
    <dgm:pt modelId="{265BC231-74C0-4736-8D1D-CBCBACEE3E1B}" type="parTrans" cxnId="{30CB1D21-8594-4AF8-B09D-6C5395856F57}">
      <dgm:prSet custT="1"/>
      <dgm:spPr/>
      <dgm:t>
        <a:bodyPr/>
        <a:lstStyle/>
        <a:p>
          <a:endParaRPr lang="en-IN" sz="500"/>
        </a:p>
      </dgm:t>
    </dgm:pt>
    <dgm:pt modelId="{0DF4CB5E-C651-4C24-93C0-95AB87B41E26}" type="sibTrans" cxnId="{30CB1D21-8594-4AF8-B09D-6C5395856F57}">
      <dgm:prSet/>
      <dgm:spPr/>
      <dgm:t>
        <a:bodyPr/>
        <a:lstStyle/>
        <a:p>
          <a:endParaRPr lang="en-IN" sz="1800"/>
        </a:p>
      </dgm:t>
    </dgm:pt>
    <dgm:pt modelId="{B3323FBE-74FC-4F8A-87EE-B525C38ED94A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FILE 2</a:t>
          </a:r>
          <a:endParaRPr lang="en-IN" sz="2400" dirty="0">
            <a:latin typeface="Agency FB" panose="020B0503020202020204" pitchFamily="34" charset="0"/>
          </a:endParaRPr>
        </a:p>
      </dgm:t>
    </dgm:pt>
    <dgm:pt modelId="{2CEABC43-3399-49F6-9D91-40EA3E249B1F}" type="parTrans" cxnId="{22BE0D6A-F66F-4A1C-BBDB-3D9F99C2511B}">
      <dgm:prSet custT="1"/>
      <dgm:spPr/>
      <dgm:t>
        <a:bodyPr/>
        <a:lstStyle/>
        <a:p>
          <a:endParaRPr lang="en-IN" sz="500"/>
        </a:p>
      </dgm:t>
    </dgm:pt>
    <dgm:pt modelId="{9714875A-AA69-48F6-8779-DA113AC9755C}" type="sibTrans" cxnId="{22BE0D6A-F66F-4A1C-BBDB-3D9F99C2511B}">
      <dgm:prSet/>
      <dgm:spPr/>
      <dgm:t>
        <a:bodyPr/>
        <a:lstStyle/>
        <a:p>
          <a:endParaRPr lang="en-IN" sz="1800"/>
        </a:p>
      </dgm:t>
    </dgm:pt>
    <dgm:pt modelId="{2F8275E9-7151-4822-A817-5374A78088D5}">
      <dgm:prSet phldrT="[Text]" custT="1"/>
      <dgm:spPr/>
      <dgm:t>
        <a:bodyPr/>
        <a:lstStyle/>
        <a:p>
          <a:r>
            <a:rPr lang="en-US" sz="2400" smtClean="0">
              <a:latin typeface="Agency FB" panose="020B0503020202020204" pitchFamily="34" charset="0"/>
            </a:rPr>
            <a:t>FILE 1</a:t>
          </a:r>
          <a:endParaRPr lang="en-IN" sz="2400" dirty="0">
            <a:latin typeface="Agency FB" panose="020B0503020202020204" pitchFamily="34" charset="0"/>
          </a:endParaRPr>
        </a:p>
      </dgm:t>
    </dgm:pt>
    <dgm:pt modelId="{11788811-B212-4D1E-9905-FE63C6988A82}" type="parTrans" cxnId="{73745AA5-23D7-4D2F-BC23-C62CBEF93F34}">
      <dgm:prSet custT="1"/>
      <dgm:spPr/>
      <dgm:t>
        <a:bodyPr/>
        <a:lstStyle/>
        <a:p>
          <a:endParaRPr lang="en-IN" sz="500"/>
        </a:p>
      </dgm:t>
    </dgm:pt>
    <dgm:pt modelId="{AE3A4F29-9484-4DB1-BA91-73F49263A18D}" type="sibTrans" cxnId="{73745AA5-23D7-4D2F-BC23-C62CBEF93F34}">
      <dgm:prSet/>
      <dgm:spPr/>
      <dgm:t>
        <a:bodyPr/>
        <a:lstStyle/>
        <a:p>
          <a:endParaRPr lang="en-IN" sz="1800"/>
        </a:p>
      </dgm:t>
    </dgm:pt>
    <dgm:pt modelId="{20A83472-9CE8-4DBB-AB41-A2F6B1BE5A35}" type="pres">
      <dgm:prSet presAssocID="{415CEF6D-099D-472F-8652-9A043E9DE7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CBC9D-3F4E-4A38-A3C8-489BE52C3BCC}" type="pres">
      <dgm:prSet presAssocID="{96BED964-4A77-4E35-AC93-BC014C29DB7D}" presName="hierRoot1" presStyleCnt="0">
        <dgm:presLayoutVars>
          <dgm:hierBranch val="init"/>
        </dgm:presLayoutVars>
      </dgm:prSet>
      <dgm:spPr/>
    </dgm:pt>
    <dgm:pt modelId="{3CF44ED8-6B3A-450D-AD6F-46F7F369557C}" type="pres">
      <dgm:prSet presAssocID="{96BED964-4A77-4E35-AC93-BC014C29DB7D}" presName="rootComposite1" presStyleCnt="0"/>
      <dgm:spPr/>
    </dgm:pt>
    <dgm:pt modelId="{965F2E9D-C1AC-46A7-8A57-BEAEDFDFEC8C}" type="pres">
      <dgm:prSet presAssocID="{96BED964-4A77-4E35-AC93-BC014C29DB7D}" presName="rootText1" presStyleLbl="node0" presStyleIdx="0" presStyleCnt="1" custScaleX="110002" custScaleY="110002">
        <dgm:presLayoutVars>
          <dgm:chPref val="3"/>
        </dgm:presLayoutVars>
      </dgm:prSet>
      <dgm:spPr/>
    </dgm:pt>
    <dgm:pt modelId="{9C328B74-41D6-4C10-A985-4AB99EFE07D2}" type="pres">
      <dgm:prSet presAssocID="{96BED964-4A77-4E35-AC93-BC014C29DB7D}" presName="rootConnector1" presStyleLbl="node1" presStyleIdx="0" presStyleCnt="0"/>
      <dgm:spPr/>
    </dgm:pt>
    <dgm:pt modelId="{9BD44872-74F2-4243-B03B-22C79F32613C}" type="pres">
      <dgm:prSet presAssocID="{96BED964-4A77-4E35-AC93-BC014C29DB7D}" presName="hierChild2" presStyleCnt="0"/>
      <dgm:spPr/>
    </dgm:pt>
    <dgm:pt modelId="{4BF37FFE-9A92-4953-912C-AE9AEC05D174}" type="pres">
      <dgm:prSet presAssocID="{99E0ED9E-4362-4A3B-8AAA-41CFEB34A26D}" presName="Name64" presStyleLbl="parChTrans1D2" presStyleIdx="0" presStyleCnt="3"/>
      <dgm:spPr/>
    </dgm:pt>
    <dgm:pt modelId="{9F42AA6F-33C4-49B9-9ADA-C183F47DEC59}" type="pres">
      <dgm:prSet presAssocID="{B9F80488-5383-4C23-88B7-EACA963A24A1}" presName="hierRoot2" presStyleCnt="0">
        <dgm:presLayoutVars>
          <dgm:hierBranch val="init"/>
        </dgm:presLayoutVars>
      </dgm:prSet>
      <dgm:spPr/>
    </dgm:pt>
    <dgm:pt modelId="{642EFF5F-DBE5-418A-9B7D-C02102E30DD9}" type="pres">
      <dgm:prSet presAssocID="{B9F80488-5383-4C23-88B7-EACA963A24A1}" presName="rootComposite" presStyleCnt="0"/>
      <dgm:spPr/>
    </dgm:pt>
    <dgm:pt modelId="{701FAC5C-153C-4734-A8C9-19BF2230006D}" type="pres">
      <dgm:prSet presAssocID="{B9F80488-5383-4C23-88B7-EACA963A24A1}" presName="rootText" presStyleLbl="node2" presStyleIdx="0" presStyleCnt="3" custScaleX="110002" custScaleY="110002">
        <dgm:presLayoutVars>
          <dgm:chPref val="3"/>
        </dgm:presLayoutVars>
      </dgm:prSet>
      <dgm:spPr/>
    </dgm:pt>
    <dgm:pt modelId="{BA4FBCD5-D6C9-435B-8C9F-56293E7C3D2F}" type="pres">
      <dgm:prSet presAssocID="{B9F80488-5383-4C23-88B7-EACA963A24A1}" presName="rootConnector" presStyleLbl="node2" presStyleIdx="0" presStyleCnt="3"/>
      <dgm:spPr/>
    </dgm:pt>
    <dgm:pt modelId="{C4E5054E-873A-41D8-B933-678A673FAEFC}" type="pres">
      <dgm:prSet presAssocID="{B9F80488-5383-4C23-88B7-EACA963A24A1}" presName="hierChild4" presStyleCnt="0"/>
      <dgm:spPr/>
    </dgm:pt>
    <dgm:pt modelId="{2C5836C2-376D-4418-A29F-72D5DC4EE521}" type="pres">
      <dgm:prSet presAssocID="{539DDA6C-E7BA-41C7-AC75-D6F360E592B7}" presName="Name64" presStyleLbl="parChTrans1D3" presStyleIdx="0" presStyleCnt="6"/>
      <dgm:spPr/>
    </dgm:pt>
    <dgm:pt modelId="{2A662917-8D0F-41E2-AA75-B749DC40FCC6}" type="pres">
      <dgm:prSet presAssocID="{B252F063-87C9-48F3-B5E9-3628C16969DB}" presName="hierRoot2" presStyleCnt="0">
        <dgm:presLayoutVars>
          <dgm:hierBranch val="init"/>
        </dgm:presLayoutVars>
      </dgm:prSet>
      <dgm:spPr/>
    </dgm:pt>
    <dgm:pt modelId="{0AD4A396-A6D8-4AC0-ACF1-6C02D30B6851}" type="pres">
      <dgm:prSet presAssocID="{B252F063-87C9-48F3-B5E9-3628C16969DB}" presName="rootComposite" presStyleCnt="0"/>
      <dgm:spPr/>
    </dgm:pt>
    <dgm:pt modelId="{64AD00C4-BF65-416D-96FA-8D244788D845}" type="pres">
      <dgm:prSet presAssocID="{B252F063-87C9-48F3-B5E9-3628C16969DB}" presName="rootText" presStyleLbl="node3" presStyleIdx="0" presStyleCnt="6" custScaleX="110002" custScaleY="110002">
        <dgm:presLayoutVars>
          <dgm:chPref val="3"/>
        </dgm:presLayoutVars>
      </dgm:prSet>
      <dgm:spPr/>
    </dgm:pt>
    <dgm:pt modelId="{07B0F52E-1B2D-4913-84F8-4185B8F482F8}" type="pres">
      <dgm:prSet presAssocID="{B252F063-87C9-48F3-B5E9-3628C16969DB}" presName="rootConnector" presStyleLbl="node3" presStyleIdx="0" presStyleCnt="6"/>
      <dgm:spPr/>
    </dgm:pt>
    <dgm:pt modelId="{03117EE8-CA47-4693-8FFA-372C1FE30813}" type="pres">
      <dgm:prSet presAssocID="{B252F063-87C9-48F3-B5E9-3628C16969DB}" presName="hierChild4" presStyleCnt="0"/>
      <dgm:spPr/>
    </dgm:pt>
    <dgm:pt modelId="{8CF9FB9F-FBC1-4789-8B21-B8DB4F199DD1}" type="pres">
      <dgm:prSet presAssocID="{B252F063-87C9-48F3-B5E9-3628C16969DB}" presName="hierChild5" presStyleCnt="0"/>
      <dgm:spPr/>
    </dgm:pt>
    <dgm:pt modelId="{617B4758-6D6D-48DF-BC4D-B84BBD96B850}" type="pres">
      <dgm:prSet presAssocID="{DA8A8875-A31B-4BD3-8C12-0EF9AB27EE6A}" presName="Name64" presStyleLbl="parChTrans1D3" presStyleIdx="1" presStyleCnt="6"/>
      <dgm:spPr/>
    </dgm:pt>
    <dgm:pt modelId="{282E6AC3-F0DF-4C06-A200-A1D12B12D0A1}" type="pres">
      <dgm:prSet presAssocID="{D86DB4CA-D28B-451C-AB4F-EDF2DDE404B9}" presName="hierRoot2" presStyleCnt="0">
        <dgm:presLayoutVars>
          <dgm:hierBranch val="init"/>
        </dgm:presLayoutVars>
      </dgm:prSet>
      <dgm:spPr/>
    </dgm:pt>
    <dgm:pt modelId="{E941E31E-CD9B-48A3-9FB6-DF3CFBF258BD}" type="pres">
      <dgm:prSet presAssocID="{D86DB4CA-D28B-451C-AB4F-EDF2DDE404B9}" presName="rootComposite" presStyleCnt="0"/>
      <dgm:spPr/>
    </dgm:pt>
    <dgm:pt modelId="{AEFB437C-DFFE-42C3-A529-2F2BC267AA01}" type="pres">
      <dgm:prSet presAssocID="{D86DB4CA-D28B-451C-AB4F-EDF2DDE404B9}" presName="rootText" presStyleLbl="node3" presStyleIdx="1" presStyleCnt="6" custScaleX="110002" custScaleY="110002">
        <dgm:presLayoutVars>
          <dgm:chPref val="3"/>
        </dgm:presLayoutVars>
      </dgm:prSet>
      <dgm:spPr/>
    </dgm:pt>
    <dgm:pt modelId="{CC6E74BA-9860-40AE-8B11-8DAD187A4CD1}" type="pres">
      <dgm:prSet presAssocID="{D86DB4CA-D28B-451C-AB4F-EDF2DDE404B9}" presName="rootConnector" presStyleLbl="node3" presStyleIdx="1" presStyleCnt="6"/>
      <dgm:spPr/>
    </dgm:pt>
    <dgm:pt modelId="{EC01498C-0839-4D4B-B4C0-13A01728E95E}" type="pres">
      <dgm:prSet presAssocID="{D86DB4CA-D28B-451C-AB4F-EDF2DDE404B9}" presName="hierChild4" presStyleCnt="0"/>
      <dgm:spPr/>
    </dgm:pt>
    <dgm:pt modelId="{EF95BBC0-D79E-4874-930B-BA2AB960C96F}" type="pres">
      <dgm:prSet presAssocID="{D86DB4CA-D28B-451C-AB4F-EDF2DDE404B9}" presName="hierChild5" presStyleCnt="0"/>
      <dgm:spPr/>
    </dgm:pt>
    <dgm:pt modelId="{AA300C51-878E-4AF9-A667-B12FC7B9971F}" type="pres">
      <dgm:prSet presAssocID="{B9F80488-5383-4C23-88B7-EACA963A24A1}" presName="hierChild5" presStyleCnt="0"/>
      <dgm:spPr/>
    </dgm:pt>
    <dgm:pt modelId="{95C8A4A2-D653-4E1E-BF9C-50F4EAB54040}" type="pres">
      <dgm:prSet presAssocID="{DEA2473F-07AB-4A7D-AA2A-B832C70B6ED1}" presName="Name64" presStyleLbl="parChTrans1D2" presStyleIdx="1" presStyleCnt="3"/>
      <dgm:spPr/>
    </dgm:pt>
    <dgm:pt modelId="{6D9CD08C-56EF-4452-929E-620D496E4451}" type="pres">
      <dgm:prSet presAssocID="{E2F07539-E80B-41FC-B914-B92FC48CEF61}" presName="hierRoot2" presStyleCnt="0">
        <dgm:presLayoutVars>
          <dgm:hierBranch val="init"/>
        </dgm:presLayoutVars>
      </dgm:prSet>
      <dgm:spPr/>
    </dgm:pt>
    <dgm:pt modelId="{09679065-690D-4ABB-B688-2FBDDCACF4B6}" type="pres">
      <dgm:prSet presAssocID="{E2F07539-E80B-41FC-B914-B92FC48CEF61}" presName="rootComposite" presStyleCnt="0"/>
      <dgm:spPr/>
    </dgm:pt>
    <dgm:pt modelId="{FE5ED41F-FEEA-4A41-A951-045B4C0CF3E8}" type="pres">
      <dgm:prSet presAssocID="{E2F07539-E80B-41FC-B914-B92FC48CEF61}" presName="rootText" presStyleLbl="node2" presStyleIdx="1" presStyleCnt="3" custScaleX="110002" custScaleY="110002">
        <dgm:presLayoutVars>
          <dgm:chPref val="3"/>
        </dgm:presLayoutVars>
      </dgm:prSet>
      <dgm:spPr/>
    </dgm:pt>
    <dgm:pt modelId="{A2EC30D8-9901-4BB3-81D7-FB4D362BAA4A}" type="pres">
      <dgm:prSet presAssocID="{E2F07539-E80B-41FC-B914-B92FC48CEF61}" presName="rootConnector" presStyleLbl="node2" presStyleIdx="1" presStyleCnt="3"/>
      <dgm:spPr/>
    </dgm:pt>
    <dgm:pt modelId="{5D1ED992-6004-4E1D-A502-BB5BD5499D46}" type="pres">
      <dgm:prSet presAssocID="{E2F07539-E80B-41FC-B914-B92FC48CEF61}" presName="hierChild4" presStyleCnt="0"/>
      <dgm:spPr/>
    </dgm:pt>
    <dgm:pt modelId="{0C390FA8-B058-4122-950C-7F71F1D4E8FB}" type="pres">
      <dgm:prSet presAssocID="{265BC231-74C0-4736-8D1D-CBCBACEE3E1B}" presName="Name64" presStyleLbl="parChTrans1D3" presStyleIdx="2" presStyleCnt="6"/>
      <dgm:spPr/>
    </dgm:pt>
    <dgm:pt modelId="{180A65A7-5193-47E6-A564-98D354A07CCB}" type="pres">
      <dgm:prSet presAssocID="{CA3BB645-058F-4B6D-8DE5-048B0EBC605B}" presName="hierRoot2" presStyleCnt="0">
        <dgm:presLayoutVars>
          <dgm:hierBranch val="init"/>
        </dgm:presLayoutVars>
      </dgm:prSet>
      <dgm:spPr/>
    </dgm:pt>
    <dgm:pt modelId="{DA88B1CE-DCB9-4B0C-A0C3-417C82715A76}" type="pres">
      <dgm:prSet presAssocID="{CA3BB645-058F-4B6D-8DE5-048B0EBC605B}" presName="rootComposite" presStyleCnt="0"/>
      <dgm:spPr/>
    </dgm:pt>
    <dgm:pt modelId="{73147AFC-E6DA-43DC-A319-68949398BD38}" type="pres">
      <dgm:prSet presAssocID="{CA3BB645-058F-4B6D-8DE5-048B0EBC605B}" presName="rootText" presStyleLbl="node3" presStyleIdx="2" presStyleCnt="6" custScaleX="110002" custScaleY="110002">
        <dgm:presLayoutVars>
          <dgm:chPref val="3"/>
        </dgm:presLayoutVars>
      </dgm:prSet>
      <dgm:spPr/>
    </dgm:pt>
    <dgm:pt modelId="{B877B9FA-543F-4E9B-BAAA-F5606A3FF915}" type="pres">
      <dgm:prSet presAssocID="{CA3BB645-058F-4B6D-8DE5-048B0EBC605B}" presName="rootConnector" presStyleLbl="node3" presStyleIdx="2" presStyleCnt="6"/>
      <dgm:spPr/>
    </dgm:pt>
    <dgm:pt modelId="{E7C0130B-3B8B-4FEB-A66D-C9D73D934633}" type="pres">
      <dgm:prSet presAssocID="{CA3BB645-058F-4B6D-8DE5-048B0EBC605B}" presName="hierChild4" presStyleCnt="0"/>
      <dgm:spPr/>
    </dgm:pt>
    <dgm:pt modelId="{BC713EDD-E370-442E-BC59-82811AFC11A4}" type="pres">
      <dgm:prSet presAssocID="{CA3BB645-058F-4B6D-8DE5-048B0EBC605B}" presName="hierChild5" presStyleCnt="0"/>
      <dgm:spPr/>
    </dgm:pt>
    <dgm:pt modelId="{ED205592-E723-45E5-895B-E5A8096517AE}" type="pres">
      <dgm:prSet presAssocID="{2CEABC43-3399-49F6-9D91-40EA3E249B1F}" presName="Name64" presStyleLbl="parChTrans1D3" presStyleIdx="3" presStyleCnt="6"/>
      <dgm:spPr/>
    </dgm:pt>
    <dgm:pt modelId="{A660A477-A44A-499E-BE07-0440E4022D12}" type="pres">
      <dgm:prSet presAssocID="{B3323FBE-74FC-4F8A-87EE-B525C38ED94A}" presName="hierRoot2" presStyleCnt="0">
        <dgm:presLayoutVars>
          <dgm:hierBranch val="init"/>
        </dgm:presLayoutVars>
      </dgm:prSet>
      <dgm:spPr/>
    </dgm:pt>
    <dgm:pt modelId="{2E3D5338-2E33-49E5-BB44-410662FEAA4A}" type="pres">
      <dgm:prSet presAssocID="{B3323FBE-74FC-4F8A-87EE-B525C38ED94A}" presName="rootComposite" presStyleCnt="0"/>
      <dgm:spPr/>
    </dgm:pt>
    <dgm:pt modelId="{1449B5A2-FD46-4D73-AAE1-D9FD68D439B0}" type="pres">
      <dgm:prSet presAssocID="{B3323FBE-74FC-4F8A-87EE-B525C38ED94A}" presName="rootText" presStyleLbl="node3" presStyleIdx="3" presStyleCnt="6" custScaleX="110002" custScaleY="110002">
        <dgm:presLayoutVars>
          <dgm:chPref val="3"/>
        </dgm:presLayoutVars>
      </dgm:prSet>
      <dgm:spPr/>
    </dgm:pt>
    <dgm:pt modelId="{ACC6A3A2-D016-43AE-B5D4-36CDC654907E}" type="pres">
      <dgm:prSet presAssocID="{B3323FBE-74FC-4F8A-87EE-B525C38ED94A}" presName="rootConnector" presStyleLbl="node3" presStyleIdx="3" presStyleCnt="6"/>
      <dgm:spPr/>
    </dgm:pt>
    <dgm:pt modelId="{D9E2DA8C-86E9-49B2-AA7E-85AED12CD41A}" type="pres">
      <dgm:prSet presAssocID="{B3323FBE-74FC-4F8A-87EE-B525C38ED94A}" presName="hierChild4" presStyleCnt="0"/>
      <dgm:spPr/>
    </dgm:pt>
    <dgm:pt modelId="{DEAEC75B-27D1-49A1-97D2-8672B8CC265C}" type="pres">
      <dgm:prSet presAssocID="{B3323FBE-74FC-4F8A-87EE-B525C38ED94A}" presName="hierChild5" presStyleCnt="0"/>
      <dgm:spPr/>
    </dgm:pt>
    <dgm:pt modelId="{F1D85702-99E2-4E4E-81CE-BCD4CD8968F8}" type="pres">
      <dgm:prSet presAssocID="{E2F07539-E80B-41FC-B914-B92FC48CEF61}" presName="hierChild5" presStyleCnt="0"/>
      <dgm:spPr/>
    </dgm:pt>
    <dgm:pt modelId="{49D9E8E4-E020-4BE9-879B-20A4B59DCCDD}" type="pres">
      <dgm:prSet presAssocID="{C25B006B-C03A-4D51-BB0C-D43376E8FA57}" presName="Name64" presStyleLbl="parChTrans1D2" presStyleIdx="2" presStyleCnt="3"/>
      <dgm:spPr/>
    </dgm:pt>
    <dgm:pt modelId="{8DF05DDE-DBF4-483A-814B-77572DBE1B2D}" type="pres">
      <dgm:prSet presAssocID="{0B151140-5DF8-4259-88AA-18606573F9FF}" presName="hierRoot2" presStyleCnt="0">
        <dgm:presLayoutVars>
          <dgm:hierBranch val="init"/>
        </dgm:presLayoutVars>
      </dgm:prSet>
      <dgm:spPr/>
    </dgm:pt>
    <dgm:pt modelId="{A78021D0-45FD-484F-B260-712841A13F4C}" type="pres">
      <dgm:prSet presAssocID="{0B151140-5DF8-4259-88AA-18606573F9FF}" presName="rootComposite" presStyleCnt="0"/>
      <dgm:spPr/>
    </dgm:pt>
    <dgm:pt modelId="{D5900B1C-1F35-441D-871E-CD80EDA4731F}" type="pres">
      <dgm:prSet presAssocID="{0B151140-5DF8-4259-88AA-18606573F9FF}" presName="rootText" presStyleLbl="node2" presStyleIdx="2" presStyleCnt="3" custScaleX="110002" custScaleY="110002">
        <dgm:presLayoutVars>
          <dgm:chPref val="3"/>
        </dgm:presLayoutVars>
      </dgm:prSet>
      <dgm:spPr/>
    </dgm:pt>
    <dgm:pt modelId="{0576C192-87F0-493A-AE2E-2143B87356F8}" type="pres">
      <dgm:prSet presAssocID="{0B151140-5DF8-4259-88AA-18606573F9FF}" presName="rootConnector" presStyleLbl="node2" presStyleIdx="2" presStyleCnt="3"/>
      <dgm:spPr/>
    </dgm:pt>
    <dgm:pt modelId="{DB16DAB2-5423-447C-8B64-0E70BCF6717A}" type="pres">
      <dgm:prSet presAssocID="{0B151140-5DF8-4259-88AA-18606573F9FF}" presName="hierChild4" presStyleCnt="0"/>
      <dgm:spPr/>
    </dgm:pt>
    <dgm:pt modelId="{08BED6DC-D384-4CED-A853-CACBEF527DC9}" type="pres">
      <dgm:prSet presAssocID="{11788811-B212-4D1E-9905-FE63C6988A82}" presName="Name64" presStyleLbl="parChTrans1D3" presStyleIdx="4" presStyleCnt="6"/>
      <dgm:spPr/>
    </dgm:pt>
    <dgm:pt modelId="{CF68A2E0-3EDA-4ACA-9D72-87552965B3A3}" type="pres">
      <dgm:prSet presAssocID="{2F8275E9-7151-4822-A817-5374A78088D5}" presName="hierRoot2" presStyleCnt="0">
        <dgm:presLayoutVars>
          <dgm:hierBranch val="init"/>
        </dgm:presLayoutVars>
      </dgm:prSet>
      <dgm:spPr/>
    </dgm:pt>
    <dgm:pt modelId="{67B86654-E0D8-43D7-A27A-441083C038C6}" type="pres">
      <dgm:prSet presAssocID="{2F8275E9-7151-4822-A817-5374A78088D5}" presName="rootComposite" presStyleCnt="0"/>
      <dgm:spPr/>
    </dgm:pt>
    <dgm:pt modelId="{D8509CAD-CC42-4FB6-AE78-BC2D18B83BDE}" type="pres">
      <dgm:prSet presAssocID="{2F8275E9-7151-4822-A817-5374A78088D5}" presName="rootText" presStyleLbl="node3" presStyleIdx="4" presStyleCnt="6" custScaleX="110002" custScaleY="110002">
        <dgm:presLayoutVars>
          <dgm:chPref val="3"/>
        </dgm:presLayoutVars>
      </dgm:prSet>
      <dgm:spPr/>
    </dgm:pt>
    <dgm:pt modelId="{688BA7BC-84B6-46C5-BB6B-CD2D018EA961}" type="pres">
      <dgm:prSet presAssocID="{2F8275E9-7151-4822-A817-5374A78088D5}" presName="rootConnector" presStyleLbl="node3" presStyleIdx="4" presStyleCnt="6"/>
      <dgm:spPr/>
    </dgm:pt>
    <dgm:pt modelId="{21A69F16-9873-46C8-A334-50276A23E210}" type="pres">
      <dgm:prSet presAssocID="{2F8275E9-7151-4822-A817-5374A78088D5}" presName="hierChild4" presStyleCnt="0"/>
      <dgm:spPr/>
    </dgm:pt>
    <dgm:pt modelId="{4C70FCF4-6A31-4BC6-9CE5-2FF84368CE90}" type="pres">
      <dgm:prSet presAssocID="{2F8275E9-7151-4822-A817-5374A78088D5}" presName="hierChild5" presStyleCnt="0"/>
      <dgm:spPr/>
    </dgm:pt>
    <dgm:pt modelId="{36DC4596-A13F-4737-AB9C-F9D28F72BF24}" type="pres">
      <dgm:prSet presAssocID="{D37E6CFD-B74B-4A67-BBC2-2376A577FD88}" presName="Name64" presStyleLbl="parChTrans1D3" presStyleIdx="5" presStyleCnt="6"/>
      <dgm:spPr/>
    </dgm:pt>
    <dgm:pt modelId="{46EB0BA0-A90C-4412-A318-EB2920C25B62}" type="pres">
      <dgm:prSet presAssocID="{2614E4C8-B5EA-440E-9507-3A488E3EDA42}" presName="hierRoot2" presStyleCnt="0">
        <dgm:presLayoutVars>
          <dgm:hierBranch val="init"/>
        </dgm:presLayoutVars>
      </dgm:prSet>
      <dgm:spPr/>
    </dgm:pt>
    <dgm:pt modelId="{2C0D537C-3FC4-4E39-B292-A43CAAE889D1}" type="pres">
      <dgm:prSet presAssocID="{2614E4C8-B5EA-440E-9507-3A488E3EDA42}" presName="rootComposite" presStyleCnt="0"/>
      <dgm:spPr/>
    </dgm:pt>
    <dgm:pt modelId="{5249C6C5-5B3F-4BC6-BB06-9A7B895DE608}" type="pres">
      <dgm:prSet presAssocID="{2614E4C8-B5EA-440E-9507-3A488E3EDA42}" presName="rootText" presStyleLbl="node3" presStyleIdx="5" presStyleCnt="6" custScaleX="110002" custScaleY="110002">
        <dgm:presLayoutVars>
          <dgm:chPref val="3"/>
        </dgm:presLayoutVars>
      </dgm:prSet>
      <dgm:spPr/>
    </dgm:pt>
    <dgm:pt modelId="{1C8A80DA-984A-4386-AD07-501F45105F16}" type="pres">
      <dgm:prSet presAssocID="{2614E4C8-B5EA-440E-9507-3A488E3EDA42}" presName="rootConnector" presStyleLbl="node3" presStyleIdx="5" presStyleCnt="6"/>
      <dgm:spPr/>
    </dgm:pt>
    <dgm:pt modelId="{3E2704AE-D9D7-42CC-865C-1924222E0FB5}" type="pres">
      <dgm:prSet presAssocID="{2614E4C8-B5EA-440E-9507-3A488E3EDA42}" presName="hierChild4" presStyleCnt="0"/>
      <dgm:spPr/>
    </dgm:pt>
    <dgm:pt modelId="{58FB6F63-54BA-4B0F-88A6-AF06C5305FD7}" type="pres">
      <dgm:prSet presAssocID="{2614E4C8-B5EA-440E-9507-3A488E3EDA42}" presName="hierChild5" presStyleCnt="0"/>
      <dgm:spPr/>
    </dgm:pt>
    <dgm:pt modelId="{C396E809-6611-4AD2-B3C8-F6BAEBA4CCD8}" type="pres">
      <dgm:prSet presAssocID="{0B151140-5DF8-4259-88AA-18606573F9FF}" presName="hierChild5" presStyleCnt="0"/>
      <dgm:spPr/>
    </dgm:pt>
    <dgm:pt modelId="{786D4E89-8EC3-4208-8009-E35CFCA103DB}" type="pres">
      <dgm:prSet presAssocID="{96BED964-4A77-4E35-AC93-BC014C29DB7D}" presName="hierChild3" presStyleCnt="0"/>
      <dgm:spPr/>
    </dgm:pt>
  </dgm:ptLst>
  <dgm:cxnLst>
    <dgm:cxn modelId="{083245CE-1EF1-4903-A719-93C89A8DD374}" type="presOf" srcId="{B9F80488-5383-4C23-88B7-EACA963A24A1}" destId="{BA4FBCD5-D6C9-435B-8C9F-56293E7C3D2F}" srcOrd="1" destOrd="0" presId="urn:microsoft.com/office/officeart/2009/3/layout/HorizontalOrganizationChart"/>
    <dgm:cxn modelId="{F3C83EDD-5CCE-4FBE-9BF3-F6722FA6A795}" srcId="{B9F80488-5383-4C23-88B7-EACA963A24A1}" destId="{B252F063-87C9-48F3-B5E9-3628C16969DB}" srcOrd="0" destOrd="0" parTransId="{539DDA6C-E7BA-41C7-AC75-D6F360E592B7}" sibTransId="{D831B51B-A684-4433-8545-B7744BA176BE}"/>
    <dgm:cxn modelId="{1995914E-6913-48E4-9CEB-F28BEEB25D8C}" type="presOf" srcId="{CA3BB645-058F-4B6D-8DE5-048B0EBC605B}" destId="{B877B9FA-543F-4E9B-BAAA-F5606A3FF915}" srcOrd="1" destOrd="0" presId="urn:microsoft.com/office/officeart/2009/3/layout/HorizontalOrganizationChart"/>
    <dgm:cxn modelId="{A0B20180-A99D-4214-8A32-F29D4AABD638}" type="presOf" srcId="{B3323FBE-74FC-4F8A-87EE-B525C38ED94A}" destId="{1449B5A2-FD46-4D73-AAE1-D9FD68D439B0}" srcOrd="0" destOrd="0" presId="urn:microsoft.com/office/officeart/2009/3/layout/HorizontalOrganizationChart"/>
    <dgm:cxn modelId="{2B592AFA-7CC1-4869-A31B-7C32FB396A0A}" type="presOf" srcId="{D86DB4CA-D28B-451C-AB4F-EDF2DDE404B9}" destId="{AEFB437C-DFFE-42C3-A529-2F2BC267AA01}" srcOrd="0" destOrd="0" presId="urn:microsoft.com/office/officeart/2009/3/layout/HorizontalOrganizationChart"/>
    <dgm:cxn modelId="{178C9A09-8484-4AD7-9953-D77E0A8885E2}" type="presOf" srcId="{C25B006B-C03A-4D51-BB0C-D43376E8FA57}" destId="{49D9E8E4-E020-4BE9-879B-20A4B59DCCDD}" srcOrd="0" destOrd="0" presId="urn:microsoft.com/office/officeart/2009/3/layout/HorizontalOrganizationChart"/>
    <dgm:cxn modelId="{E3FEFABA-892B-48C9-9DEB-7569CAF633F1}" srcId="{0B151140-5DF8-4259-88AA-18606573F9FF}" destId="{2614E4C8-B5EA-440E-9507-3A488E3EDA42}" srcOrd="1" destOrd="0" parTransId="{D37E6CFD-B74B-4A67-BBC2-2376A577FD88}" sibTransId="{90B0D620-93B8-4098-AD9C-290C0E29E3C5}"/>
    <dgm:cxn modelId="{768952BD-4086-47B9-BE08-2167D06D65DC}" type="presOf" srcId="{DA8A8875-A31B-4BD3-8C12-0EF9AB27EE6A}" destId="{617B4758-6D6D-48DF-BC4D-B84BBD96B850}" srcOrd="0" destOrd="0" presId="urn:microsoft.com/office/officeart/2009/3/layout/HorizontalOrganizationChart"/>
    <dgm:cxn modelId="{900523A4-3D92-473F-8AF6-D06D2B2C3A12}" type="presOf" srcId="{CA3BB645-058F-4B6D-8DE5-048B0EBC605B}" destId="{73147AFC-E6DA-43DC-A319-68949398BD38}" srcOrd="0" destOrd="0" presId="urn:microsoft.com/office/officeart/2009/3/layout/HorizontalOrganizationChart"/>
    <dgm:cxn modelId="{B9ECFB80-93DD-493E-9FCA-F3EB50952493}" type="presOf" srcId="{B252F063-87C9-48F3-B5E9-3628C16969DB}" destId="{64AD00C4-BF65-416D-96FA-8D244788D845}" srcOrd="0" destOrd="0" presId="urn:microsoft.com/office/officeart/2009/3/layout/HorizontalOrganizationChart"/>
    <dgm:cxn modelId="{C614BD7D-604E-4CD0-9483-2636B2E598B1}" type="presOf" srcId="{B252F063-87C9-48F3-B5E9-3628C16969DB}" destId="{07B0F52E-1B2D-4913-84F8-4185B8F482F8}" srcOrd="1" destOrd="0" presId="urn:microsoft.com/office/officeart/2009/3/layout/HorizontalOrganizationChart"/>
    <dgm:cxn modelId="{051BCBB4-4D44-4803-B6AD-D12FEB6C7E3D}" type="presOf" srcId="{96BED964-4A77-4E35-AC93-BC014C29DB7D}" destId="{9C328B74-41D6-4C10-A985-4AB99EFE07D2}" srcOrd="1" destOrd="0" presId="urn:microsoft.com/office/officeart/2009/3/layout/HorizontalOrganizationChart"/>
    <dgm:cxn modelId="{77CD1AE1-8C1A-44F1-A915-427D9494E952}" type="presOf" srcId="{2F8275E9-7151-4822-A817-5374A78088D5}" destId="{688BA7BC-84B6-46C5-BB6B-CD2D018EA961}" srcOrd="1" destOrd="0" presId="urn:microsoft.com/office/officeart/2009/3/layout/HorizontalOrganizationChart"/>
    <dgm:cxn modelId="{73745AA5-23D7-4D2F-BC23-C62CBEF93F34}" srcId="{0B151140-5DF8-4259-88AA-18606573F9FF}" destId="{2F8275E9-7151-4822-A817-5374A78088D5}" srcOrd="0" destOrd="0" parTransId="{11788811-B212-4D1E-9905-FE63C6988A82}" sibTransId="{AE3A4F29-9484-4DB1-BA91-73F49263A18D}"/>
    <dgm:cxn modelId="{A971456E-96A5-4F1B-87EC-69F0FCBAF3DD}" type="presOf" srcId="{415CEF6D-099D-472F-8652-9A043E9DE7B6}" destId="{20A83472-9CE8-4DBB-AB41-A2F6B1BE5A35}" srcOrd="0" destOrd="0" presId="urn:microsoft.com/office/officeart/2009/3/layout/HorizontalOrganizationChart"/>
    <dgm:cxn modelId="{10BC37D8-95F0-41EE-A9BF-80DF1A4547DE}" type="presOf" srcId="{11788811-B212-4D1E-9905-FE63C6988A82}" destId="{08BED6DC-D384-4CED-A853-CACBEF527DC9}" srcOrd="0" destOrd="0" presId="urn:microsoft.com/office/officeart/2009/3/layout/HorizontalOrganizationChart"/>
    <dgm:cxn modelId="{30CB1D21-8594-4AF8-B09D-6C5395856F57}" srcId="{E2F07539-E80B-41FC-B914-B92FC48CEF61}" destId="{CA3BB645-058F-4B6D-8DE5-048B0EBC605B}" srcOrd="0" destOrd="0" parTransId="{265BC231-74C0-4736-8D1D-CBCBACEE3E1B}" sibTransId="{0DF4CB5E-C651-4C24-93C0-95AB87B41E26}"/>
    <dgm:cxn modelId="{31E9EA23-C468-4BF4-ADE7-8619DDCE6B22}" type="presOf" srcId="{DEA2473F-07AB-4A7D-AA2A-B832C70B6ED1}" destId="{95C8A4A2-D653-4E1E-BF9C-50F4EAB54040}" srcOrd="0" destOrd="0" presId="urn:microsoft.com/office/officeart/2009/3/layout/HorizontalOrganizationChart"/>
    <dgm:cxn modelId="{F3ED6299-AEBC-4B48-BC78-E8DBD399EC09}" type="presOf" srcId="{99E0ED9E-4362-4A3B-8AAA-41CFEB34A26D}" destId="{4BF37FFE-9A92-4953-912C-AE9AEC05D174}" srcOrd="0" destOrd="0" presId="urn:microsoft.com/office/officeart/2009/3/layout/HorizontalOrganizationChart"/>
    <dgm:cxn modelId="{06C72ED9-94DC-4A30-A9D4-F2E57D7CA45F}" type="presOf" srcId="{2614E4C8-B5EA-440E-9507-3A488E3EDA42}" destId="{5249C6C5-5B3F-4BC6-BB06-9A7B895DE608}" srcOrd="0" destOrd="0" presId="urn:microsoft.com/office/officeart/2009/3/layout/HorizontalOrganizationChart"/>
    <dgm:cxn modelId="{192CD0A2-1479-4A30-84A3-61D5270C6413}" srcId="{96BED964-4A77-4E35-AC93-BC014C29DB7D}" destId="{0B151140-5DF8-4259-88AA-18606573F9FF}" srcOrd="2" destOrd="0" parTransId="{C25B006B-C03A-4D51-BB0C-D43376E8FA57}" sibTransId="{395969BE-EE5F-4D6B-89FF-812BBD21FC0D}"/>
    <dgm:cxn modelId="{1EDCAE43-6870-41BC-AE0E-ECEEC2B65D22}" srcId="{415CEF6D-099D-472F-8652-9A043E9DE7B6}" destId="{96BED964-4A77-4E35-AC93-BC014C29DB7D}" srcOrd="0" destOrd="0" parTransId="{0506B16B-FD5D-445F-8631-A9BB138F079D}" sibTransId="{075EA051-256C-434B-A762-1F2C384D798A}"/>
    <dgm:cxn modelId="{57D03F72-8C0D-466E-9DA6-7E157A74DE49}" type="presOf" srcId="{E2F07539-E80B-41FC-B914-B92FC48CEF61}" destId="{FE5ED41F-FEEA-4A41-A951-045B4C0CF3E8}" srcOrd="0" destOrd="0" presId="urn:microsoft.com/office/officeart/2009/3/layout/HorizontalOrganizationChart"/>
    <dgm:cxn modelId="{C6858832-EDAF-4B14-9A6E-B6967E701E1B}" type="presOf" srcId="{2F8275E9-7151-4822-A817-5374A78088D5}" destId="{D8509CAD-CC42-4FB6-AE78-BC2D18B83BDE}" srcOrd="0" destOrd="0" presId="urn:microsoft.com/office/officeart/2009/3/layout/HorizontalOrganizationChart"/>
    <dgm:cxn modelId="{6CE0D771-5556-47EF-9F00-7FB8245601DF}" type="presOf" srcId="{0B151140-5DF8-4259-88AA-18606573F9FF}" destId="{D5900B1C-1F35-441D-871E-CD80EDA4731F}" srcOrd="0" destOrd="0" presId="urn:microsoft.com/office/officeart/2009/3/layout/HorizontalOrganizationChart"/>
    <dgm:cxn modelId="{10E114C8-C7DC-4108-9168-BDCBE89A1A58}" srcId="{96BED964-4A77-4E35-AC93-BC014C29DB7D}" destId="{B9F80488-5383-4C23-88B7-EACA963A24A1}" srcOrd="0" destOrd="0" parTransId="{99E0ED9E-4362-4A3B-8AAA-41CFEB34A26D}" sibTransId="{9E73A91B-37E5-4DA4-8321-1890208D0B2A}"/>
    <dgm:cxn modelId="{1055F4CF-1A29-4F3A-B2E8-013FBBD60A6D}" srcId="{96BED964-4A77-4E35-AC93-BC014C29DB7D}" destId="{E2F07539-E80B-41FC-B914-B92FC48CEF61}" srcOrd="1" destOrd="0" parTransId="{DEA2473F-07AB-4A7D-AA2A-B832C70B6ED1}" sibTransId="{D92146EF-D5FB-43EF-B35A-6D738EBEB87D}"/>
    <dgm:cxn modelId="{7B7DC4EB-5818-46D5-AA9D-DD6F965F849C}" type="presOf" srcId="{B9F80488-5383-4C23-88B7-EACA963A24A1}" destId="{701FAC5C-153C-4734-A8C9-19BF2230006D}" srcOrd="0" destOrd="0" presId="urn:microsoft.com/office/officeart/2009/3/layout/HorizontalOrganizationChart"/>
    <dgm:cxn modelId="{CFF6FAE9-C2CB-41E3-9782-5686966892BD}" type="presOf" srcId="{265BC231-74C0-4736-8D1D-CBCBACEE3E1B}" destId="{0C390FA8-B058-4122-950C-7F71F1D4E8FB}" srcOrd="0" destOrd="0" presId="urn:microsoft.com/office/officeart/2009/3/layout/HorizontalOrganizationChart"/>
    <dgm:cxn modelId="{4042546A-20BB-4FA1-A1BC-1551C1F93418}" srcId="{B9F80488-5383-4C23-88B7-EACA963A24A1}" destId="{D86DB4CA-D28B-451C-AB4F-EDF2DDE404B9}" srcOrd="1" destOrd="0" parTransId="{DA8A8875-A31B-4BD3-8C12-0EF9AB27EE6A}" sibTransId="{200016AE-19EE-48CD-825F-AA96C9655FBD}"/>
    <dgm:cxn modelId="{C4D078BE-6549-4F6B-81D7-7E4BCBAECA10}" type="presOf" srcId="{D37E6CFD-B74B-4A67-BBC2-2376A577FD88}" destId="{36DC4596-A13F-4737-AB9C-F9D28F72BF24}" srcOrd="0" destOrd="0" presId="urn:microsoft.com/office/officeart/2009/3/layout/HorizontalOrganizationChart"/>
    <dgm:cxn modelId="{ABF1D2E2-897C-48B1-9FEA-83E4C5CF5134}" type="presOf" srcId="{96BED964-4A77-4E35-AC93-BC014C29DB7D}" destId="{965F2E9D-C1AC-46A7-8A57-BEAEDFDFEC8C}" srcOrd="0" destOrd="0" presId="urn:microsoft.com/office/officeart/2009/3/layout/HorizontalOrganizationChart"/>
    <dgm:cxn modelId="{46CB4C71-56DE-449A-A83C-44B4AA88AB3B}" type="presOf" srcId="{2614E4C8-B5EA-440E-9507-3A488E3EDA42}" destId="{1C8A80DA-984A-4386-AD07-501F45105F16}" srcOrd="1" destOrd="0" presId="urn:microsoft.com/office/officeart/2009/3/layout/HorizontalOrganizationChart"/>
    <dgm:cxn modelId="{EAB65683-B8DE-477C-AA29-89AD6D77774B}" type="presOf" srcId="{D86DB4CA-D28B-451C-AB4F-EDF2DDE404B9}" destId="{CC6E74BA-9860-40AE-8B11-8DAD187A4CD1}" srcOrd="1" destOrd="0" presId="urn:microsoft.com/office/officeart/2009/3/layout/HorizontalOrganizationChart"/>
    <dgm:cxn modelId="{22BE0D6A-F66F-4A1C-BBDB-3D9F99C2511B}" srcId="{E2F07539-E80B-41FC-B914-B92FC48CEF61}" destId="{B3323FBE-74FC-4F8A-87EE-B525C38ED94A}" srcOrd="1" destOrd="0" parTransId="{2CEABC43-3399-49F6-9D91-40EA3E249B1F}" sibTransId="{9714875A-AA69-48F6-8779-DA113AC9755C}"/>
    <dgm:cxn modelId="{AF1C186F-AEE4-4771-BEAA-6E62105D377C}" type="presOf" srcId="{B3323FBE-74FC-4F8A-87EE-B525C38ED94A}" destId="{ACC6A3A2-D016-43AE-B5D4-36CDC654907E}" srcOrd="1" destOrd="0" presId="urn:microsoft.com/office/officeart/2009/3/layout/HorizontalOrganizationChart"/>
    <dgm:cxn modelId="{8F9C7CA8-2E1A-4410-BF11-C159FFED00EB}" type="presOf" srcId="{2CEABC43-3399-49F6-9D91-40EA3E249B1F}" destId="{ED205592-E723-45E5-895B-E5A8096517AE}" srcOrd="0" destOrd="0" presId="urn:microsoft.com/office/officeart/2009/3/layout/HorizontalOrganizationChart"/>
    <dgm:cxn modelId="{F8BA89CD-08F6-43CC-AA0A-DEDC9648F7B8}" type="presOf" srcId="{0B151140-5DF8-4259-88AA-18606573F9FF}" destId="{0576C192-87F0-493A-AE2E-2143B87356F8}" srcOrd="1" destOrd="0" presId="urn:microsoft.com/office/officeart/2009/3/layout/HorizontalOrganizationChart"/>
    <dgm:cxn modelId="{AE43BFE1-E70E-4206-9D34-B00DA93B9E88}" type="presOf" srcId="{E2F07539-E80B-41FC-B914-B92FC48CEF61}" destId="{A2EC30D8-9901-4BB3-81D7-FB4D362BAA4A}" srcOrd="1" destOrd="0" presId="urn:microsoft.com/office/officeart/2009/3/layout/HorizontalOrganizationChart"/>
    <dgm:cxn modelId="{E6A886D7-1724-4F10-9D6B-DA9D92B6631D}" type="presOf" srcId="{539DDA6C-E7BA-41C7-AC75-D6F360E592B7}" destId="{2C5836C2-376D-4418-A29F-72D5DC4EE521}" srcOrd="0" destOrd="0" presId="urn:microsoft.com/office/officeart/2009/3/layout/HorizontalOrganizationChart"/>
    <dgm:cxn modelId="{586EC9C3-80D7-4A13-A8D3-916BCA3D9CAF}" type="presParOf" srcId="{20A83472-9CE8-4DBB-AB41-A2F6B1BE5A35}" destId="{E65CBC9D-3F4E-4A38-A3C8-489BE52C3BCC}" srcOrd="0" destOrd="0" presId="urn:microsoft.com/office/officeart/2009/3/layout/HorizontalOrganizationChart"/>
    <dgm:cxn modelId="{23F653FD-8E65-421D-8028-DCABCB79CF53}" type="presParOf" srcId="{E65CBC9D-3F4E-4A38-A3C8-489BE52C3BCC}" destId="{3CF44ED8-6B3A-450D-AD6F-46F7F369557C}" srcOrd="0" destOrd="0" presId="urn:microsoft.com/office/officeart/2009/3/layout/HorizontalOrganizationChart"/>
    <dgm:cxn modelId="{130307DF-868E-4E7F-9F57-A19310810F35}" type="presParOf" srcId="{3CF44ED8-6B3A-450D-AD6F-46F7F369557C}" destId="{965F2E9D-C1AC-46A7-8A57-BEAEDFDFEC8C}" srcOrd="0" destOrd="0" presId="urn:microsoft.com/office/officeart/2009/3/layout/HorizontalOrganizationChart"/>
    <dgm:cxn modelId="{B186D9F1-AC93-4586-9BAA-575AA2F91443}" type="presParOf" srcId="{3CF44ED8-6B3A-450D-AD6F-46F7F369557C}" destId="{9C328B74-41D6-4C10-A985-4AB99EFE07D2}" srcOrd="1" destOrd="0" presId="urn:microsoft.com/office/officeart/2009/3/layout/HorizontalOrganizationChart"/>
    <dgm:cxn modelId="{E88D42BD-6B5A-4A02-8C79-87F13F370F04}" type="presParOf" srcId="{E65CBC9D-3F4E-4A38-A3C8-489BE52C3BCC}" destId="{9BD44872-74F2-4243-B03B-22C79F32613C}" srcOrd="1" destOrd="0" presId="urn:microsoft.com/office/officeart/2009/3/layout/HorizontalOrganizationChart"/>
    <dgm:cxn modelId="{BE7B6C63-17B7-49C4-BE39-26E4C44933CD}" type="presParOf" srcId="{9BD44872-74F2-4243-B03B-22C79F32613C}" destId="{4BF37FFE-9A92-4953-912C-AE9AEC05D174}" srcOrd="0" destOrd="0" presId="urn:microsoft.com/office/officeart/2009/3/layout/HorizontalOrganizationChart"/>
    <dgm:cxn modelId="{C220922D-4472-457A-A49A-45D2CFCDBCB0}" type="presParOf" srcId="{9BD44872-74F2-4243-B03B-22C79F32613C}" destId="{9F42AA6F-33C4-49B9-9ADA-C183F47DEC59}" srcOrd="1" destOrd="0" presId="urn:microsoft.com/office/officeart/2009/3/layout/HorizontalOrganizationChart"/>
    <dgm:cxn modelId="{E4BEDCDC-8917-4205-B7CA-0384CBEE2799}" type="presParOf" srcId="{9F42AA6F-33C4-49B9-9ADA-C183F47DEC59}" destId="{642EFF5F-DBE5-418A-9B7D-C02102E30DD9}" srcOrd="0" destOrd="0" presId="urn:microsoft.com/office/officeart/2009/3/layout/HorizontalOrganizationChart"/>
    <dgm:cxn modelId="{2D7BA671-994F-4628-966B-6203F10974EA}" type="presParOf" srcId="{642EFF5F-DBE5-418A-9B7D-C02102E30DD9}" destId="{701FAC5C-153C-4734-A8C9-19BF2230006D}" srcOrd="0" destOrd="0" presId="urn:microsoft.com/office/officeart/2009/3/layout/HorizontalOrganizationChart"/>
    <dgm:cxn modelId="{4D1D3175-BD5D-4C37-BBE2-5069217B7519}" type="presParOf" srcId="{642EFF5F-DBE5-418A-9B7D-C02102E30DD9}" destId="{BA4FBCD5-D6C9-435B-8C9F-56293E7C3D2F}" srcOrd="1" destOrd="0" presId="urn:microsoft.com/office/officeart/2009/3/layout/HorizontalOrganizationChart"/>
    <dgm:cxn modelId="{384DABCE-CC95-4E67-A920-A7910E03B135}" type="presParOf" srcId="{9F42AA6F-33C4-49B9-9ADA-C183F47DEC59}" destId="{C4E5054E-873A-41D8-B933-678A673FAEFC}" srcOrd="1" destOrd="0" presId="urn:microsoft.com/office/officeart/2009/3/layout/HorizontalOrganizationChart"/>
    <dgm:cxn modelId="{32450D5C-B344-4B5B-9A2B-86F76C14F300}" type="presParOf" srcId="{C4E5054E-873A-41D8-B933-678A673FAEFC}" destId="{2C5836C2-376D-4418-A29F-72D5DC4EE521}" srcOrd="0" destOrd="0" presId="urn:microsoft.com/office/officeart/2009/3/layout/HorizontalOrganizationChart"/>
    <dgm:cxn modelId="{C612207F-F0D3-4CE5-A570-CA847129264A}" type="presParOf" srcId="{C4E5054E-873A-41D8-B933-678A673FAEFC}" destId="{2A662917-8D0F-41E2-AA75-B749DC40FCC6}" srcOrd="1" destOrd="0" presId="urn:microsoft.com/office/officeart/2009/3/layout/HorizontalOrganizationChart"/>
    <dgm:cxn modelId="{9FAA4CE5-8042-4973-8ADA-C15C9449A4B8}" type="presParOf" srcId="{2A662917-8D0F-41E2-AA75-B749DC40FCC6}" destId="{0AD4A396-A6D8-4AC0-ACF1-6C02D30B6851}" srcOrd="0" destOrd="0" presId="urn:microsoft.com/office/officeart/2009/3/layout/HorizontalOrganizationChart"/>
    <dgm:cxn modelId="{5801BF53-2CF7-4B0B-BDED-295EB51DE3A7}" type="presParOf" srcId="{0AD4A396-A6D8-4AC0-ACF1-6C02D30B6851}" destId="{64AD00C4-BF65-416D-96FA-8D244788D845}" srcOrd="0" destOrd="0" presId="urn:microsoft.com/office/officeart/2009/3/layout/HorizontalOrganizationChart"/>
    <dgm:cxn modelId="{8B902E5F-2F47-45B5-A6D7-7F5ECE8283A8}" type="presParOf" srcId="{0AD4A396-A6D8-4AC0-ACF1-6C02D30B6851}" destId="{07B0F52E-1B2D-4913-84F8-4185B8F482F8}" srcOrd="1" destOrd="0" presId="urn:microsoft.com/office/officeart/2009/3/layout/HorizontalOrganizationChart"/>
    <dgm:cxn modelId="{FDA1D26D-E949-4B43-9EA5-A5BB0EB9145F}" type="presParOf" srcId="{2A662917-8D0F-41E2-AA75-B749DC40FCC6}" destId="{03117EE8-CA47-4693-8FFA-372C1FE30813}" srcOrd="1" destOrd="0" presId="urn:microsoft.com/office/officeart/2009/3/layout/HorizontalOrganizationChart"/>
    <dgm:cxn modelId="{548426AC-90FD-4999-A037-2BE9E1BCF0D2}" type="presParOf" srcId="{2A662917-8D0F-41E2-AA75-B749DC40FCC6}" destId="{8CF9FB9F-FBC1-4789-8B21-B8DB4F199DD1}" srcOrd="2" destOrd="0" presId="urn:microsoft.com/office/officeart/2009/3/layout/HorizontalOrganizationChart"/>
    <dgm:cxn modelId="{E24D23F0-A5D8-46E9-96AE-E32438C14A9F}" type="presParOf" srcId="{C4E5054E-873A-41D8-B933-678A673FAEFC}" destId="{617B4758-6D6D-48DF-BC4D-B84BBD96B850}" srcOrd="2" destOrd="0" presId="urn:microsoft.com/office/officeart/2009/3/layout/HorizontalOrganizationChart"/>
    <dgm:cxn modelId="{957C5BBA-B7E6-4EEF-B9C9-5F272967EDDD}" type="presParOf" srcId="{C4E5054E-873A-41D8-B933-678A673FAEFC}" destId="{282E6AC3-F0DF-4C06-A200-A1D12B12D0A1}" srcOrd="3" destOrd="0" presId="urn:microsoft.com/office/officeart/2009/3/layout/HorizontalOrganizationChart"/>
    <dgm:cxn modelId="{4DBAEF35-BF98-4C0A-BA26-91893A23D744}" type="presParOf" srcId="{282E6AC3-F0DF-4C06-A200-A1D12B12D0A1}" destId="{E941E31E-CD9B-48A3-9FB6-DF3CFBF258BD}" srcOrd="0" destOrd="0" presId="urn:microsoft.com/office/officeart/2009/3/layout/HorizontalOrganizationChart"/>
    <dgm:cxn modelId="{D5679369-9AE7-435D-8895-A9E12A8646AB}" type="presParOf" srcId="{E941E31E-CD9B-48A3-9FB6-DF3CFBF258BD}" destId="{AEFB437C-DFFE-42C3-A529-2F2BC267AA01}" srcOrd="0" destOrd="0" presId="urn:microsoft.com/office/officeart/2009/3/layout/HorizontalOrganizationChart"/>
    <dgm:cxn modelId="{7FC5F08D-EDA7-47BE-95EF-713D8DDD4A12}" type="presParOf" srcId="{E941E31E-CD9B-48A3-9FB6-DF3CFBF258BD}" destId="{CC6E74BA-9860-40AE-8B11-8DAD187A4CD1}" srcOrd="1" destOrd="0" presId="urn:microsoft.com/office/officeart/2009/3/layout/HorizontalOrganizationChart"/>
    <dgm:cxn modelId="{908745FD-609C-4966-B5F6-322A444689FA}" type="presParOf" srcId="{282E6AC3-F0DF-4C06-A200-A1D12B12D0A1}" destId="{EC01498C-0839-4D4B-B4C0-13A01728E95E}" srcOrd="1" destOrd="0" presId="urn:microsoft.com/office/officeart/2009/3/layout/HorizontalOrganizationChart"/>
    <dgm:cxn modelId="{150BF329-2D2C-40BA-BA84-5C5654A0D8D3}" type="presParOf" srcId="{282E6AC3-F0DF-4C06-A200-A1D12B12D0A1}" destId="{EF95BBC0-D79E-4874-930B-BA2AB960C96F}" srcOrd="2" destOrd="0" presId="urn:microsoft.com/office/officeart/2009/3/layout/HorizontalOrganizationChart"/>
    <dgm:cxn modelId="{848F49FD-F821-413C-BB01-7B4F21D639FA}" type="presParOf" srcId="{9F42AA6F-33C4-49B9-9ADA-C183F47DEC59}" destId="{AA300C51-878E-4AF9-A667-B12FC7B9971F}" srcOrd="2" destOrd="0" presId="urn:microsoft.com/office/officeart/2009/3/layout/HorizontalOrganizationChart"/>
    <dgm:cxn modelId="{76420EEF-D06E-417B-B89E-2E50A0E0AC2C}" type="presParOf" srcId="{9BD44872-74F2-4243-B03B-22C79F32613C}" destId="{95C8A4A2-D653-4E1E-BF9C-50F4EAB54040}" srcOrd="2" destOrd="0" presId="urn:microsoft.com/office/officeart/2009/3/layout/HorizontalOrganizationChart"/>
    <dgm:cxn modelId="{23FEDB46-0AF4-4281-A64F-B4BF0357314E}" type="presParOf" srcId="{9BD44872-74F2-4243-B03B-22C79F32613C}" destId="{6D9CD08C-56EF-4452-929E-620D496E4451}" srcOrd="3" destOrd="0" presId="urn:microsoft.com/office/officeart/2009/3/layout/HorizontalOrganizationChart"/>
    <dgm:cxn modelId="{4C5A9FAF-8087-4248-8E79-90EDAF027FED}" type="presParOf" srcId="{6D9CD08C-56EF-4452-929E-620D496E4451}" destId="{09679065-690D-4ABB-B688-2FBDDCACF4B6}" srcOrd="0" destOrd="0" presId="urn:microsoft.com/office/officeart/2009/3/layout/HorizontalOrganizationChart"/>
    <dgm:cxn modelId="{7CE1CE67-0384-4FED-91FD-B5EC44D9A4BF}" type="presParOf" srcId="{09679065-690D-4ABB-B688-2FBDDCACF4B6}" destId="{FE5ED41F-FEEA-4A41-A951-045B4C0CF3E8}" srcOrd="0" destOrd="0" presId="urn:microsoft.com/office/officeart/2009/3/layout/HorizontalOrganizationChart"/>
    <dgm:cxn modelId="{B57E3E4E-C09A-40B0-9538-A49A6CF7E9F7}" type="presParOf" srcId="{09679065-690D-4ABB-B688-2FBDDCACF4B6}" destId="{A2EC30D8-9901-4BB3-81D7-FB4D362BAA4A}" srcOrd="1" destOrd="0" presId="urn:microsoft.com/office/officeart/2009/3/layout/HorizontalOrganizationChart"/>
    <dgm:cxn modelId="{7DCE2D7B-26A4-4D19-9B9B-439F6E88A65D}" type="presParOf" srcId="{6D9CD08C-56EF-4452-929E-620D496E4451}" destId="{5D1ED992-6004-4E1D-A502-BB5BD5499D46}" srcOrd="1" destOrd="0" presId="urn:microsoft.com/office/officeart/2009/3/layout/HorizontalOrganizationChart"/>
    <dgm:cxn modelId="{55E5A4CA-9A4A-4F2C-8FB4-01DEE3D5776F}" type="presParOf" srcId="{5D1ED992-6004-4E1D-A502-BB5BD5499D46}" destId="{0C390FA8-B058-4122-950C-7F71F1D4E8FB}" srcOrd="0" destOrd="0" presId="urn:microsoft.com/office/officeart/2009/3/layout/HorizontalOrganizationChart"/>
    <dgm:cxn modelId="{CCE06477-0850-4DAB-95AE-76BB0BCB7390}" type="presParOf" srcId="{5D1ED992-6004-4E1D-A502-BB5BD5499D46}" destId="{180A65A7-5193-47E6-A564-98D354A07CCB}" srcOrd="1" destOrd="0" presId="urn:microsoft.com/office/officeart/2009/3/layout/HorizontalOrganizationChart"/>
    <dgm:cxn modelId="{A3A0F977-5EC1-4FE8-B0A1-72370CF78130}" type="presParOf" srcId="{180A65A7-5193-47E6-A564-98D354A07CCB}" destId="{DA88B1CE-DCB9-4B0C-A0C3-417C82715A76}" srcOrd="0" destOrd="0" presId="urn:microsoft.com/office/officeart/2009/3/layout/HorizontalOrganizationChart"/>
    <dgm:cxn modelId="{CA5D4E6C-4003-42A2-A7D5-E7DA5B953A8C}" type="presParOf" srcId="{DA88B1CE-DCB9-4B0C-A0C3-417C82715A76}" destId="{73147AFC-E6DA-43DC-A319-68949398BD38}" srcOrd="0" destOrd="0" presId="urn:microsoft.com/office/officeart/2009/3/layout/HorizontalOrganizationChart"/>
    <dgm:cxn modelId="{0605020C-8D2B-4BF0-A5CC-A77CFE7308F0}" type="presParOf" srcId="{DA88B1CE-DCB9-4B0C-A0C3-417C82715A76}" destId="{B877B9FA-543F-4E9B-BAAA-F5606A3FF915}" srcOrd="1" destOrd="0" presId="urn:microsoft.com/office/officeart/2009/3/layout/HorizontalOrganizationChart"/>
    <dgm:cxn modelId="{6D635AB5-8461-4031-9CE2-A6AFF4099756}" type="presParOf" srcId="{180A65A7-5193-47E6-A564-98D354A07CCB}" destId="{E7C0130B-3B8B-4FEB-A66D-C9D73D934633}" srcOrd="1" destOrd="0" presId="urn:microsoft.com/office/officeart/2009/3/layout/HorizontalOrganizationChart"/>
    <dgm:cxn modelId="{110AE8C6-4DDD-4930-A403-38D22A32CD8E}" type="presParOf" srcId="{180A65A7-5193-47E6-A564-98D354A07CCB}" destId="{BC713EDD-E370-442E-BC59-82811AFC11A4}" srcOrd="2" destOrd="0" presId="urn:microsoft.com/office/officeart/2009/3/layout/HorizontalOrganizationChart"/>
    <dgm:cxn modelId="{D7CAC521-3444-49E6-86DF-E90ED4FACAE1}" type="presParOf" srcId="{5D1ED992-6004-4E1D-A502-BB5BD5499D46}" destId="{ED205592-E723-45E5-895B-E5A8096517AE}" srcOrd="2" destOrd="0" presId="urn:microsoft.com/office/officeart/2009/3/layout/HorizontalOrganizationChart"/>
    <dgm:cxn modelId="{89C70AE9-062E-49C9-A2D5-1C2BD166594B}" type="presParOf" srcId="{5D1ED992-6004-4E1D-A502-BB5BD5499D46}" destId="{A660A477-A44A-499E-BE07-0440E4022D12}" srcOrd="3" destOrd="0" presId="urn:microsoft.com/office/officeart/2009/3/layout/HorizontalOrganizationChart"/>
    <dgm:cxn modelId="{BFC3FCD3-76ED-4102-ABD9-D0639B080AC0}" type="presParOf" srcId="{A660A477-A44A-499E-BE07-0440E4022D12}" destId="{2E3D5338-2E33-49E5-BB44-410662FEAA4A}" srcOrd="0" destOrd="0" presId="urn:microsoft.com/office/officeart/2009/3/layout/HorizontalOrganizationChart"/>
    <dgm:cxn modelId="{65030DAA-26C1-4299-BA64-E2A4DF603444}" type="presParOf" srcId="{2E3D5338-2E33-49E5-BB44-410662FEAA4A}" destId="{1449B5A2-FD46-4D73-AAE1-D9FD68D439B0}" srcOrd="0" destOrd="0" presId="urn:microsoft.com/office/officeart/2009/3/layout/HorizontalOrganizationChart"/>
    <dgm:cxn modelId="{46BAACA2-9147-4B28-A4F7-561CED00E150}" type="presParOf" srcId="{2E3D5338-2E33-49E5-BB44-410662FEAA4A}" destId="{ACC6A3A2-D016-43AE-B5D4-36CDC654907E}" srcOrd="1" destOrd="0" presId="urn:microsoft.com/office/officeart/2009/3/layout/HorizontalOrganizationChart"/>
    <dgm:cxn modelId="{AB565401-44C8-4F2B-A6B2-492584DBEC18}" type="presParOf" srcId="{A660A477-A44A-499E-BE07-0440E4022D12}" destId="{D9E2DA8C-86E9-49B2-AA7E-85AED12CD41A}" srcOrd="1" destOrd="0" presId="urn:microsoft.com/office/officeart/2009/3/layout/HorizontalOrganizationChart"/>
    <dgm:cxn modelId="{C5B6FCFB-2E75-4B99-9C07-2657606F7BE5}" type="presParOf" srcId="{A660A477-A44A-499E-BE07-0440E4022D12}" destId="{DEAEC75B-27D1-49A1-97D2-8672B8CC265C}" srcOrd="2" destOrd="0" presId="urn:microsoft.com/office/officeart/2009/3/layout/HorizontalOrganizationChart"/>
    <dgm:cxn modelId="{7046D224-5286-4901-8C68-BE3BCCBFCA41}" type="presParOf" srcId="{6D9CD08C-56EF-4452-929E-620D496E4451}" destId="{F1D85702-99E2-4E4E-81CE-BCD4CD8968F8}" srcOrd="2" destOrd="0" presId="urn:microsoft.com/office/officeart/2009/3/layout/HorizontalOrganizationChart"/>
    <dgm:cxn modelId="{2C57BCFC-C995-498E-8731-0644FC456DC8}" type="presParOf" srcId="{9BD44872-74F2-4243-B03B-22C79F32613C}" destId="{49D9E8E4-E020-4BE9-879B-20A4B59DCCDD}" srcOrd="4" destOrd="0" presId="urn:microsoft.com/office/officeart/2009/3/layout/HorizontalOrganizationChart"/>
    <dgm:cxn modelId="{E2921E54-5159-4833-97EE-A5DDDA7CCCE1}" type="presParOf" srcId="{9BD44872-74F2-4243-B03B-22C79F32613C}" destId="{8DF05DDE-DBF4-483A-814B-77572DBE1B2D}" srcOrd="5" destOrd="0" presId="urn:microsoft.com/office/officeart/2009/3/layout/HorizontalOrganizationChart"/>
    <dgm:cxn modelId="{AE592B25-3DD1-4FFC-97DF-A6992A315B13}" type="presParOf" srcId="{8DF05DDE-DBF4-483A-814B-77572DBE1B2D}" destId="{A78021D0-45FD-484F-B260-712841A13F4C}" srcOrd="0" destOrd="0" presId="urn:microsoft.com/office/officeart/2009/3/layout/HorizontalOrganizationChart"/>
    <dgm:cxn modelId="{0DF04308-D0E6-4772-A553-92C591AA0D55}" type="presParOf" srcId="{A78021D0-45FD-484F-B260-712841A13F4C}" destId="{D5900B1C-1F35-441D-871E-CD80EDA4731F}" srcOrd="0" destOrd="0" presId="urn:microsoft.com/office/officeart/2009/3/layout/HorizontalOrganizationChart"/>
    <dgm:cxn modelId="{4A378D40-D55A-4906-B969-2FBD25297B5E}" type="presParOf" srcId="{A78021D0-45FD-484F-B260-712841A13F4C}" destId="{0576C192-87F0-493A-AE2E-2143B87356F8}" srcOrd="1" destOrd="0" presId="urn:microsoft.com/office/officeart/2009/3/layout/HorizontalOrganizationChart"/>
    <dgm:cxn modelId="{DA1A5F70-62B6-4B61-A62F-1892137080CE}" type="presParOf" srcId="{8DF05DDE-DBF4-483A-814B-77572DBE1B2D}" destId="{DB16DAB2-5423-447C-8B64-0E70BCF6717A}" srcOrd="1" destOrd="0" presId="urn:microsoft.com/office/officeart/2009/3/layout/HorizontalOrganizationChart"/>
    <dgm:cxn modelId="{3C9F1770-80C9-4D7D-B7B1-0EDE5A156BF0}" type="presParOf" srcId="{DB16DAB2-5423-447C-8B64-0E70BCF6717A}" destId="{08BED6DC-D384-4CED-A853-CACBEF527DC9}" srcOrd="0" destOrd="0" presId="urn:microsoft.com/office/officeart/2009/3/layout/HorizontalOrganizationChart"/>
    <dgm:cxn modelId="{E22ABC57-734C-4758-985E-DE054745A1DC}" type="presParOf" srcId="{DB16DAB2-5423-447C-8B64-0E70BCF6717A}" destId="{CF68A2E0-3EDA-4ACA-9D72-87552965B3A3}" srcOrd="1" destOrd="0" presId="urn:microsoft.com/office/officeart/2009/3/layout/HorizontalOrganizationChart"/>
    <dgm:cxn modelId="{D523932A-2D1D-40A4-BB0B-206CFDB01E6F}" type="presParOf" srcId="{CF68A2E0-3EDA-4ACA-9D72-87552965B3A3}" destId="{67B86654-E0D8-43D7-A27A-441083C038C6}" srcOrd="0" destOrd="0" presId="urn:microsoft.com/office/officeart/2009/3/layout/HorizontalOrganizationChart"/>
    <dgm:cxn modelId="{BF81A9FB-3D7B-4A13-8CBE-2E20925FC4CB}" type="presParOf" srcId="{67B86654-E0D8-43D7-A27A-441083C038C6}" destId="{D8509CAD-CC42-4FB6-AE78-BC2D18B83BDE}" srcOrd="0" destOrd="0" presId="urn:microsoft.com/office/officeart/2009/3/layout/HorizontalOrganizationChart"/>
    <dgm:cxn modelId="{564C4EBC-E417-4A95-A045-788193011022}" type="presParOf" srcId="{67B86654-E0D8-43D7-A27A-441083C038C6}" destId="{688BA7BC-84B6-46C5-BB6B-CD2D018EA961}" srcOrd="1" destOrd="0" presId="urn:microsoft.com/office/officeart/2009/3/layout/HorizontalOrganizationChart"/>
    <dgm:cxn modelId="{5887EF28-3E73-471E-9321-D0E3771E88C8}" type="presParOf" srcId="{CF68A2E0-3EDA-4ACA-9D72-87552965B3A3}" destId="{21A69F16-9873-46C8-A334-50276A23E210}" srcOrd="1" destOrd="0" presId="urn:microsoft.com/office/officeart/2009/3/layout/HorizontalOrganizationChart"/>
    <dgm:cxn modelId="{84AA02E2-1B22-4185-BA8B-32C144D96FD7}" type="presParOf" srcId="{CF68A2E0-3EDA-4ACA-9D72-87552965B3A3}" destId="{4C70FCF4-6A31-4BC6-9CE5-2FF84368CE90}" srcOrd="2" destOrd="0" presId="urn:microsoft.com/office/officeart/2009/3/layout/HorizontalOrganizationChart"/>
    <dgm:cxn modelId="{F9ED9DA7-86C2-4704-9B08-0AD286F8F0FC}" type="presParOf" srcId="{DB16DAB2-5423-447C-8B64-0E70BCF6717A}" destId="{36DC4596-A13F-4737-AB9C-F9D28F72BF24}" srcOrd="2" destOrd="0" presId="urn:microsoft.com/office/officeart/2009/3/layout/HorizontalOrganizationChart"/>
    <dgm:cxn modelId="{2E706B3F-6B76-4056-B928-D6FF3D71CAC0}" type="presParOf" srcId="{DB16DAB2-5423-447C-8B64-0E70BCF6717A}" destId="{46EB0BA0-A90C-4412-A318-EB2920C25B62}" srcOrd="3" destOrd="0" presId="urn:microsoft.com/office/officeart/2009/3/layout/HorizontalOrganizationChart"/>
    <dgm:cxn modelId="{3CAECE97-9772-492B-B844-7C2872DAAEC0}" type="presParOf" srcId="{46EB0BA0-A90C-4412-A318-EB2920C25B62}" destId="{2C0D537C-3FC4-4E39-B292-A43CAAE889D1}" srcOrd="0" destOrd="0" presId="urn:microsoft.com/office/officeart/2009/3/layout/HorizontalOrganizationChart"/>
    <dgm:cxn modelId="{20D68672-8499-4104-8770-8797A562FC35}" type="presParOf" srcId="{2C0D537C-3FC4-4E39-B292-A43CAAE889D1}" destId="{5249C6C5-5B3F-4BC6-BB06-9A7B895DE608}" srcOrd="0" destOrd="0" presId="urn:microsoft.com/office/officeart/2009/3/layout/HorizontalOrganizationChart"/>
    <dgm:cxn modelId="{41F9BE48-119E-499E-A549-DB071E025958}" type="presParOf" srcId="{2C0D537C-3FC4-4E39-B292-A43CAAE889D1}" destId="{1C8A80DA-984A-4386-AD07-501F45105F16}" srcOrd="1" destOrd="0" presId="urn:microsoft.com/office/officeart/2009/3/layout/HorizontalOrganizationChart"/>
    <dgm:cxn modelId="{C8D36BA9-1DF3-4781-8B29-058DB770B781}" type="presParOf" srcId="{46EB0BA0-A90C-4412-A318-EB2920C25B62}" destId="{3E2704AE-D9D7-42CC-865C-1924222E0FB5}" srcOrd="1" destOrd="0" presId="urn:microsoft.com/office/officeart/2009/3/layout/HorizontalOrganizationChart"/>
    <dgm:cxn modelId="{19F853CE-96FD-42DF-8CF8-10E00166D0CB}" type="presParOf" srcId="{46EB0BA0-A90C-4412-A318-EB2920C25B62}" destId="{58FB6F63-54BA-4B0F-88A6-AF06C5305FD7}" srcOrd="2" destOrd="0" presId="urn:microsoft.com/office/officeart/2009/3/layout/HorizontalOrganizationChart"/>
    <dgm:cxn modelId="{37BF1D9D-F4C5-4404-A453-186D6CB7CAC0}" type="presParOf" srcId="{8DF05DDE-DBF4-483A-814B-77572DBE1B2D}" destId="{C396E809-6611-4AD2-B3C8-F6BAEBA4CCD8}" srcOrd="2" destOrd="0" presId="urn:microsoft.com/office/officeart/2009/3/layout/HorizontalOrganizationChart"/>
    <dgm:cxn modelId="{E39C0815-E536-4E4A-9EBF-79F2DA80DDD8}" type="presParOf" srcId="{E65CBC9D-3F4E-4A38-A3C8-489BE52C3BCC}" destId="{786D4E89-8EC3-4208-8009-E35CFCA103DB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Using Linux command shell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Getting familiar with the file manipulation commands in Linux</a:t>
          </a:r>
          <a:endParaRPr lang="en-US" sz="16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85920" y="1309731"/>
          <a:ext cx="2779225" cy="2779225"/>
        </a:xfrm>
        <a:prstGeom prst="leftCircularArrow">
          <a:avLst>
            <a:gd name="adj1" fmla="val 3451"/>
            <a:gd name="adj2" fmla="val 427694"/>
            <a:gd name="adj3" fmla="val 2158100"/>
            <a:gd name="adj4" fmla="val 8979385"/>
            <a:gd name="adj5" fmla="val 4026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INTRODUCTION</a:t>
          </a:r>
          <a:endParaRPr lang="en-US" sz="22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19937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Getting familiar with data  structures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Learning the concept of tree structure and pointers</a:t>
          </a:r>
          <a:endParaRPr lang="en-US" sz="1600" kern="1200" dirty="0"/>
        </a:p>
      </dsp:txBody>
      <dsp:txXfrm>
        <a:off x="3255547" y="1498391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72001" y="-60187"/>
          <a:ext cx="3091781" cy="3091781"/>
        </a:xfrm>
        <a:prstGeom prst="circularArrow">
          <a:avLst>
            <a:gd name="adj1" fmla="val 3102"/>
            <a:gd name="adj2" fmla="val 381291"/>
            <a:gd name="adj3" fmla="val 19384703"/>
            <a:gd name="adj4" fmla="val 12517015"/>
            <a:gd name="adj5" fmla="val 361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59889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Learning C</a:t>
          </a:r>
          <a:endParaRPr lang="en-US" sz="2200" kern="1200" dirty="0"/>
        </a:p>
      </dsp:txBody>
      <dsp:txXfrm>
        <a:off x="3777692" y="685198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Merging the Linux commands using tree data structure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Optimizing the code for all test cases possible</a:t>
          </a:r>
          <a:endParaRPr lang="en-US" sz="16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Merging</a:t>
          </a:r>
          <a:endParaRPr lang="en-US" sz="2200" kern="1200" dirty="0"/>
        </a:p>
      </dsp:txBody>
      <dsp:txXfrm>
        <a:off x="6950595" y="2658781"/>
        <a:ext cx="2122325" cy="81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C4596-A13F-4737-AB9C-F9D28F72BF24}">
      <dsp:nvSpPr>
        <dsp:cNvPr id="0" name=""/>
        <dsp:cNvSpPr/>
      </dsp:nvSpPr>
      <dsp:spPr>
        <a:xfrm>
          <a:off x="6091362" y="4279887"/>
          <a:ext cx="382102" cy="439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051" y="0"/>
              </a:lnTo>
              <a:lnTo>
                <a:pt x="191051" y="439901"/>
              </a:lnTo>
              <a:lnTo>
                <a:pt x="382102" y="4399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ED6DC-D384-4CED-A853-CACBEF527DC9}">
      <dsp:nvSpPr>
        <dsp:cNvPr id="0" name=""/>
        <dsp:cNvSpPr/>
      </dsp:nvSpPr>
      <dsp:spPr>
        <a:xfrm>
          <a:off x="6091362" y="3839985"/>
          <a:ext cx="382102" cy="439901"/>
        </a:xfrm>
        <a:custGeom>
          <a:avLst/>
          <a:gdLst/>
          <a:ahLst/>
          <a:cxnLst/>
          <a:rect l="0" t="0" r="0" b="0"/>
          <a:pathLst>
            <a:path>
              <a:moveTo>
                <a:pt x="0" y="439901"/>
              </a:moveTo>
              <a:lnTo>
                <a:pt x="191051" y="439901"/>
              </a:lnTo>
              <a:lnTo>
                <a:pt x="191051" y="0"/>
              </a:lnTo>
              <a:lnTo>
                <a:pt x="382102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9E8E4-E020-4BE9-879B-20A4B59DCCDD}">
      <dsp:nvSpPr>
        <dsp:cNvPr id="0" name=""/>
        <dsp:cNvSpPr/>
      </dsp:nvSpPr>
      <dsp:spPr>
        <a:xfrm>
          <a:off x="3607654" y="2520280"/>
          <a:ext cx="382102" cy="175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051" y="0"/>
              </a:lnTo>
              <a:lnTo>
                <a:pt x="191051" y="1759607"/>
              </a:lnTo>
              <a:lnTo>
                <a:pt x="382102" y="17596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05592-E723-45E5-895B-E5A8096517AE}">
      <dsp:nvSpPr>
        <dsp:cNvPr id="0" name=""/>
        <dsp:cNvSpPr/>
      </dsp:nvSpPr>
      <dsp:spPr>
        <a:xfrm>
          <a:off x="6091362" y="2520280"/>
          <a:ext cx="382102" cy="439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051" y="0"/>
              </a:lnTo>
              <a:lnTo>
                <a:pt x="191051" y="439901"/>
              </a:lnTo>
              <a:lnTo>
                <a:pt x="382102" y="4399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90FA8-B058-4122-950C-7F71F1D4E8FB}">
      <dsp:nvSpPr>
        <dsp:cNvPr id="0" name=""/>
        <dsp:cNvSpPr/>
      </dsp:nvSpPr>
      <dsp:spPr>
        <a:xfrm>
          <a:off x="6091362" y="2080378"/>
          <a:ext cx="382102" cy="439901"/>
        </a:xfrm>
        <a:custGeom>
          <a:avLst/>
          <a:gdLst/>
          <a:ahLst/>
          <a:cxnLst/>
          <a:rect l="0" t="0" r="0" b="0"/>
          <a:pathLst>
            <a:path>
              <a:moveTo>
                <a:pt x="0" y="439901"/>
              </a:moveTo>
              <a:lnTo>
                <a:pt x="191051" y="439901"/>
              </a:lnTo>
              <a:lnTo>
                <a:pt x="191051" y="0"/>
              </a:lnTo>
              <a:lnTo>
                <a:pt x="382102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8A4A2-D653-4E1E-BF9C-50F4EAB54040}">
      <dsp:nvSpPr>
        <dsp:cNvPr id="0" name=""/>
        <dsp:cNvSpPr/>
      </dsp:nvSpPr>
      <dsp:spPr>
        <a:xfrm>
          <a:off x="3607654" y="2474560"/>
          <a:ext cx="3821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0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B4758-6D6D-48DF-BC4D-B84BBD96B850}">
      <dsp:nvSpPr>
        <dsp:cNvPr id="0" name=""/>
        <dsp:cNvSpPr/>
      </dsp:nvSpPr>
      <dsp:spPr>
        <a:xfrm>
          <a:off x="6091362" y="760672"/>
          <a:ext cx="382102" cy="439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051" y="0"/>
              </a:lnTo>
              <a:lnTo>
                <a:pt x="191051" y="439901"/>
              </a:lnTo>
              <a:lnTo>
                <a:pt x="382102" y="4399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836C2-376D-4418-A29F-72D5DC4EE521}">
      <dsp:nvSpPr>
        <dsp:cNvPr id="0" name=""/>
        <dsp:cNvSpPr/>
      </dsp:nvSpPr>
      <dsp:spPr>
        <a:xfrm>
          <a:off x="6091362" y="320770"/>
          <a:ext cx="382102" cy="439901"/>
        </a:xfrm>
        <a:custGeom>
          <a:avLst/>
          <a:gdLst/>
          <a:ahLst/>
          <a:cxnLst/>
          <a:rect l="0" t="0" r="0" b="0"/>
          <a:pathLst>
            <a:path>
              <a:moveTo>
                <a:pt x="0" y="439901"/>
              </a:moveTo>
              <a:lnTo>
                <a:pt x="191051" y="439901"/>
              </a:lnTo>
              <a:lnTo>
                <a:pt x="191051" y="0"/>
              </a:lnTo>
              <a:lnTo>
                <a:pt x="382102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37FFE-9A92-4953-912C-AE9AEC05D174}">
      <dsp:nvSpPr>
        <dsp:cNvPr id="0" name=""/>
        <dsp:cNvSpPr/>
      </dsp:nvSpPr>
      <dsp:spPr>
        <a:xfrm>
          <a:off x="3607654" y="760672"/>
          <a:ext cx="382102" cy="1759607"/>
        </a:xfrm>
        <a:custGeom>
          <a:avLst/>
          <a:gdLst/>
          <a:ahLst/>
          <a:cxnLst/>
          <a:rect l="0" t="0" r="0" b="0"/>
          <a:pathLst>
            <a:path>
              <a:moveTo>
                <a:pt x="0" y="1759607"/>
              </a:moveTo>
              <a:lnTo>
                <a:pt x="191051" y="1759607"/>
              </a:lnTo>
              <a:lnTo>
                <a:pt x="191051" y="0"/>
              </a:lnTo>
              <a:lnTo>
                <a:pt x="38210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F2E9D-C1AC-46A7-8A57-BEAEDFDFEC8C}">
      <dsp:nvSpPr>
        <dsp:cNvPr id="0" name=""/>
        <dsp:cNvSpPr/>
      </dsp:nvSpPr>
      <dsp:spPr>
        <a:xfrm>
          <a:off x="1506049" y="2199785"/>
          <a:ext cx="2101604" cy="640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ROOT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1506049" y="2199785"/>
        <a:ext cx="2101604" cy="640989"/>
      </dsp:txXfrm>
    </dsp:sp>
    <dsp:sp modelId="{701FAC5C-153C-4734-A8C9-19BF2230006D}">
      <dsp:nvSpPr>
        <dsp:cNvPr id="0" name=""/>
        <dsp:cNvSpPr/>
      </dsp:nvSpPr>
      <dsp:spPr>
        <a:xfrm>
          <a:off x="3989757" y="440177"/>
          <a:ext cx="2101604" cy="6409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FILE 1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3989757" y="440177"/>
        <a:ext cx="2101604" cy="640989"/>
      </dsp:txXfrm>
    </dsp:sp>
    <dsp:sp modelId="{64AD00C4-BF65-416D-96FA-8D244788D845}">
      <dsp:nvSpPr>
        <dsp:cNvPr id="0" name=""/>
        <dsp:cNvSpPr/>
      </dsp:nvSpPr>
      <dsp:spPr>
        <a:xfrm>
          <a:off x="6473465" y="275"/>
          <a:ext cx="2101604" cy="6409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FILE 1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6473465" y="275"/>
        <a:ext cx="2101604" cy="640989"/>
      </dsp:txXfrm>
    </dsp:sp>
    <dsp:sp modelId="{AEFB437C-DFFE-42C3-A529-2F2BC267AA01}">
      <dsp:nvSpPr>
        <dsp:cNvPr id="0" name=""/>
        <dsp:cNvSpPr/>
      </dsp:nvSpPr>
      <dsp:spPr>
        <a:xfrm>
          <a:off x="6473465" y="880079"/>
          <a:ext cx="2101604" cy="6409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FILE 2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6473465" y="880079"/>
        <a:ext cx="2101604" cy="640989"/>
      </dsp:txXfrm>
    </dsp:sp>
    <dsp:sp modelId="{FE5ED41F-FEEA-4A41-A951-045B4C0CF3E8}">
      <dsp:nvSpPr>
        <dsp:cNvPr id="0" name=""/>
        <dsp:cNvSpPr/>
      </dsp:nvSpPr>
      <dsp:spPr>
        <a:xfrm>
          <a:off x="3989757" y="2199785"/>
          <a:ext cx="2101604" cy="6409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FILE 2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3989757" y="2199785"/>
        <a:ext cx="2101604" cy="640989"/>
      </dsp:txXfrm>
    </dsp:sp>
    <dsp:sp modelId="{73147AFC-E6DA-43DC-A319-68949398BD38}">
      <dsp:nvSpPr>
        <dsp:cNvPr id="0" name=""/>
        <dsp:cNvSpPr/>
      </dsp:nvSpPr>
      <dsp:spPr>
        <a:xfrm>
          <a:off x="6473465" y="1759883"/>
          <a:ext cx="2101604" cy="6409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FILE 1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6473465" y="1759883"/>
        <a:ext cx="2101604" cy="640989"/>
      </dsp:txXfrm>
    </dsp:sp>
    <dsp:sp modelId="{1449B5A2-FD46-4D73-AAE1-D9FD68D439B0}">
      <dsp:nvSpPr>
        <dsp:cNvPr id="0" name=""/>
        <dsp:cNvSpPr/>
      </dsp:nvSpPr>
      <dsp:spPr>
        <a:xfrm>
          <a:off x="6473465" y="2639687"/>
          <a:ext cx="2101604" cy="6409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FILE 2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6473465" y="2639687"/>
        <a:ext cx="2101604" cy="640989"/>
      </dsp:txXfrm>
    </dsp:sp>
    <dsp:sp modelId="{D5900B1C-1F35-441D-871E-CD80EDA4731F}">
      <dsp:nvSpPr>
        <dsp:cNvPr id="0" name=""/>
        <dsp:cNvSpPr/>
      </dsp:nvSpPr>
      <dsp:spPr>
        <a:xfrm>
          <a:off x="3989757" y="3959392"/>
          <a:ext cx="2101604" cy="6409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FILE 3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3989757" y="3959392"/>
        <a:ext cx="2101604" cy="640989"/>
      </dsp:txXfrm>
    </dsp:sp>
    <dsp:sp modelId="{D8509CAD-CC42-4FB6-AE78-BC2D18B83BDE}">
      <dsp:nvSpPr>
        <dsp:cNvPr id="0" name=""/>
        <dsp:cNvSpPr/>
      </dsp:nvSpPr>
      <dsp:spPr>
        <a:xfrm>
          <a:off x="6473465" y="3519490"/>
          <a:ext cx="2101604" cy="6409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FILE 1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6473465" y="3519490"/>
        <a:ext cx="2101604" cy="640989"/>
      </dsp:txXfrm>
    </dsp:sp>
    <dsp:sp modelId="{5249C6C5-5B3F-4BC6-BB06-9A7B895DE608}">
      <dsp:nvSpPr>
        <dsp:cNvPr id="0" name=""/>
        <dsp:cNvSpPr/>
      </dsp:nvSpPr>
      <dsp:spPr>
        <a:xfrm>
          <a:off x="6473465" y="4399294"/>
          <a:ext cx="2101604" cy="6409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gency FB" panose="020B0503020202020204" pitchFamily="34" charset="0"/>
            </a:rPr>
            <a:t>FILE 2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6473465" y="4399294"/>
        <a:ext cx="2101604" cy="640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10/30/2018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10/30/2018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4400" dirty="0" smtClean="0"/>
              <a:t>ATA</a:t>
            </a:r>
            <a:r>
              <a:rPr lang="en-US" dirty="0" smtClean="0"/>
              <a:t> S</a:t>
            </a:r>
            <a:r>
              <a:rPr lang="en-US" sz="4400" dirty="0" smtClean="0"/>
              <a:t>TRUCTURE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sz="4400" dirty="0" smtClean="0"/>
              <a:t>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PRESENTATION BY PRATIK GOEL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MANAGEMENT SYSTEM IN C</a:t>
            </a:r>
          </a:p>
          <a:p>
            <a:pPr lvl="1"/>
            <a:r>
              <a:rPr lang="en-US" dirty="0" smtClean="0"/>
              <a:t>Linux Commands for file management</a:t>
            </a:r>
          </a:p>
          <a:p>
            <a:pPr lvl="2"/>
            <a:r>
              <a:rPr lang="en-US" dirty="0" smtClean="0"/>
              <a:t>Mkdir (making directory)</a:t>
            </a:r>
          </a:p>
          <a:p>
            <a:pPr lvl="2"/>
            <a:r>
              <a:rPr lang="en-US" dirty="0" smtClean="0"/>
              <a:t>Cd (changing directory)</a:t>
            </a:r>
          </a:p>
          <a:p>
            <a:pPr lvl="2"/>
            <a:r>
              <a:rPr lang="en-US" dirty="0" smtClean="0"/>
              <a:t>Ls (list all the sub items in a folder)</a:t>
            </a:r>
          </a:p>
          <a:p>
            <a:pPr lvl="2"/>
            <a:r>
              <a:rPr lang="en-US" dirty="0" smtClean="0"/>
              <a:t>File (creating a file)</a:t>
            </a:r>
            <a:endParaRPr lang="en-US" dirty="0"/>
          </a:p>
          <a:p>
            <a:r>
              <a:rPr lang="en-US" dirty="0" smtClean="0"/>
              <a:t>MADLIBS IN PYTHON</a:t>
            </a:r>
          </a:p>
          <a:p>
            <a:pPr lvl="1"/>
            <a:r>
              <a:rPr lang="en-US" dirty="0" smtClean="0"/>
              <a:t>A word game which takes some inputs from the user to create a fun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4001" cy="1371600"/>
          </a:xfrm>
        </p:spPr>
        <p:txBody>
          <a:bodyPr/>
          <a:lstStyle/>
          <a:p>
            <a:r>
              <a:rPr lang="en-US" u="sng" dirty="0" smtClean="0"/>
              <a:t>FILE MANAGEMENT SYSTEM</a:t>
            </a:r>
            <a:endParaRPr lang="en-US" u="sng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7898"/>
              </p:ext>
            </p:extLst>
          </p:nvPr>
        </p:nvGraphicFramePr>
        <p:xfrm>
          <a:off x="1522413" y="1978496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</a:t>
            </a:r>
            <a:r>
              <a:rPr lang="en-US" dirty="0" smtClean="0"/>
              <a:t>REAKING</a:t>
            </a:r>
            <a:r>
              <a:rPr lang="en-US" sz="7200" dirty="0" smtClean="0"/>
              <a:t> T</a:t>
            </a:r>
            <a:r>
              <a:rPr lang="en-US" dirty="0" smtClean="0"/>
              <a:t>HE</a:t>
            </a:r>
            <a:r>
              <a:rPr lang="en-US" sz="7200" dirty="0" smtClean="0"/>
              <a:t> C</a:t>
            </a:r>
            <a:r>
              <a:rPr lang="en-US" dirty="0" smtClean="0"/>
              <a:t>ODE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THE CODE AND IT’S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67" y="-27384"/>
            <a:ext cx="9144001" cy="1371600"/>
          </a:xfrm>
        </p:spPr>
        <p:txBody>
          <a:bodyPr/>
          <a:lstStyle/>
          <a:p>
            <a:r>
              <a:rPr lang="en-US" sz="4800" dirty="0" smtClean="0"/>
              <a:t>T</a:t>
            </a:r>
            <a:r>
              <a:rPr lang="en-US" dirty="0" smtClean="0"/>
              <a:t>HE </a:t>
            </a:r>
            <a:r>
              <a:rPr lang="en-US" sz="4800" dirty="0" smtClean="0"/>
              <a:t>H</a:t>
            </a:r>
            <a:r>
              <a:rPr lang="en-US" dirty="0" smtClean="0"/>
              <a:t>IERARCHY </a:t>
            </a:r>
            <a:r>
              <a:rPr lang="en-US" sz="4800" dirty="0" smtClean="0"/>
              <a:t>T</a:t>
            </a:r>
            <a:r>
              <a:rPr lang="en-US" dirty="0" smtClean="0"/>
              <a:t>REE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70727199"/>
              </p:ext>
            </p:extLst>
          </p:nvPr>
        </p:nvGraphicFramePr>
        <p:xfrm>
          <a:off x="693812" y="1556792"/>
          <a:ext cx="100811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7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5F2E9D-C1AC-46A7-8A57-BEAEDFDFE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965F2E9D-C1AC-46A7-8A57-BEAEDFDFE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BF37FFE-9A92-4953-912C-AE9AEC05D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4BF37FFE-9A92-4953-912C-AE9AEC05D1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1FAC5C-153C-4734-A8C9-19BF22300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01FAC5C-153C-4734-A8C9-19BF22300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C8A4A2-D653-4E1E-BF9C-50F4EAB54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95C8A4A2-D653-4E1E-BF9C-50F4EAB54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5ED41F-FEEA-4A41-A951-045B4C0CF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FE5ED41F-FEEA-4A41-A951-045B4C0CF3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D9E8E4-E020-4BE9-879B-20A4B59DC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49D9E8E4-E020-4BE9-879B-20A4B59DC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900B1C-1F35-441D-871E-CD80EDA473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D5900B1C-1F35-441D-871E-CD80EDA473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5836C2-376D-4418-A29F-72D5DC4EE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2C5836C2-376D-4418-A29F-72D5DC4EE5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AD00C4-BF65-416D-96FA-8D244788D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64AD00C4-BF65-416D-96FA-8D244788D8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7B4758-6D6D-48DF-BC4D-B84BBD96B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617B4758-6D6D-48DF-BC4D-B84BBD96B8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FB437C-DFFE-42C3-A529-2F2BC267A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AEFB437C-DFFE-42C3-A529-2F2BC267A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390FA8-B058-4122-950C-7F71F1D4E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0C390FA8-B058-4122-950C-7F71F1D4E8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3147AFC-E6DA-43DC-A319-68949398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73147AFC-E6DA-43DC-A319-68949398B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205592-E723-45E5-895B-E5A809651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ED205592-E723-45E5-895B-E5A8096517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49B5A2-FD46-4D73-AAE1-D9FD68D439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graphicEl>
                                              <a:dgm id="{1449B5A2-FD46-4D73-AAE1-D9FD68D439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BED6DC-D384-4CED-A853-CACBEF527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graphicEl>
                                              <a:dgm id="{08BED6DC-D384-4CED-A853-CACBEF527D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509CAD-CC42-4FB6-AE78-BC2D18B83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graphicEl>
                                              <a:dgm id="{D8509CAD-CC42-4FB6-AE78-BC2D18B83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DC4596-A13F-4737-AB9C-F9D28F72B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graphicEl>
                                              <a:dgm id="{36DC4596-A13F-4737-AB9C-F9D28F72BF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49C6C5-5B3F-4BC6-BB06-9A7B895DE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graphicEl>
                                              <a:dgm id="{5249C6C5-5B3F-4BC6-BB06-9A7B895DE6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</a:t>
            </a:r>
            <a:r>
              <a:rPr lang="en-US" sz="3200" dirty="0" smtClean="0"/>
              <a:t>REATING </a:t>
            </a:r>
            <a:r>
              <a:rPr lang="en-US" sz="4400" dirty="0" smtClean="0"/>
              <a:t>T</a:t>
            </a:r>
            <a:r>
              <a:rPr lang="en-US" sz="3200" dirty="0" smtClean="0"/>
              <a:t>HE </a:t>
            </a:r>
            <a:r>
              <a:rPr lang="en-US" sz="4400" dirty="0" smtClean="0"/>
              <a:t>S</a:t>
            </a:r>
            <a:r>
              <a:rPr lang="en-US" sz="3200" dirty="0" smtClean="0"/>
              <a:t>TRUCTURE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5852" y="2420888"/>
            <a:ext cx="4416552" cy="3276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typedef struct Directory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char filename[100];</a:t>
            </a:r>
          </a:p>
          <a:p>
            <a:pPr marL="0" indent="0">
              <a:buNone/>
            </a:pPr>
            <a:r>
              <a:rPr lang="en-US" dirty="0"/>
              <a:t>	char filetype[30];</a:t>
            </a:r>
          </a:p>
          <a:p>
            <a:pPr marL="0" indent="0">
              <a:buNone/>
            </a:pPr>
            <a:r>
              <a:rPr lang="en-US" dirty="0"/>
              <a:t>	struct Directory *link[100];</a:t>
            </a:r>
          </a:p>
          <a:p>
            <a:pPr marL="0" indent="0">
              <a:buNone/>
            </a:pPr>
            <a:r>
              <a:rPr lang="en-US" dirty="0"/>
              <a:t>}dir;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-27384"/>
            <a:ext cx="9144001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</a:t>
            </a:r>
            <a:r>
              <a:rPr lang="en-US" sz="3200" dirty="0" smtClean="0"/>
              <a:t>INKING </a:t>
            </a:r>
            <a:r>
              <a:rPr lang="en-US" sz="4400" dirty="0" smtClean="0"/>
              <a:t>T</a:t>
            </a:r>
            <a:r>
              <a:rPr lang="en-US" sz="3200" dirty="0" smtClean="0"/>
              <a:t>HE </a:t>
            </a:r>
            <a:r>
              <a:rPr lang="en-US" sz="4400" dirty="0" smtClean="0"/>
              <a:t>F</a:t>
            </a:r>
            <a:r>
              <a:rPr lang="en-US" sz="3200" dirty="0" smtClean="0"/>
              <a:t>ILES &amp; </a:t>
            </a:r>
            <a:r>
              <a:rPr lang="en-US" sz="4400" dirty="0" smtClean="0"/>
              <a:t>F</a:t>
            </a:r>
            <a:r>
              <a:rPr lang="en-US" sz="3200" dirty="0" smtClean="0"/>
              <a:t>OLDERS</a:t>
            </a:r>
            <a:endParaRPr lang="en-US" sz="3200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522410" y="1556792"/>
            <a:ext cx="8820474" cy="3276600"/>
          </a:xfrm>
          <a:prstGeom prst="rect">
            <a:avLst/>
          </a:prstGeom>
        </p:spPr>
        <p:txBody>
          <a:bodyPr anchor="t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void folder(dir *temp, char filename[30], char filetype[10])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//check for duplicate filename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if(alreadyExists(temp, filename, filetype))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printf("A %s with this name already exists.\n", filetype);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int i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//loop to enter the first link which is set to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for(i=0; i&lt;100;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if(temp-&gt;link[i]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dir *nf;	//new file/folder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nf = (dir*) malloc(sizeof(dir));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temp-&gt;link[i] = nf;	//link the new folder to ith position of temp's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strcpy(nf-&gt;filetype, filetype);	//copy the filetype to nf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strcpy(nf-&gt;filename, filename);	//copy the filename to nf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//set new file/folders links to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for(i=0; i&lt;100;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nf-&gt;link[i]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printf("%s has been successfully created under %s\n", nf-&gt;filename, temp-&gt;filename);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-27384"/>
            <a:ext cx="9144001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</a:t>
            </a:r>
            <a:r>
              <a:rPr lang="en-US" sz="3200" dirty="0" smtClean="0"/>
              <a:t>ISPLAYING </a:t>
            </a:r>
            <a:r>
              <a:rPr lang="en-US" sz="4400" dirty="0" smtClean="0"/>
              <a:t>T</a:t>
            </a:r>
            <a:r>
              <a:rPr lang="en-US" sz="3200" dirty="0" smtClean="0"/>
              <a:t>HE </a:t>
            </a:r>
            <a:r>
              <a:rPr lang="en-US" sz="4400" dirty="0" smtClean="0"/>
              <a:t>F</a:t>
            </a:r>
            <a:r>
              <a:rPr lang="en-US" sz="3200" dirty="0" smtClean="0"/>
              <a:t>ILES &amp; </a:t>
            </a:r>
            <a:r>
              <a:rPr lang="en-US" sz="4400" dirty="0" smtClean="0"/>
              <a:t>F</a:t>
            </a:r>
            <a:r>
              <a:rPr lang="en-US" sz="3200" dirty="0" smtClean="0"/>
              <a:t>OLDERS</a:t>
            </a:r>
            <a:endParaRPr lang="en-US" sz="3200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522410" y="1556792"/>
            <a:ext cx="9612562" cy="4896544"/>
          </a:xfrm>
          <a:prstGeom prst="rect">
            <a:avLst/>
          </a:prstGeom>
        </p:spPr>
        <p:txBody>
          <a:bodyPr anchor="t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void display(dir *temp, int level)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if(temp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int i;	//loop 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//print '</a:t>
            </a:r>
            <a:r>
              <a:rPr lang="en-US" sz="1800" dirty="0" err="1"/>
              <a:t>fol</a:t>
            </a:r>
            <a:r>
              <a:rPr lang="en-US" sz="1800" dirty="0"/>
              <a:t>:' for folders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if(</a:t>
            </a:r>
            <a:r>
              <a:rPr lang="en-US" sz="1800" dirty="0" err="1"/>
              <a:t>strcmp</a:t>
            </a:r>
            <a:r>
              <a:rPr lang="en-US" sz="1800" dirty="0"/>
              <a:t>(temp-&gt;filetype, "folder")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for(i=1; i &lt;= level;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	printf("</a:t>
            </a:r>
            <a:r>
              <a:rPr lang="en-US" sz="1800" dirty="0" err="1"/>
              <a:t>fol</a:t>
            </a:r>
            <a:r>
              <a:rPr lang="en-US" sz="1800" dirty="0"/>
              <a:t>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//print 'fil:' for 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else if(</a:t>
            </a:r>
            <a:r>
              <a:rPr lang="en-US" sz="1800" dirty="0" err="1"/>
              <a:t>strcmp</a:t>
            </a:r>
            <a:r>
              <a:rPr lang="en-US" sz="1800" dirty="0"/>
              <a:t>(temp-&gt;filetype, "file")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for(i=1; i &lt;= level;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	printf("fil: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printf("%s\n", temp-&gt;filename);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//call all the subdirectories/files recursively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for(i=0; i&lt;100 &amp;&amp; temp-&gt;link[i] != NULL;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display(temp-&gt;link[i], level+1);	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02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137</TotalTime>
  <Words>190</Words>
  <Application>Microsoft Office PowerPoint</Application>
  <PresentationFormat>Custom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Agency FB</vt:lpstr>
      <vt:lpstr>Arial</vt:lpstr>
      <vt:lpstr>Corbel</vt:lpstr>
      <vt:lpstr>Digital Blue Tunnel 16x9</vt:lpstr>
      <vt:lpstr>DATA STRUCTURE PROJECT</vt:lpstr>
      <vt:lpstr>PROJECTS</vt:lpstr>
      <vt:lpstr>FILE MANAGEMENT SYSTEM</vt:lpstr>
      <vt:lpstr>BREAKING THE CODE</vt:lpstr>
      <vt:lpstr>THE HIERARCHY TREE</vt:lpstr>
      <vt:lpstr>CREATING THE STRUCTURE</vt:lpstr>
      <vt:lpstr>LINKING THE FILES &amp; FOLDERS</vt:lpstr>
      <vt:lpstr>DISPLAYING THE FILES &amp; FOLDERS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PROJECT</dc:title>
  <dc:creator>Pratik goel</dc:creator>
  <cp:lastModifiedBy>Pratik goel</cp:lastModifiedBy>
  <cp:revision>11</cp:revision>
  <dcterms:created xsi:type="dcterms:W3CDTF">2018-10-30T09:58:39Z</dcterms:created>
  <dcterms:modified xsi:type="dcterms:W3CDTF">2018-10-30T12:16:01Z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