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78b911d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78b911d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78b911d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78b911d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78b911d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78b911d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ceacab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ceacab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2020 A1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Moderator </a:t>
            </a:r>
            <a:r>
              <a:rPr lang="en">
                <a:solidFill>
                  <a:srgbClr val="999999"/>
                </a:solidFill>
              </a:rPr>
              <a:t>—</a:t>
            </a:r>
            <a:r>
              <a:rPr i="1" lang="en" sz="1100">
                <a:solidFill>
                  <a:srgbClr val="999999"/>
                </a:solidFill>
              </a:rPr>
              <a:t>Each</a:t>
            </a:r>
            <a:r>
              <a:rPr i="1" lang="en" sz="1100">
                <a:solidFill>
                  <a:srgbClr val="999999"/>
                </a:solidFill>
              </a:rPr>
              <a:t> show or movie has its own landing page and community called a Channel. Moderators of a Channel are each appointed for a specific language and are responsible for taking care of subtitling in their language by recruiting and managing subtitlers, editing, and overseeing the quality of subtitles in their </a:t>
            </a:r>
            <a:r>
              <a:rPr i="1" lang="en" sz="1100">
                <a:solidFill>
                  <a:srgbClr val="999999"/>
                </a:solidFill>
              </a:rPr>
              <a:t>language</a:t>
            </a:r>
            <a:endParaRPr i="1" sz="1100"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member</a:t>
            </a:r>
            <a:r>
              <a:rPr lang="en"/>
              <a:t>—</a:t>
            </a:r>
            <a:r>
              <a:rPr i="1" lang="en" sz="1100">
                <a:solidFill>
                  <a:srgbClr val="999999"/>
                </a:solidFill>
              </a:rPr>
              <a:t>A group member is the prime user in this website. They can join and unsubscribe group, search movies and watch movie trailers, and write and access movie reviews.</a:t>
            </a:r>
            <a:endParaRPr i="1" sz="1100"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Movie List Server</a:t>
            </a:r>
            <a:r>
              <a:rPr lang="en">
                <a:solidFill>
                  <a:srgbClr val="999999"/>
                </a:solidFill>
              </a:rPr>
              <a:t>—</a:t>
            </a:r>
            <a:r>
              <a:rPr i="1" lang="en" sz="1100">
                <a:solidFill>
                  <a:srgbClr val="999999"/>
                </a:solidFill>
              </a:rPr>
              <a:t>A backend server which is responsible for responding the request from moderator with the information of movie list.</a:t>
            </a:r>
            <a:endParaRPr i="1" sz="1100">
              <a:solidFill>
                <a:srgbClr val="99999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Movie review Server</a:t>
            </a:r>
            <a:r>
              <a:rPr lang="en">
                <a:solidFill>
                  <a:srgbClr val="999999"/>
                </a:solidFill>
              </a:rPr>
              <a:t>—</a:t>
            </a:r>
            <a:r>
              <a:rPr i="1" lang="en" sz="1100">
                <a:solidFill>
                  <a:srgbClr val="999999"/>
                </a:solidFill>
              </a:rPr>
              <a:t>A backend server which is responsible for responding the request from group member with the information of list of movie reviews.</a:t>
            </a:r>
            <a:endParaRPr i="1" sz="1100"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- Group Moderator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Moderator create watcher’s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Moderator i</a:t>
            </a:r>
            <a:r>
              <a:rPr lang="en"/>
              <a:t>nvite other people to join the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Moderator </a:t>
            </a:r>
            <a:r>
              <a:rPr lang="en"/>
              <a:t>populate </a:t>
            </a:r>
            <a:r>
              <a:rPr lang="en"/>
              <a:t>the movie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Moderator pull movie list from a movie list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Moderator create a movie watching event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Moderator open or close a voting period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- People or Group member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join the group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unsubscribe the watcher’s group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search and browse the movie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watch the movie trailer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access the movie review from a movie review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 vote for watching that movie or not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289" y="0"/>
            <a:ext cx="39745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