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edb1dd0b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edb1dd0b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edb1dd0b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edb1dd0b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edb1dd0b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edb1dd0b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edb1dd0b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edb1dd0b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edb1dd0b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edb1dd0b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edb1dd0b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edb1dd0b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edb1dd0b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edb1dd0b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edb1dd0b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edb1dd0b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edb1dd0b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edb1dd0b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e78b911d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e78b911d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e78b911d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e78b911d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e78b911d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e78b911d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edb1dd0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edb1dd0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edb1dd0b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edb1dd0b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edb1dd0b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edb1dd0b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edb1dd0b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edb1dd0b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edb1dd0b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edb1dd0b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Spring 2020 A2</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2"/>
          <p:cNvSpPr txBox="1"/>
          <p:nvPr>
            <p:ph idx="1" type="body"/>
          </p:nvPr>
        </p:nvSpPr>
        <p:spPr>
          <a:xfrm>
            <a:off x="88185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6</a:t>
            </a:r>
            <a:endParaRPr/>
          </a:p>
          <a:p>
            <a:pPr indent="-311150" lvl="0" marL="457200" rtl="0" algn="l">
              <a:spcBef>
                <a:spcPts val="0"/>
              </a:spcBef>
              <a:spcAft>
                <a:spcPts val="0"/>
              </a:spcAft>
              <a:buSzPts val="1300"/>
              <a:buChar char="●"/>
            </a:pPr>
            <a:r>
              <a:rPr lang="en"/>
              <a:t>Use Case Title: Open or close vote</a:t>
            </a:r>
            <a:endParaRPr/>
          </a:p>
          <a:p>
            <a:pPr indent="-311150" lvl="0" marL="457200" rtl="0" algn="l">
              <a:spcBef>
                <a:spcPts val="0"/>
              </a:spcBef>
              <a:spcAft>
                <a:spcPts val="0"/>
              </a:spcAft>
              <a:buSzPts val="1300"/>
              <a:buChar char="●"/>
            </a:pPr>
            <a:r>
              <a:rPr lang="en"/>
              <a:t>Actors: Moderator</a:t>
            </a:r>
            <a:endParaRPr/>
          </a:p>
          <a:p>
            <a:pPr indent="-311150" lvl="0" marL="457200" rtl="0" algn="l">
              <a:spcBef>
                <a:spcPts val="0"/>
              </a:spcBef>
              <a:spcAft>
                <a:spcPts val="0"/>
              </a:spcAft>
              <a:buSzPts val="1300"/>
              <a:buChar char="●"/>
            </a:pPr>
            <a:r>
              <a:rPr lang="en"/>
              <a:t>Description: Moderator could select an event and create a vote in it, including choose movies in the movies list, start date, end date. The server will receive the request and notice everyone in the group. Moderator also can get in the event, and click the vote and close it early.</a:t>
            </a:r>
            <a:endParaRPr/>
          </a:p>
          <a:p>
            <a:pPr indent="-311150" lvl="0" marL="457200" rtl="0" algn="l">
              <a:spcBef>
                <a:spcPts val="0"/>
              </a:spcBef>
              <a:spcAft>
                <a:spcPts val="0"/>
              </a:spcAft>
              <a:buSzPts val="1300"/>
              <a:buChar char="●"/>
            </a:pPr>
            <a:r>
              <a:rPr lang="en"/>
              <a:t>Preconditions: A group is exist in the system. A watching event is created. </a:t>
            </a:r>
            <a:endParaRPr/>
          </a:p>
          <a:p>
            <a:pPr indent="-311150" lvl="0" marL="457200" rtl="0" algn="l">
              <a:spcBef>
                <a:spcPts val="0"/>
              </a:spcBef>
              <a:spcAft>
                <a:spcPts val="0"/>
              </a:spcAft>
              <a:buSzPts val="1300"/>
              <a:buChar char="●"/>
            </a:pPr>
            <a:r>
              <a:rPr lang="en"/>
              <a:t>Postconditions: System will send a message to every people in that group. </a:t>
            </a:r>
            <a:endParaRPr/>
          </a:p>
          <a:p>
            <a:pPr indent="-311150" lvl="0" marL="457200" rtl="0" algn="l">
              <a:spcBef>
                <a:spcPts val="0"/>
              </a:spcBef>
              <a:spcAft>
                <a:spcPts val="0"/>
              </a:spcAft>
              <a:buSzPts val="1300"/>
              <a:buChar char="●"/>
            </a:pPr>
            <a:r>
              <a:rPr lang="en"/>
              <a:t>Steps: Moderator click the specific event, in this event moderator can post a vote on which movie people want to watch, and then select some movies in the movie list, and start date, end date, and submit, then server will receive the request and notice everyone in the group. Also moderator could get in the event, click the vote and close 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3"/>
          <p:cNvSpPr txBox="1"/>
          <p:nvPr>
            <p:ph idx="1" type="body"/>
          </p:nvPr>
        </p:nvSpPr>
        <p:spPr>
          <a:xfrm>
            <a:off x="88185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7</a:t>
            </a:r>
            <a:endParaRPr/>
          </a:p>
          <a:p>
            <a:pPr indent="-311150" lvl="0" marL="457200" rtl="0" algn="l">
              <a:spcBef>
                <a:spcPts val="0"/>
              </a:spcBef>
              <a:spcAft>
                <a:spcPts val="0"/>
              </a:spcAft>
              <a:buSzPts val="1300"/>
              <a:buChar char="●"/>
            </a:pPr>
            <a:r>
              <a:rPr lang="en"/>
              <a:t>Use Case Title: Join in a group</a:t>
            </a:r>
            <a:endParaRPr/>
          </a:p>
          <a:p>
            <a:pPr indent="-311150" lvl="0" marL="457200" rtl="0" algn="l">
              <a:spcBef>
                <a:spcPts val="0"/>
              </a:spcBef>
              <a:spcAft>
                <a:spcPts val="0"/>
              </a:spcAft>
              <a:buSzPts val="1300"/>
              <a:buChar char="●"/>
            </a:pPr>
            <a:r>
              <a:rPr lang="en"/>
              <a:t>Actors: </a:t>
            </a:r>
            <a:r>
              <a:rPr lang="en"/>
              <a:t>Member</a:t>
            </a:r>
            <a:endParaRPr/>
          </a:p>
          <a:p>
            <a:pPr indent="-311150" lvl="0" marL="457200" rtl="0" algn="l">
              <a:spcBef>
                <a:spcPts val="0"/>
              </a:spcBef>
              <a:spcAft>
                <a:spcPts val="0"/>
              </a:spcAft>
              <a:buSzPts val="1300"/>
              <a:buChar char="●"/>
            </a:pPr>
            <a:r>
              <a:rPr lang="en"/>
              <a:t>Description: </a:t>
            </a:r>
            <a:r>
              <a:rPr lang="en"/>
              <a:t>search a group or find one in recommond list, user can click the group to select join th</a:t>
            </a:r>
            <a:r>
              <a:rPr lang="en"/>
              <a:t>is group</a:t>
            </a:r>
            <a:r>
              <a:rPr lang="en"/>
              <a:t>, then the server will process the request and add the user to the group.</a:t>
            </a:r>
            <a:endParaRPr/>
          </a:p>
          <a:p>
            <a:pPr indent="-311150" lvl="0" marL="457200" rtl="0" algn="l">
              <a:spcBef>
                <a:spcPts val="0"/>
              </a:spcBef>
              <a:spcAft>
                <a:spcPts val="0"/>
              </a:spcAft>
              <a:buSzPts val="1300"/>
              <a:buChar char="●"/>
            </a:pPr>
            <a:r>
              <a:rPr lang="en"/>
              <a:t>Preconditions: A group is exist in the system. </a:t>
            </a:r>
            <a:endParaRPr/>
          </a:p>
          <a:p>
            <a:pPr indent="-311150" lvl="0" marL="457200" rtl="0" algn="l">
              <a:spcBef>
                <a:spcPts val="0"/>
              </a:spcBef>
              <a:spcAft>
                <a:spcPts val="0"/>
              </a:spcAft>
              <a:buSzPts val="1300"/>
              <a:buChar char="●"/>
            </a:pPr>
            <a:r>
              <a:rPr lang="en"/>
              <a:t>Postconditions: System store that person information in that group.</a:t>
            </a:r>
            <a:endParaRPr/>
          </a:p>
          <a:p>
            <a:pPr indent="-311150" lvl="0" marL="457200" rtl="0" algn="l">
              <a:spcBef>
                <a:spcPts val="0"/>
              </a:spcBef>
              <a:spcAft>
                <a:spcPts val="0"/>
              </a:spcAft>
              <a:buSzPts val="1300"/>
              <a:buChar char="●"/>
            </a:pPr>
            <a:r>
              <a:rPr lang="en"/>
              <a:t>Steps: user click a group and select join button in the menu, then the join request will be sent to server, the server store the user data in the group.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4"/>
          <p:cNvSpPr txBox="1"/>
          <p:nvPr>
            <p:ph idx="1" type="body"/>
          </p:nvPr>
        </p:nvSpPr>
        <p:spPr>
          <a:xfrm>
            <a:off x="88185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8</a:t>
            </a:r>
            <a:endParaRPr/>
          </a:p>
          <a:p>
            <a:pPr indent="-311150" lvl="0" marL="457200" rtl="0" algn="l">
              <a:spcBef>
                <a:spcPts val="0"/>
              </a:spcBef>
              <a:spcAft>
                <a:spcPts val="0"/>
              </a:spcAft>
              <a:buSzPts val="1300"/>
              <a:buChar char="●"/>
            </a:pPr>
            <a:r>
              <a:rPr lang="en"/>
              <a:t>Use Case Title: </a:t>
            </a:r>
            <a:r>
              <a:rPr lang="en"/>
              <a:t>Unsubscribe</a:t>
            </a:r>
            <a:r>
              <a:rPr lang="en"/>
              <a:t> a group</a:t>
            </a:r>
            <a:endParaRPr/>
          </a:p>
          <a:p>
            <a:pPr indent="-311150" lvl="0" marL="457200" rtl="0" algn="l">
              <a:spcBef>
                <a:spcPts val="0"/>
              </a:spcBef>
              <a:spcAft>
                <a:spcPts val="0"/>
              </a:spcAft>
              <a:buSzPts val="1300"/>
              <a:buChar char="●"/>
            </a:pPr>
            <a:r>
              <a:rPr lang="en"/>
              <a:t>Actors: Member</a:t>
            </a:r>
            <a:endParaRPr/>
          </a:p>
          <a:p>
            <a:pPr indent="-311150" lvl="0" marL="457200" rtl="0" algn="l">
              <a:spcBef>
                <a:spcPts val="0"/>
              </a:spcBef>
              <a:spcAft>
                <a:spcPts val="0"/>
              </a:spcAft>
              <a:buSzPts val="1300"/>
              <a:buChar char="●"/>
            </a:pPr>
            <a:r>
              <a:rPr lang="en"/>
              <a:t>Description: This use case starts when members do not want to be part of group. Members click the button of unsubscribe a group. Then system remove the member information from that group and cancels all member permissions in that group.</a:t>
            </a:r>
            <a:endParaRPr/>
          </a:p>
          <a:p>
            <a:pPr indent="-311150" lvl="0" marL="457200" rtl="0" algn="l">
              <a:spcBef>
                <a:spcPts val="0"/>
              </a:spcBef>
              <a:spcAft>
                <a:spcPts val="0"/>
              </a:spcAft>
              <a:buSzPts val="1300"/>
              <a:buChar char="●"/>
            </a:pPr>
            <a:r>
              <a:rPr lang="en"/>
              <a:t>Preconditions: A group is exist in the system. Member is in that group. </a:t>
            </a:r>
            <a:endParaRPr/>
          </a:p>
          <a:p>
            <a:pPr indent="-311150" lvl="0" marL="457200" rtl="0" algn="l">
              <a:spcBef>
                <a:spcPts val="0"/>
              </a:spcBef>
              <a:spcAft>
                <a:spcPts val="0"/>
              </a:spcAft>
              <a:buSzPts val="1300"/>
              <a:buChar char="●"/>
            </a:pPr>
            <a:r>
              <a:rPr lang="en"/>
              <a:t>Postconditions: System remove the member information from that group.</a:t>
            </a:r>
            <a:endParaRPr/>
          </a:p>
          <a:p>
            <a:pPr indent="-311150" lvl="0" marL="457200" rtl="0" algn="l">
              <a:spcBef>
                <a:spcPts val="0"/>
              </a:spcBef>
              <a:spcAft>
                <a:spcPts val="0"/>
              </a:spcAft>
              <a:buSzPts val="1300"/>
              <a:buChar char="●"/>
            </a:pPr>
            <a:r>
              <a:rPr lang="en"/>
              <a:t>Steps: Members click button of subscribe a group. </a:t>
            </a:r>
            <a:r>
              <a:rPr lang="en"/>
              <a:t>system remove the member information from that group and cancels all member permissions in that group.</a:t>
            </a:r>
            <a:endParaRPr/>
          </a:p>
          <a:p>
            <a:pPr indent="0" lvl="0" marL="45720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5"/>
          <p:cNvSpPr txBox="1"/>
          <p:nvPr>
            <p:ph idx="1" type="body"/>
          </p:nvPr>
        </p:nvSpPr>
        <p:spPr>
          <a:xfrm>
            <a:off x="88185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9</a:t>
            </a:r>
            <a:endParaRPr/>
          </a:p>
          <a:p>
            <a:pPr indent="-311150" lvl="0" marL="457200" rtl="0" algn="l">
              <a:spcBef>
                <a:spcPts val="0"/>
              </a:spcBef>
              <a:spcAft>
                <a:spcPts val="0"/>
              </a:spcAft>
              <a:buSzPts val="1300"/>
              <a:buChar char="●"/>
            </a:pPr>
            <a:r>
              <a:rPr lang="en"/>
              <a:t>Use Case Title: Access the movie </a:t>
            </a:r>
            <a:r>
              <a:rPr lang="en"/>
              <a:t>review</a:t>
            </a:r>
            <a:r>
              <a:rPr lang="en"/>
              <a:t> </a:t>
            </a:r>
            <a:endParaRPr/>
          </a:p>
          <a:p>
            <a:pPr indent="-311150" lvl="0" marL="457200" rtl="0" algn="l">
              <a:spcBef>
                <a:spcPts val="0"/>
              </a:spcBef>
              <a:spcAft>
                <a:spcPts val="0"/>
              </a:spcAft>
              <a:buSzPts val="1300"/>
              <a:buChar char="●"/>
            </a:pPr>
            <a:r>
              <a:rPr lang="en"/>
              <a:t>Actors: Member</a:t>
            </a:r>
            <a:endParaRPr/>
          </a:p>
          <a:p>
            <a:pPr indent="-311150" lvl="0" marL="457200" rtl="0" algn="l">
              <a:spcBef>
                <a:spcPts val="0"/>
              </a:spcBef>
              <a:spcAft>
                <a:spcPts val="0"/>
              </a:spcAft>
              <a:buSzPts val="1300"/>
              <a:buChar char="●"/>
            </a:pPr>
            <a:r>
              <a:rPr lang="en"/>
              <a:t>Description: This use case starts when members click the button of movie review. System sends the request to movie review server. Movie review server send the response message to system and then system show these response message to members.</a:t>
            </a:r>
            <a:endParaRPr/>
          </a:p>
          <a:p>
            <a:pPr indent="-311150" lvl="0" marL="457200" rtl="0" algn="l">
              <a:spcBef>
                <a:spcPts val="0"/>
              </a:spcBef>
              <a:spcAft>
                <a:spcPts val="0"/>
              </a:spcAft>
              <a:buSzPts val="1300"/>
              <a:buChar char="●"/>
            </a:pPr>
            <a:r>
              <a:rPr lang="en"/>
              <a:t>Preconditions: The member is in a group. </a:t>
            </a:r>
            <a:endParaRPr/>
          </a:p>
          <a:p>
            <a:pPr indent="-311150" lvl="0" marL="457200" rtl="0" algn="l">
              <a:spcBef>
                <a:spcPts val="0"/>
              </a:spcBef>
              <a:spcAft>
                <a:spcPts val="0"/>
              </a:spcAft>
              <a:buSzPts val="1300"/>
              <a:buChar char="●"/>
            </a:pPr>
            <a:r>
              <a:rPr lang="en"/>
              <a:t>Postconditions: System show the response message from the movie review server to member</a:t>
            </a:r>
            <a:endParaRPr/>
          </a:p>
          <a:p>
            <a:pPr indent="-311150" lvl="0" marL="457200" rtl="0" algn="l">
              <a:spcBef>
                <a:spcPts val="0"/>
              </a:spcBef>
              <a:spcAft>
                <a:spcPts val="0"/>
              </a:spcAft>
              <a:buSzPts val="1300"/>
              <a:buChar char="●"/>
            </a:pPr>
            <a:r>
              <a:rPr lang="en"/>
              <a:t>Steps: Members click the button of movie review, system sends the request to movie review ser</a:t>
            </a:r>
            <a:r>
              <a:rPr lang="en"/>
              <a:t>ver. Then movie review server send the response message to system and system show the response message to members.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txBox="1"/>
          <p:nvPr>
            <p:ph idx="1" type="body"/>
          </p:nvPr>
        </p:nvSpPr>
        <p:spPr>
          <a:xfrm>
            <a:off x="88185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10</a:t>
            </a:r>
            <a:endParaRPr/>
          </a:p>
          <a:p>
            <a:pPr indent="-311150" lvl="0" marL="457200" rtl="0" algn="l">
              <a:spcBef>
                <a:spcPts val="0"/>
              </a:spcBef>
              <a:spcAft>
                <a:spcPts val="0"/>
              </a:spcAft>
              <a:buSzPts val="1300"/>
              <a:buChar char="●"/>
            </a:pPr>
            <a:r>
              <a:rPr lang="en"/>
              <a:t>Use Case Title: Search and browse the movie</a:t>
            </a:r>
            <a:endParaRPr/>
          </a:p>
          <a:p>
            <a:pPr indent="-311150" lvl="0" marL="457200" rtl="0" algn="l">
              <a:spcBef>
                <a:spcPts val="0"/>
              </a:spcBef>
              <a:spcAft>
                <a:spcPts val="0"/>
              </a:spcAft>
              <a:buSzPts val="1300"/>
              <a:buChar char="●"/>
            </a:pPr>
            <a:r>
              <a:rPr lang="en"/>
              <a:t>Actors: </a:t>
            </a:r>
            <a:r>
              <a:rPr lang="en"/>
              <a:t>Member</a:t>
            </a:r>
            <a:endParaRPr/>
          </a:p>
          <a:p>
            <a:pPr indent="-311150" lvl="0" marL="457200" rtl="0" algn="l">
              <a:spcBef>
                <a:spcPts val="0"/>
              </a:spcBef>
              <a:spcAft>
                <a:spcPts val="0"/>
              </a:spcAft>
              <a:buSzPts val="1300"/>
              <a:buChar char="●"/>
            </a:pPr>
            <a:r>
              <a:rPr lang="en"/>
              <a:t>Description: This use case only happens to members who are already in a group. Members enter keywords what they want to search in search bar and then system  will show all results related to keywords. </a:t>
            </a:r>
            <a:endParaRPr/>
          </a:p>
          <a:p>
            <a:pPr indent="-311150" lvl="0" marL="457200" rtl="0" algn="l">
              <a:spcBef>
                <a:spcPts val="0"/>
              </a:spcBef>
              <a:spcAft>
                <a:spcPts val="0"/>
              </a:spcAft>
              <a:buSzPts val="1300"/>
              <a:buChar char="●"/>
            </a:pPr>
            <a:r>
              <a:rPr lang="en"/>
              <a:t>Preconditions: The member is in a group. </a:t>
            </a:r>
            <a:endParaRPr/>
          </a:p>
          <a:p>
            <a:pPr indent="-311150" lvl="0" marL="457200" rtl="0" algn="l">
              <a:spcBef>
                <a:spcPts val="0"/>
              </a:spcBef>
              <a:spcAft>
                <a:spcPts val="0"/>
              </a:spcAft>
              <a:buSzPts val="1300"/>
              <a:buChar char="●"/>
            </a:pPr>
            <a:r>
              <a:rPr lang="en"/>
              <a:t>Postconditions: System show result to the member</a:t>
            </a:r>
            <a:endParaRPr/>
          </a:p>
          <a:p>
            <a:pPr indent="-311150" lvl="0" marL="457200" rtl="0" algn="l">
              <a:spcBef>
                <a:spcPts val="0"/>
              </a:spcBef>
              <a:spcAft>
                <a:spcPts val="0"/>
              </a:spcAft>
              <a:buSzPts val="1300"/>
              <a:buChar char="●"/>
            </a:pPr>
            <a:r>
              <a:rPr lang="en"/>
              <a:t>Steps: Members enter keywords in search bar, system shows results related to keywords.</a:t>
            </a:r>
            <a:endParaRPr baseline="-25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idx="1" type="body"/>
          </p:nvPr>
        </p:nvSpPr>
        <p:spPr>
          <a:xfrm>
            <a:off x="88185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11</a:t>
            </a:r>
            <a:endParaRPr/>
          </a:p>
          <a:p>
            <a:pPr indent="-311150" lvl="0" marL="457200" rtl="0" algn="l">
              <a:spcBef>
                <a:spcPts val="0"/>
              </a:spcBef>
              <a:spcAft>
                <a:spcPts val="0"/>
              </a:spcAft>
              <a:buSzPts val="1300"/>
              <a:buChar char="●"/>
            </a:pPr>
            <a:r>
              <a:rPr lang="en"/>
              <a:t>Use Case Title: Watch the movie trailer</a:t>
            </a:r>
            <a:endParaRPr/>
          </a:p>
          <a:p>
            <a:pPr indent="-311150" lvl="0" marL="457200" rtl="0" algn="l">
              <a:spcBef>
                <a:spcPts val="0"/>
              </a:spcBef>
              <a:spcAft>
                <a:spcPts val="0"/>
              </a:spcAft>
              <a:buSzPts val="1300"/>
              <a:buChar char="●"/>
            </a:pPr>
            <a:r>
              <a:rPr lang="en"/>
              <a:t>Actors: Member</a:t>
            </a:r>
            <a:endParaRPr/>
          </a:p>
          <a:p>
            <a:pPr indent="-311150" lvl="0" marL="457200" rtl="0" algn="l">
              <a:spcBef>
                <a:spcPts val="0"/>
              </a:spcBef>
              <a:spcAft>
                <a:spcPts val="0"/>
              </a:spcAft>
              <a:buSzPts val="1300"/>
              <a:buChar char="●"/>
            </a:pPr>
            <a:r>
              <a:rPr lang="en"/>
              <a:t>Description: </a:t>
            </a:r>
            <a:r>
              <a:rPr lang="en"/>
              <a:t>member click the movie trailer populated by moderator, then the member can watch the video.</a:t>
            </a:r>
            <a:endParaRPr/>
          </a:p>
          <a:p>
            <a:pPr indent="-311150" lvl="0" marL="457200" rtl="0" algn="l">
              <a:spcBef>
                <a:spcPts val="0"/>
              </a:spcBef>
              <a:spcAft>
                <a:spcPts val="0"/>
              </a:spcAft>
              <a:buSzPts val="1300"/>
              <a:buChar char="●"/>
            </a:pPr>
            <a:r>
              <a:rPr lang="en"/>
              <a:t>Preconditions: </a:t>
            </a:r>
            <a:r>
              <a:rPr lang="en"/>
              <a:t>The member is in a group. The movie has been populate by moderator.  </a:t>
            </a:r>
            <a:endParaRPr/>
          </a:p>
          <a:p>
            <a:pPr indent="-311150" lvl="0" marL="457200" rtl="0" algn="l">
              <a:spcBef>
                <a:spcPts val="0"/>
              </a:spcBef>
              <a:spcAft>
                <a:spcPts val="0"/>
              </a:spcAft>
              <a:buSzPts val="1300"/>
              <a:buChar char="●"/>
            </a:pPr>
            <a:r>
              <a:rPr lang="en"/>
              <a:t>Postconditions: System will send the link of trailer to that member. </a:t>
            </a:r>
            <a:endParaRPr/>
          </a:p>
          <a:p>
            <a:pPr indent="-311150" lvl="0" marL="457200" rtl="0" algn="l">
              <a:spcBef>
                <a:spcPts val="0"/>
              </a:spcBef>
              <a:spcAft>
                <a:spcPts val="0"/>
              </a:spcAft>
              <a:buSzPts val="1300"/>
              <a:buChar char="●"/>
            </a:pPr>
            <a:r>
              <a:rPr lang="en"/>
              <a:t>Steps: member click the trailer, and send a request to server, the server will responds a video streaming flow to member so that he/she can watch the trailer.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8"/>
          <p:cNvSpPr txBox="1"/>
          <p:nvPr>
            <p:ph idx="1" type="body"/>
          </p:nvPr>
        </p:nvSpPr>
        <p:spPr>
          <a:xfrm>
            <a:off x="88185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12</a:t>
            </a:r>
            <a:endParaRPr/>
          </a:p>
          <a:p>
            <a:pPr indent="-311150" lvl="0" marL="457200" rtl="0" algn="l">
              <a:spcBef>
                <a:spcPts val="0"/>
              </a:spcBef>
              <a:spcAft>
                <a:spcPts val="0"/>
              </a:spcAft>
              <a:buSzPts val="1300"/>
              <a:buChar char="●"/>
            </a:pPr>
            <a:r>
              <a:rPr lang="en"/>
              <a:t>Use Case Title: Vote a movie</a:t>
            </a:r>
            <a:endParaRPr/>
          </a:p>
          <a:p>
            <a:pPr indent="-311150" lvl="0" marL="457200" rtl="0" algn="l">
              <a:spcBef>
                <a:spcPts val="0"/>
              </a:spcBef>
              <a:spcAft>
                <a:spcPts val="0"/>
              </a:spcAft>
              <a:buSzPts val="1300"/>
              <a:buChar char="●"/>
            </a:pPr>
            <a:r>
              <a:rPr lang="en"/>
              <a:t>Actors: M</a:t>
            </a:r>
            <a:r>
              <a:rPr lang="en"/>
              <a:t>ember</a:t>
            </a:r>
            <a:endParaRPr/>
          </a:p>
          <a:p>
            <a:pPr indent="-311150" lvl="0" marL="457200" rtl="0" algn="l">
              <a:spcBef>
                <a:spcPts val="0"/>
              </a:spcBef>
              <a:spcAft>
                <a:spcPts val="0"/>
              </a:spcAft>
              <a:buSzPts val="1300"/>
              <a:buChar char="●"/>
            </a:pPr>
            <a:r>
              <a:rPr lang="en"/>
              <a:t>Description: When a vote is open, every member in the group can vote for one or some movies.</a:t>
            </a:r>
            <a:endParaRPr/>
          </a:p>
          <a:p>
            <a:pPr indent="-311150" lvl="0" marL="457200" rtl="0" algn="l">
              <a:spcBef>
                <a:spcPts val="0"/>
              </a:spcBef>
              <a:spcAft>
                <a:spcPts val="0"/>
              </a:spcAft>
              <a:buSzPts val="1300"/>
              <a:buChar char="●"/>
            </a:pPr>
            <a:r>
              <a:rPr lang="en"/>
              <a:t>Preconditions: </a:t>
            </a:r>
            <a:r>
              <a:rPr lang="en"/>
              <a:t>The member is in a group. A watching event is created by moderator. A vote is opened by moderator. </a:t>
            </a:r>
            <a:endParaRPr/>
          </a:p>
          <a:p>
            <a:pPr indent="-311150" lvl="0" marL="457200" rtl="0" algn="l">
              <a:spcBef>
                <a:spcPts val="0"/>
              </a:spcBef>
              <a:spcAft>
                <a:spcPts val="0"/>
              </a:spcAft>
              <a:buSzPts val="1300"/>
              <a:buChar char="●"/>
            </a:pPr>
            <a:r>
              <a:rPr lang="en"/>
              <a:t>Postconditions: System store the vote count for that movie. </a:t>
            </a:r>
            <a:endParaRPr/>
          </a:p>
          <a:p>
            <a:pPr indent="-311150" lvl="0" marL="457200" rtl="0" algn="l">
              <a:spcBef>
                <a:spcPts val="0"/>
              </a:spcBef>
              <a:spcAft>
                <a:spcPts val="0"/>
              </a:spcAft>
              <a:buSzPts val="1300"/>
              <a:buChar char="●"/>
            </a:pPr>
            <a:r>
              <a:rPr lang="en"/>
              <a:t>Steps: When a vote has been posted, member can get in event,and then click the vote, and then choose one or some movies, and vote.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594100" y="538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Moderator Use Case Diagram</a:t>
            </a:r>
            <a:endParaRPr/>
          </a:p>
        </p:txBody>
      </p:sp>
      <p:pic>
        <p:nvPicPr>
          <p:cNvPr id="171" name="Google Shape;171;p29"/>
          <p:cNvPicPr preferRelativeResize="0"/>
          <p:nvPr/>
        </p:nvPicPr>
        <p:blipFill>
          <a:blip r:embed="rId3">
            <a:alphaModFix/>
          </a:blip>
          <a:stretch>
            <a:fillRect/>
          </a:stretch>
        </p:blipFill>
        <p:spPr>
          <a:xfrm>
            <a:off x="845100" y="1265800"/>
            <a:ext cx="5951632" cy="3765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594100" y="538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Member</a:t>
            </a:r>
            <a:r>
              <a:rPr lang="en"/>
              <a:t> </a:t>
            </a:r>
            <a:r>
              <a:rPr lang="en"/>
              <a:t>Use Case Diagram</a:t>
            </a:r>
            <a:endParaRPr/>
          </a:p>
        </p:txBody>
      </p:sp>
      <p:pic>
        <p:nvPicPr>
          <p:cNvPr id="177" name="Google Shape;177;p30"/>
          <p:cNvPicPr preferRelativeResize="0"/>
          <p:nvPr/>
        </p:nvPicPr>
        <p:blipFill>
          <a:blip r:embed="rId3">
            <a:alphaModFix/>
          </a:blip>
          <a:stretch>
            <a:fillRect/>
          </a:stretch>
        </p:blipFill>
        <p:spPr>
          <a:xfrm>
            <a:off x="765475" y="1225975"/>
            <a:ext cx="5484360" cy="3765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Actors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Group Moderator </a:t>
            </a:r>
            <a:r>
              <a:rPr lang="en">
                <a:solidFill>
                  <a:srgbClr val="999999"/>
                </a:solidFill>
              </a:rPr>
              <a:t>—</a:t>
            </a:r>
            <a:r>
              <a:rPr i="1" lang="en" sz="1100">
                <a:solidFill>
                  <a:srgbClr val="999999"/>
                </a:solidFill>
              </a:rPr>
              <a:t>Each</a:t>
            </a:r>
            <a:r>
              <a:rPr i="1" lang="en" sz="1100">
                <a:solidFill>
                  <a:srgbClr val="999999"/>
                </a:solidFill>
              </a:rPr>
              <a:t> show or movie has its own landing page and community called a Channel. Moderators of a Channel are each appointed for a specific language and are responsible for taking care of subtitling in their language by recruiting and managing subtitlers, editing, and overseeing the quality of subtitles in their </a:t>
            </a:r>
            <a:r>
              <a:rPr i="1" lang="en" sz="1100">
                <a:solidFill>
                  <a:srgbClr val="999999"/>
                </a:solidFill>
              </a:rPr>
              <a:t>language</a:t>
            </a:r>
            <a:endParaRPr i="1" sz="1100">
              <a:solidFill>
                <a:srgbClr val="999999"/>
              </a:solidFill>
            </a:endParaRPr>
          </a:p>
          <a:p>
            <a:pPr indent="-311150" lvl="0" marL="457200" rtl="0" algn="l">
              <a:spcBef>
                <a:spcPts val="0"/>
              </a:spcBef>
              <a:spcAft>
                <a:spcPts val="0"/>
              </a:spcAft>
              <a:buSzPts val="1300"/>
              <a:buChar char="●"/>
            </a:pPr>
            <a:r>
              <a:rPr lang="en"/>
              <a:t>Group member</a:t>
            </a:r>
            <a:r>
              <a:rPr lang="en"/>
              <a:t>—</a:t>
            </a:r>
            <a:r>
              <a:rPr i="1" lang="en" sz="1100">
                <a:solidFill>
                  <a:srgbClr val="999999"/>
                </a:solidFill>
              </a:rPr>
              <a:t>A group member is the prime user in this website. They can join and unsubscribe group, search movies and watch movie trailers, and write and access movie reviews.</a:t>
            </a:r>
            <a:endParaRPr i="1" sz="1100">
              <a:solidFill>
                <a:srgbClr val="999999"/>
              </a:solidFill>
            </a:endParaRPr>
          </a:p>
          <a:p>
            <a:pPr indent="-311150" lvl="0" marL="457200" rtl="0" algn="l">
              <a:spcBef>
                <a:spcPts val="0"/>
              </a:spcBef>
              <a:spcAft>
                <a:spcPts val="0"/>
              </a:spcAft>
              <a:buSzPts val="1300"/>
              <a:buChar char="●"/>
            </a:pPr>
            <a:r>
              <a:rPr lang="en"/>
              <a:t>Movie List Server</a:t>
            </a:r>
            <a:r>
              <a:rPr lang="en">
                <a:solidFill>
                  <a:srgbClr val="999999"/>
                </a:solidFill>
              </a:rPr>
              <a:t>—</a:t>
            </a:r>
            <a:r>
              <a:rPr i="1" lang="en" sz="1100">
                <a:solidFill>
                  <a:srgbClr val="999999"/>
                </a:solidFill>
              </a:rPr>
              <a:t>A backend server which is responsible for responding the request from moderator with the information of movie list.</a:t>
            </a:r>
            <a:endParaRPr i="1" sz="1100">
              <a:solidFill>
                <a:srgbClr val="999999"/>
              </a:solidFill>
            </a:endParaRPr>
          </a:p>
          <a:p>
            <a:pPr indent="-311150" lvl="0" marL="457200" rtl="0" algn="l">
              <a:spcBef>
                <a:spcPts val="0"/>
              </a:spcBef>
              <a:spcAft>
                <a:spcPts val="0"/>
              </a:spcAft>
              <a:buSzPts val="1300"/>
              <a:buChar char="●"/>
            </a:pPr>
            <a:r>
              <a:rPr lang="en"/>
              <a:t>Movie review Server</a:t>
            </a:r>
            <a:r>
              <a:rPr lang="en">
                <a:solidFill>
                  <a:srgbClr val="999999"/>
                </a:solidFill>
              </a:rPr>
              <a:t>—</a:t>
            </a:r>
            <a:r>
              <a:rPr i="1" lang="en" sz="1100">
                <a:solidFill>
                  <a:srgbClr val="999999"/>
                </a:solidFill>
              </a:rPr>
              <a:t>A backend server which is responsible for responding the request from group member with the information of list of movie reviews.</a:t>
            </a:r>
            <a:endParaRPr i="1" sz="1100">
              <a:solidFill>
                <a:srgbClr val="999999"/>
              </a:solidFill>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 - Group Moderator</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Moderator create watcher’s group</a:t>
            </a:r>
            <a:endParaRPr/>
          </a:p>
          <a:p>
            <a:pPr indent="-311150" lvl="0" marL="457200" rtl="0" algn="l">
              <a:spcBef>
                <a:spcPts val="0"/>
              </a:spcBef>
              <a:spcAft>
                <a:spcPts val="0"/>
              </a:spcAft>
              <a:buSzPts val="1300"/>
              <a:buChar char="●"/>
            </a:pPr>
            <a:r>
              <a:rPr lang="en"/>
              <a:t>Moderator i</a:t>
            </a:r>
            <a:r>
              <a:rPr lang="en"/>
              <a:t>nvite other people to join the group</a:t>
            </a:r>
            <a:endParaRPr/>
          </a:p>
          <a:p>
            <a:pPr indent="-311150" lvl="0" marL="457200" rtl="0" algn="l">
              <a:spcBef>
                <a:spcPts val="0"/>
              </a:spcBef>
              <a:spcAft>
                <a:spcPts val="0"/>
              </a:spcAft>
              <a:buSzPts val="1300"/>
              <a:buChar char="●"/>
            </a:pPr>
            <a:r>
              <a:rPr lang="en"/>
              <a:t>Moderator </a:t>
            </a:r>
            <a:r>
              <a:rPr lang="en"/>
              <a:t>populate </a:t>
            </a:r>
            <a:r>
              <a:rPr lang="en"/>
              <a:t>the movie list</a:t>
            </a:r>
            <a:endParaRPr/>
          </a:p>
          <a:p>
            <a:pPr indent="-311150" lvl="0" marL="457200" rtl="0" algn="l">
              <a:spcBef>
                <a:spcPts val="0"/>
              </a:spcBef>
              <a:spcAft>
                <a:spcPts val="0"/>
              </a:spcAft>
              <a:buSzPts val="1300"/>
              <a:buChar char="●"/>
            </a:pPr>
            <a:r>
              <a:rPr lang="en"/>
              <a:t>Moderator pull movie list from a movie list server</a:t>
            </a:r>
            <a:endParaRPr/>
          </a:p>
          <a:p>
            <a:pPr indent="-311150" lvl="0" marL="457200" rtl="0" algn="l">
              <a:spcBef>
                <a:spcPts val="0"/>
              </a:spcBef>
              <a:spcAft>
                <a:spcPts val="0"/>
              </a:spcAft>
              <a:buSzPts val="1300"/>
              <a:buChar char="●"/>
            </a:pPr>
            <a:r>
              <a:rPr lang="en"/>
              <a:t>Moderator create a movie watching event </a:t>
            </a:r>
            <a:endParaRPr/>
          </a:p>
          <a:p>
            <a:pPr indent="-311150" lvl="0" marL="457200" rtl="0" algn="l">
              <a:spcBef>
                <a:spcPts val="0"/>
              </a:spcBef>
              <a:spcAft>
                <a:spcPts val="0"/>
              </a:spcAft>
              <a:buSzPts val="1300"/>
              <a:buChar char="●"/>
            </a:pPr>
            <a:r>
              <a:rPr lang="en"/>
              <a:t>Moderator open or close a voting period </a:t>
            </a:r>
            <a:endParaRPr/>
          </a:p>
          <a:p>
            <a:pPr indent="-311150" lvl="0" marL="457200" rtl="0" algn="l">
              <a:spcBef>
                <a:spcPts val="0"/>
              </a:spcBef>
              <a:spcAft>
                <a:spcPts val="0"/>
              </a:spcAft>
              <a:buSzPts val="1300"/>
              <a:buChar char="●"/>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 - People or Group member</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People join the group </a:t>
            </a:r>
            <a:endParaRPr/>
          </a:p>
          <a:p>
            <a:pPr indent="-311150" lvl="0" marL="457200" rtl="0" algn="l">
              <a:spcBef>
                <a:spcPts val="0"/>
              </a:spcBef>
              <a:spcAft>
                <a:spcPts val="0"/>
              </a:spcAft>
              <a:buSzPts val="1300"/>
              <a:buChar char="●"/>
            </a:pPr>
            <a:r>
              <a:rPr lang="en"/>
              <a:t>People unsubscribe the watcher’s group</a:t>
            </a:r>
            <a:endParaRPr/>
          </a:p>
          <a:p>
            <a:pPr indent="-311150" lvl="0" marL="457200" rtl="0" algn="l">
              <a:spcBef>
                <a:spcPts val="0"/>
              </a:spcBef>
              <a:spcAft>
                <a:spcPts val="0"/>
              </a:spcAft>
              <a:buSzPts val="1300"/>
              <a:buChar char="●"/>
            </a:pPr>
            <a:r>
              <a:rPr lang="en"/>
              <a:t>People search and browse the movie</a:t>
            </a:r>
            <a:endParaRPr/>
          </a:p>
          <a:p>
            <a:pPr indent="-311150" lvl="0" marL="457200" rtl="0" algn="l">
              <a:spcBef>
                <a:spcPts val="0"/>
              </a:spcBef>
              <a:spcAft>
                <a:spcPts val="0"/>
              </a:spcAft>
              <a:buSzPts val="1300"/>
              <a:buChar char="●"/>
            </a:pPr>
            <a:r>
              <a:rPr lang="en"/>
              <a:t>People watch the movie trailer </a:t>
            </a:r>
            <a:endParaRPr/>
          </a:p>
          <a:p>
            <a:pPr indent="-311150" lvl="0" marL="457200" rtl="0" algn="l">
              <a:spcBef>
                <a:spcPts val="0"/>
              </a:spcBef>
              <a:spcAft>
                <a:spcPts val="0"/>
              </a:spcAft>
              <a:buSzPts val="1300"/>
              <a:buChar char="●"/>
            </a:pPr>
            <a:r>
              <a:rPr lang="en"/>
              <a:t>People access the movie review from a movie review server</a:t>
            </a:r>
            <a:endParaRPr/>
          </a:p>
          <a:p>
            <a:pPr indent="-311150" lvl="0" marL="457200" rtl="0" algn="l">
              <a:spcBef>
                <a:spcPts val="0"/>
              </a:spcBef>
              <a:spcAft>
                <a:spcPts val="0"/>
              </a:spcAft>
              <a:buSzPts val="1300"/>
              <a:buChar char="●"/>
            </a:pPr>
            <a:r>
              <a:rPr lang="en"/>
              <a:t>People vote for watching that movie or not</a:t>
            </a:r>
            <a:endParaRPr/>
          </a:p>
          <a:p>
            <a:pPr indent="-311150" lvl="0" marL="457200" rtl="0" algn="l">
              <a:spcBef>
                <a:spcPts val="0"/>
              </a:spcBef>
              <a:spcAft>
                <a:spcPts val="0"/>
              </a:spcAft>
              <a:buSzPts val="1300"/>
              <a:buChar char="●"/>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idx="1" type="body"/>
          </p:nvPr>
        </p:nvSpPr>
        <p:spPr>
          <a:xfrm>
            <a:off x="729450" y="1393375"/>
            <a:ext cx="7688700" cy="3280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1</a:t>
            </a:r>
            <a:endParaRPr/>
          </a:p>
          <a:p>
            <a:pPr indent="-311150" lvl="0" marL="457200" rtl="0" algn="l">
              <a:spcBef>
                <a:spcPts val="0"/>
              </a:spcBef>
              <a:spcAft>
                <a:spcPts val="0"/>
              </a:spcAft>
              <a:buSzPts val="1300"/>
              <a:buChar char="●"/>
            </a:pPr>
            <a:r>
              <a:rPr lang="en"/>
              <a:t>Use Case Title: Create a group</a:t>
            </a:r>
            <a:endParaRPr/>
          </a:p>
          <a:p>
            <a:pPr indent="-311150" lvl="0" marL="457200" rtl="0" algn="l">
              <a:spcBef>
                <a:spcPts val="0"/>
              </a:spcBef>
              <a:spcAft>
                <a:spcPts val="0"/>
              </a:spcAft>
              <a:buSzPts val="1300"/>
              <a:buChar char="●"/>
            </a:pPr>
            <a:r>
              <a:rPr lang="en"/>
              <a:t>Actors: Moderator</a:t>
            </a:r>
            <a:endParaRPr/>
          </a:p>
          <a:p>
            <a:pPr indent="-311150" lvl="0" marL="457200" rtl="0" algn="l">
              <a:spcBef>
                <a:spcPts val="0"/>
              </a:spcBef>
              <a:spcAft>
                <a:spcPts val="0"/>
              </a:spcAft>
              <a:buSzPts val="1300"/>
              <a:buChar char="●"/>
            </a:pPr>
            <a:r>
              <a:rPr lang="en"/>
              <a:t>Description: This use case starts when a moderator click create a group button in the system website; system request the group information. Moderator enter a unique group name and group description; system accepts the group information. [Exception - Name already exist]. The use case ends when moderator click confirm button; system stores the group information in the database.</a:t>
            </a:r>
            <a:endParaRPr/>
          </a:p>
          <a:p>
            <a:pPr indent="-311150" lvl="0" marL="457200" rtl="0" algn="l">
              <a:spcBef>
                <a:spcPts val="0"/>
              </a:spcBef>
              <a:spcAft>
                <a:spcPts val="0"/>
              </a:spcAft>
              <a:buSzPts val="1300"/>
              <a:buChar char="●"/>
            </a:pPr>
            <a:r>
              <a:rPr lang="en"/>
              <a:t>Preconditions: A moderator click a create a group button</a:t>
            </a:r>
            <a:endParaRPr/>
          </a:p>
          <a:p>
            <a:pPr indent="-311150" lvl="0" marL="457200" rtl="0" algn="l">
              <a:spcBef>
                <a:spcPts val="0"/>
              </a:spcBef>
              <a:spcAft>
                <a:spcPts val="0"/>
              </a:spcAft>
              <a:buSzPts val="1300"/>
              <a:buChar char="●"/>
            </a:pPr>
            <a:r>
              <a:rPr lang="en"/>
              <a:t>Postconditions: A watcher group exist in the system.</a:t>
            </a:r>
            <a:endParaRPr/>
          </a:p>
          <a:p>
            <a:pPr indent="-311150" lvl="0" marL="457200" rtl="0" algn="l">
              <a:spcBef>
                <a:spcPts val="0"/>
              </a:spcBef>
              <a:spcAft>
                <a:spcPts val="0"/>
              </a:spcAft>
              <a:buSzPts val="1300"/>
              <a:buChar char="●"/>
            </a:pPr>
            <a:r>
              <a:rPr lang="en"/>
              <a:t>Steps: Moderator click create button. Then moderator enter the group name and description. Finally, moderator click the confirm button to finish create group.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idx="1" type="body"/>
          </p:nvPr>
        </p:nvSpPr>
        <p:spPr>
          <a:xfrm>
            <a:off x="729450" y="13500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2</a:t>
            </a:r>
            <a:endParaRPr/>
          </a:p>
          <a:p>
            <a:pPr indent="-311150" lvl="0" marL="457200" rtl="0" algn="l">
              <a:spcBef>
                <a:spcPts val="0"/>
              </a:spcBef>
              <a:spcAft>
                <a:spcPts val="0"/>
              </a:spcAft>
              <a:buSzPts val="1300"/>
              <a:buChar char="●"/>
            </a:pPr>
            <a:r>
              <a:rPr lang="en"/>
              <a:t>Use Case Title: Invite into group</a:t>
            </a:r>
            <a:endParaRPr/>
          </a:p>
          <a:p>
            <a:pPr indent="-311150" lvl="0" marL="457200" rtl="0" algn="l">
              <a:spcBef>
                <a:spcPts val="0"/>
              </a:spcBef>
              <a:spcAft>
                <a:spcPts val="0"/>
              </a:spcAft>
              <a:buSzPts val="1300"/>
              <a:buChar char="●"/>
            </a:pPr>
            <a:r>
              <a:rPr lang="en"/>
              <a:t>Actors: Moderator</a:t>
            </a:r>
            <a:endParaRPr/>
          </a:p>
          <a:p>
            <a:pPr indent="-311150" lvl="0" marL="457200" rtl="0" algn="l">
              <a:spcBef>
                <a:spcPts val="0"/>
              </a:spcBef>
              <a:spcAft>
                <a:spcPts val="0"/>
              </a:spcAft>
              <a:buSzPts val="1300"/>
              <a:buChar char="●"/>
            </a:pPr>
            <a:r>
              <a:rPr lang="en"/>
              <a:t>Description: This use case starts when moderator click invite button; system request a member’s username. Moderator enter a username; system accepts the username. [Exception - Name not found]. The use case ends when moderator click send button; system send invite to that member. </a:t>
            </a:r>
            <a:endParaRPr/>
          </a:p>
          <a:p>
            <a:pPr indent="-311150" lvl="0" marL="457200" rtl="0" algn="l">
              <a:spcBef>
                <a:spcPts val="0"/>
              </a:spcBef>
              <a:spcAft>
                <a:spcPts val="0"/>
              </a:spcAft>
              <a:buSzPts val="1300"/>
              <a:buChar char="●"/>
            </a:pPr>
            <a:r>
              <a:rPr lang="en"/>
              <a:t>Preconditions: A group is exist in the system. </a:t>
            </a:r>
            <a:endParaRPr/>
          </a:p>
          <a:p>
            <a:pPr indent="-311150" lvl="0" marL="457200" rtl="0" algn="l">
              <a:spcBef>
                <a:spcPts val="0"/>
              </a:spcBef>
              <a:spcAft>
                <a:spcPts val="0"/>
              </a:spcAft>
              <a:buSzPts val="1300"/>
              <a:buChar char="●"/>
            </a:pPr>
            <a:r>
              <a:rPr lang="en"/>
              <a:t>Postconditions: System will send a message to that person</a:t>
            </a:r>
            <a:endParaRPr/>
          </a:p>
          <a:p>
            <a:pPr indent="-311150" lvl="0" marL="457200" rtl="0" algn="l">
              <a:spcBef>
                <a:spcPts val="0"/>
              </a:spcBef>
              <a:spcAft>
                <a:spcPts val="0"/>
              </a:spcAft>
              <a:buSzPts val="1300"/>
              <a:buChar char="●"/>
            </a:pPr>
            <a:r>
              <a:rPr lang="en"/>
              <a:t>Steps: Moderator click invite button, then enter the username and click send.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idx="1" type="body"/>
          </p:nvPr>
        </p:nvSpPr>
        <p:spPr>
          <a:xfrm>
            <a:off x="88185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3</a:t>
            </a:r>
            <a:endParaRPr/>
          </a:p>
          <a:p>
            <a:pPr indent="-311150" lvl="0" marL="457200" rtl="0" algn="l">
              <a:spcBef>
                <a:spcPts val="0"/>
              </a:spcBef>
              <a:spcAft>
                <a:spcPts val="0"/>
              </a:spcAft>
              <a:buSzPts val="1300"/>
              <a:buChar char="●"/>
            </a:pPr>
            <a:r>
              <a:rPr lang="en"/>
              <a:t>Use Case Title: Populate a movie list</a:t>
            </a:r>
            <a:endParaRPr/>
          </a:p>
          <a:p>
            <a:pPr indent="-311150" lvl="0" marL="457200" rtl="0" algn="l">
              <a:spcBef>
                <a:spcPts val="0"/>
              </a:spcBef>
              <a:spcAft>
                <a:spcPts val="0"/>
              </a:spcAft>
              <a:buSzPts val="1300"/>
              <a:buChar char="●"/>
            </a:pPr>
            <a:r>
              <a:rPr lang="en"/>
              <a:t>Actors: Moderator</a:t>
            </a:r>
            <a:endParaRPr/>
          </a:p>
          <a:p>
            <a:pPr indent="-311150" lvl="0" marL="457200" rtl="0" algn="l">
              <a:spcBef>
                <a:spcPts val="0"/>
              </a:spcBef>
              <a:spcAft>
                <a:spcPts val="0"/>
              </a:spcAft>
              <a:buSzPts val="1300"/>
              <a:buChar char="●"/>
            </a:pPr>
            <a:r>
              <a:rPr lang="en"/>
              <a:t>Description: </a:t>
            </a:r>
            <a:r>
              <a:rPr lang="en"/>
              <a:t>This use case starts when moderator click populate button; system request a list of movies. Moderator enter a list of movie name; system accepts the list. [Exception - Movie not found]. The use case ends when moderator click save button; system stores the list in that group.</a:t>
            </a:r>
            <a:endParaRPr/>
          </a:p>
          <a:p>
            <a:pPr indent="-311150" lvl="0" marL="457200" rtl="0" algn="l">
              <a:spcBef>
                <a:spcPts val="0"/>
              </a:spcBef>
              <a:spcAft>
                <a:spcPts val="0"/>
              </a:spcAft>
              <a:buSzPts val="1300"/>
              <a:buChar char="●"/>
            </a:pPr>
            <a:r>
              <a:rPr lang="en"/>
              <a:t>Preconditions: A group is exist in the system. </a:t>
            </a:r>
            <a:endParaRPr/>
          </a:p>
          <a:p>
            <a:pPr indent="-311150" lvl="0" marL="457200" rtl="0" algn="l">
              <a:spcBef>
                <a:spcPts val="0"/>
              </a:spcBef>
              <a:spcAft>
                <a:spcPts val="0"/>
              </a:spcAft>
              <a:buSzPts val="1300"/>
              <a:buChar char="●"/>
            </a:pPr>
            <a:r>
              <a:rPr lang="en"/>
              <a:t>Postconditions: System stores the movie list </a:t>
            </a:r>
            <a:r>
              <a:rPr lang="en"/>
              <a:t>information</a:t>
            </a:r>
            <a:r>
              <a:rPr lang="en"/>
              <a:t> in that group</a:t>
            </a:r>
            <a:endParaRPr/>
          </a:p>
          <a:p>
            <a:pPr indent="-311150" lvl="0" marL="457200" rtl="0" algn="l">
              <a:spcBef>
                <a:spcPts val="0"/>
              </a:spcBef>
              <a:spcAft>
                <a:spcPts val="0"/>
              </a:spcAft>
              <a:buSzPts val="1300"/>
              <a:buChar char="●"/>
            </a:pPr>
            <a:r>
              <a:rPr lang="en"/>
              <a:t>Steps: </a:t>
            </a:r>
            <a:r>
              <a:rPr lang="en"/>
              <a:t>Moderator click populate button, then enter a list of movie name and click save.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idx="1" type="body"/>
          </p:nvPr>
        </p:nvSpPr>
        <p:spPr>
          <a:xfrm>
            <a:off x="88185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4</a:t>
            </a:r>
            <a:endParaRPr/>
          </a:p>
          <a:p>
            <a:pPr indent="-311150" lvl="0" marL="457200" rtl="0" algn="l">
              <a:spcBef>
                <a:spcPts val="0"/>
              </a:spcBef>
              <a:spcAft>
                <a:spcPts val="0"/>
              </a:spcAft>
              <a:buSzPts val="1300"/>
              <a:buChar char="●"/>
            </a:pPr>
            <a:r>
              <a:rPr lang="en"/>
              <a:t>Use Case Title: Pull a Movie List</a:t>
            </a:r>
            <a:endParaRPr/>
          </a:p>
          <a:p>
            <a:pPr indent="-311150" lvl="0" marL="457200" rtl="0" algn="l">
              <a:spcBef>
                <a:spcPts val="0"/>
              </a:spcBef>
              <a:spcAft>
                <a:spcPts val="0"/>
              </a:spcAft>
              <a:buSzPts val="1300"/>
              <a:buChar char="●"/>
            </a:pPr>
            <a:r>
              <a:rPr lang="en"/>
              <a:t>Actors: Moderator</a:t>
            </a:r>
            <a:endParaRPr/>
          </a:p>
          <a:p>
            <a:pPr indent="-311150" lvl="0" marL="457200" rtl="0" algn="l">
              <a:spcBef>
                <a:spcPts val="0"/>
              </a:spcBef>
              <a:spcAft>
                <a:spcPts val="0"/>
              </a:spcAft>
              <a:buSzPts val="1300"/>
              <a:buChar char="●"/>
            </a:pPr>
            <a:r>
              <a:rPr lang="en"/>
              <a:t>Description: </a:t>
            </a:r>
            <a:r>
              <a:rPr lang="en"/>
              <a:t>This use case starts when moderator click a existed movie list in this group; system request a list of movie name in this list. Moderator can edit the list(delete or add movies[Exception - Movie not found]); system accepts the new list. . The use case ends when moderator click save button; system update the list in that group.</a:t>
            </a:r>
            <a:endParaRPr/>
          </a:p>
          <a:p>
            <a:pPr indent="-311150" lvl="0" marL="457200" rtl="0" algn="l">
              <a:spcBef>
                <a:spcPts val="0"/>
              </a:spcBef>
              <a:spcAft>
                <a:spcPts val="0"/>
              </a:spcAft>
              <a:buSzPts val="1300"/>
              <a:buChar char="●"/>
            </a:pPr>
            <a:r>
              <a:rPr lang="en"/>
              <a:t>Preconditions: A group is exist in the system. The movie list server is connected.</a:t>
            </a:r>
            <a:endParaRPr/>
          </a:p>
          <a:p>
            <a:pPr indent="-311150" lvl="0" marL="457200" rtl="0" algn="l">
              <a:spcBef>
                <a:spcPts val="0"/>
              </a:spcBef>
              <a:spcAft>
                <a:spcPts val="0"/>
              </a:spcAft>
              <a:buSzPts val="1300"/>
              <a:buChar char="●"/>
            </a:pPr>
            <a:r>
              <a:rPr lang="en"/>
              <a:t>Postconditions: </a:t>
            </a:r>
            <a:r>
              <a:rPr lang="en"/>
              <a:t>System stores the movie list information in that group</a:t>
            </a:r>
            <a:endParaRPr/>
          </a:p>
          <a:p>
            <a:pPr indent="-311150" lvl="0" marL="457200" rtl="0" algn="l">
              <a:spcBef>
                <a:spcPts val="0"/>
              </a:spcBef>
              <a:spcAft>
                <a:spcPts val="0"/>
              </a:spcAft>
              <a:buSzPts val="1300"/>
              <a:buChar char="●"/>
            </a:pPr>
            <a:r>
              <a:rPr lang="en"/>
              <a:t>Steps: </a:t>
            </a:r>
            <a:r>
              <a:rPr lang="en"/>
              <a:t>moderator click a existed movie list, then edit the movies in the list, and click save button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1"/>
          <p:cNvSpPr txBox="1"/>
          <p:nvPr>
            <p:ph idx="1" type="body"/>
          </p:nvPr>
        </p:nvSpPr>
        <p:spPr>
          <a:xfrm>
            <a:off x="88185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5</a:t>
            </a:r>
            <a:endParaRPr/>
          </a:p>
          <a:p>
            <a:pPr indent="-311150" lvl="0" marL="457200" rtl="0" algn="l">
              <a:spcBef>
                <a:spcPts val="0"/>
              </a:spcBef>
              <a:spcAft>
                <a:spcPts val="0"/>
              </a:spcAft>
              <a:buSzPts val="1300"/>
              <a:buChar char="●"/>
            </a:pPr>
            <a:r>
              <a:rPr lang="en"/>
              <a:t>Use Case Title: Create a watching event</a:t>
            </a:r>
            <a:endParaRPr/>
          </a:p>
          <a:p>
            <a:pPr indent="-311150" lvl="0" marL="457200" rtl="0" algn="l">
              <a:spcBef>
                <a:spcPts val="0"/>
              </a:spcBef>
              <a:spcAft>
                <a:spcPts val="0"/>
              </a:spcAft>
              <a:buSzPts val="1300"/>
              <a:buChar char="●"/>
            </a:pPr>
            <a:r>
              <a:rPr lang="en"/>
              <a:t>Actors: Moderator</a:t>
            </a:r>
            <a:endParaRPr/>
          </a:p>
          <a:p>
            <a:pPr indent="-311150" lvl="0" marL="457200" rtl="0" algn="l">
              <a:spcBef>
                <a:spcPts val="0"/>
              </a:spcBef>
              <a:spcAft>
                <a:spcPts val="0"/>
              </a:spcAft>
              <a:buSzPts val="1300"/>
              <a:buChar char="●"/>
            </a:pPr>
            <a:r>
              <a:rPr lang="en"/>
              <a:t>Description: Moderator can create a watching event for  a group on a certain day. The server will receive the request and notice everyone in this group.</a:t>
            </a:r>
            <a:endParaRPr/>
          </a:p>
          <a:p>
            <a:pPr indent="-311150" lvl="0" marL="457200" rtl="0" algn="l">
              <a:spcBef>
                <a:spcPts val="0"/>
              </a:spcBef>
              <a:spcAft>
                <a:spcPts val="0"/>
              </a:spcAft>
              <a:buSzPts val="1300"/>
              <a:buChar char="●"/>
            </a:pPr>
            <a:r>
              <a:rPr lang="en"/>
              <a:t>Preconditions: A group is exist in the system. </a:t>
            </a:r>
            <a:endParaRPr/>
          </a:p>
          <a:p>
            <a:pPr indent="-311150" lvl="0" marL="457200" rtl="0" algn="l">
              <a:spcBef>
                <a:spcPts val="0"/>
              </a:spcBef>
              <a:spcAft>
                <a:spcPts val="0"/>
              </a:spcAft>
              <a:buSzPts val="1300"/>
              <a:buChar char="●"/>
            </a:pPr>
            <a:r>
              <a:rPr lang="en"/>
              <a:t>Postconditions: System will send a message to every people in that group</a:t>
            </a:r>
            <a:endParaRPr/>
          </a:p>
          <a:p>
            <a:pPr indent="-311150" lvl="0" marL="457200" rtl="0" algn="l">
              <a:spcBef>
                <a:spcPts val="0"/>
              </a:spcBef>
              <a:spcAft>
                <a:spcPts val="0"/>
              </a:spcAft>
              <a:buSzPts val="1300"/>
              <a:buChar char="●"/>
            </a:pPr>
            <a:r>
              <a:rPr lang="en"/>
              <a:t>Steps: Moderator click create a watching event, and then input data including which data,which group, which movie list, and submit the creating.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