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handoutMasterIdLst>
    <p:handoutMasterId r:id="rId9"/>
  </p:handoutMasterIdLst>
  <p:sldIdLst>
    <p:sldId id="322" r:id="rId2"/>
    <p:sldId id="311" r:id="rId3"/>
    <p:sldId id="335" r:id="rId4"/>
    <p:sldId id="324" r:id="rId5"/>
    <p:sldId id="26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C0"/>
    <a:srgbClr val="3243F2"/>
    <a:srgbClr val="35459C"/>
    <a:srgbClr val="1C46F2"/>
    <a:srgbClr val="77C4F3"/>
    <a:srgbClr val="F0F0F0"/>
    <a:srgbClr val="4F7AE8"/>
    <a:srgbClr val="1A6B77"/>
    <a:srgbClr val="E4422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649F8-882C-4002-AB2C-ED8BCF0D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0088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93250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1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20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052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7804" y="798616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87804" y="3449050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314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8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84" r:id="rId3"/>
    <p:sldLayoutId id="2147483756" r:id="rId4"/>
    <p:sldLayoutId id="2147483768" r:id="rId5"/>
    <p:sldLayoutId id="2147483786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6" r:id="rId14"/>
    <p:sldLayoutId id="2147483797" r:id="rId15"/>
    <p:sldLayoutId id="2147483798" r:id="rId16"/>
    <p:sldLayoutId id="2147483799" r:id="rId17"/>
    <p:sldLayoutId id="2147483801" r:id="rId18"/>
    <p:sldLayoutId id="214748380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answeepofamerica.com/wp-content/uploads/2020/10/office-cleaning-service.jpeg" TargetMode="External"/><Relationship Id="rId3" Type="http://schemas.openxmlformats.org/officeDocument/2006/relationships/hyperlink" Target="https://www.takeachef.com/en-sk" TargetMode="External"/><Relationship Id="rId7" Type="http://schemas.openxmlformats.org/officeDocument/2006/relationships/hyperlink" Target="https://tb-static.uber.com/prod/web-eats-v2/open-graph/uber-eats.jpg" TargetMode="External"/><Relationship Id="rId2" Type="http://schemas.openxmlformats.org/officeDocument/2006/relationships/hyperlink" Target="https://slidebazaar.com/items/free-corporate-presentation-templ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-cldnry.s-nbcnews.com/image/upload/rockcms/2022-09/hispanic-heritage-bakery-tease-cz-2x1-220909-abf304.jpg" TargetMode="External"/><Relationship Id="rId5" Type="http://schemas.openxmlformats.org/officeDocument/2006/relationships/hyperlink" Target="https://tulip.sk/wp-content/uploads/2021/11/packeta.jpg" TargetMode="External"/><Relationship Id="rId4" Type="http://schemas.openxmlformats.org/officeDocument/2006/relationships/hyperlink" Target="https://ipravda.sk/res/2023/02/05/thumbs/streamovacie-sluzby-clanokW.jpg" TargetMode="External"/><Relationship Id="rId9" Type="http://schemas.openxmlformats.org/officeDocument/2006/relationships/hyperlink" Target="https://randallbeans.com/wp-content/uploads/2016/11/iStock_58717870_XLARGE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33419" y="5980375"/>
            <a:ext cx="267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D</a:t>
            </a:r>
            <a:r>
              <a:rPr lang="sk-SK" sz="1400" b="1" spc="300" dirty="0" err="1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ávid</a:t>
            </a:r>
            <a:r>
              <a:rPr lang="sk-SK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 Hudy</a:t>
            </a:r>
            <a:endParaRPr lang="en-US" sz="1400" b="1" spc="300" dirty="0">
              <a:solidFill>
                <a:schemeClr val="accent2">
                  <a:lumMod val="75000"/>
                </a:schemeClr>
              </a:solidFill>
              <a:ea typeface="BioRhyme" charset="0"/>
              <a:cs typeface="BioRhym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351" y="5177511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Services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8161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B2F994-CFCE-4AA6-990F-212263369F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b="7487"/>
          <a:stretch/>
        </p:blipFill>
        <p:spPr/>
      </p:pic>
      <p:sp>
        <p:nvSpPr>
          <p:cNvPr id="37" name="Oval 36"/>
          <p:cNvSpPr/>
          <p:nvPr/>
        </p:nvSpPr>
        <p:spPr>
          <a:xfrm>
            <a:off x="5689024" y="2478618"/>
            <a:ext cx="571500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89024" y="3723218"/>
            <a:ext cx="571500" cy="57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89024" y="4940510"/>
            <a:ext cx="571500" cy="57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89023" y="690684"/>
            <a:ext cx="614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WHICH </a:t>
            </a:r>
            <a:r>
              <a:rPr lang="en-AU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TYPE OF SERVICES </a:t>
            </a:r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HAVE YOU BEEN USING RECENTLY? WHAT WAS THE </a:t>
            </a:r>
            <a:r>
              <a:rPr lang="en-AU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QUALITY</a:t>
            </a:r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 OF IT?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4262" y="2564313"/>
            <a:ext cx="502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Streaming services such as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Netflix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261" y="3805014"/>
            <a:ext cx="335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Delivery services like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Packeta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4260" y="5056983"/>
            <a:ext cx="502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Food delivery services, for example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Bistro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48" name="Shape 20701"/>
          <p:cNvSpPr/>
          <p:nvPr/>
        </p:nvSpPr>
        <p:spPr>
          <a:xfrm>
            <a:off x="5898414" y="5123622"/>
            <a:ext cx="157061" cy="22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99" y="17844"/>
                </a:moveTo>
                <a:cubicBezTo>
                  <a:pt x="6603" y="17844"/>
                  <a:pt x="5401" y="17007"/>
                  <a:pt x="5401" y="15966"/>
                </a:cubicBezTo>
                <a:cubicBezTo>
                  <a:pt x="5401" y="15598"/>
                  <a:pt x="5570" y="15247"/>
                  <a:pt x="5824" y="14953"/>
                </a:cubicBezTo>
                <a:cubicBezTo>
                  <a:pt x="6097" y="14659"/>
                  <a:pt x="7216" y="13661"/>
                  <a:pt x="7658" y="12679"/>
                </a:cubicBezTo>
                <a:cubicBezTo>
                  <a:pt x="7720" y="12519"/>
                  <a:pt x="7933" y="12444"/>
                  <a:pt x="8099" y="12444"/>
                </a:cubicBezTo>
                <a:cubicBezTo>
                  <a:pt x="8270" y="12444"/>
                  <a:pt x="8481" y="12519"/>
                  <a:pt x="8543" y="12679"/>
                </a:cubicBezTo>
                <a:cubicBezTo>
                  <a:pt x="8987" y="13661"/>
                  <a:pt x="10106" y="14659"/>
                  <a:pt x="10379" y="14953"/>
                </a:cubicBezTo>
                <a:cubicBezTo>
                  <a:pt x="10633" y="15247"/>
                  <a:pt x="10799" y="15598"/>
                  <a:pt x="10799" y="15966"/>
                </a:cubicBezTo>
                <a:cubicBezTo>
                  <a:pt x="10799" y="17007"/>
                  <a:pt x="9597" y="17844"/>
                  <a:pt x="8099" y="17844"/>
                </a:cubicBezTo>
                <a:close/>
                <a:moveTo>
                  <a:pt x="12594" y="938"/>
                </a:moveTo>
                <a:cubicBezTo>
                  <a:pt x="12342" y="308"/>
                  <a:pt x="11477" y="0"/>
                  <a:pt x="10799" y="0"/>
                </a:cubicBezTo>
                <a:cubicBezTo>
                  <a:pt x="10124" y="0"/>
                  <a:pt x="9283" y="308"/>
                  <a:pt x="9010" y="938"/>
                </a:cubicBezTo>
                <a:cubicBezTo>
                  <a:pt x="7299" y="4900"/>
                  <a:pt x="2786" y="8877"/>
                  <a:pt x="1709" y="10051"/>
                </a:cubicBezTo>
                <a:cubicBezTo>
                  <a:pt x="655" y="11225"/>
                  <a:pt x="0" y="12605"/>
                  <a:pt x="0" y="14087"/>
                </a:cubicBezTo>
                <a:cubicBezTo>
                  <a:pt x="0" y="18240"/>
                  <a:pt x="4832" y="21600"/>
                  <a:pt x="10799" y="21600"/>
                </a:cubicBezTo>
                <a:cubicBezTo>
                  <a:pt x="16768" y="21600"/>
                  <a:pt x="21600" y="18240"/>
                  <a:pt x="21600" y="14087"/>
                </a:cubicBezTo>
                <a:cubicBezTo>
                  <a:pt x="21600" y="12605"/>
                  <a:pt x="20967" y="11225"/>
                  <a:pt x="19889" y="10051"/>
                </a:cubicBezTo>
                <a:cubicBezTo>
                  <a:pt x="18816" y="8877"/>
                  <a:pt x="14302" y="4900"/>
                  <a:pt x="12594" y="9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9" name="Shape 20804"/>
          <p:cNvSpPr/>
          <p:nvPr/>
        </p:nvSpPr>
        <p:spPr>
          <a:xfrm>
            <a:off x="5859149" y="3885143"/>
            <a:ext cx="235592" cy="235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50" name="Shape 20968"/>
          <p:cNvSpPr/>
          <p:nvPr/>
        </p:nvSpPr>
        <p:spPr>
          <a:xfrm>
            <a:off x="5908100" y="2648479"/>
            <a:ext cx="137691" cy="255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4838" y="544"/>
                </a:moveTo>
                <a:cubicBezTo>
                  <a:pt x="14838" y="247"/>
                  <a:pt x="14360" y="0"/>
                  <a:pt x="13763" y="0"/>
                </a:cubicBezTo>
                <a:lnTo>
                  <a:pt x="5897" y="0"/>
                </a:lnTo>
                <a:cubicBezTo>
                  <a:pt x="5393" y="0"/>
                  <a:pt x="4963" y="169"/>
                  <a:pt x="4842" y="415"/>
                </a:cubicBezTo>
                <a:lnTo>
                  <a:pt x="24" y="11124"/>
                </a:lnTo>
                <a:cubicBezTo>
                  <a:pt x="-50" y="11306"/>
                  <a:pt x="44" y="11501"/>
                  <a:pt x="333" y="11630"/>
                </a:cubicBezTo>
                <a:cubicBezTo>
                  <a:pt x="527" y="11721"/>
                  <a:pt x="815" y="11775"/>
                  <a:pt x="1077" y="11775"/>
                </a:cubicBezTo>
                <a:cubicBezTo>
                  <a:pt x="1172" y="11775"/>
                  <a:pt x="1272" y="11775"/>
                  <a:pt x="1366" y="11762"/>
                </a:cubicBezTo>
                <a:lnTo>
                  <a:pt x="11099" y="10449"/>
                </a:lnTo>
                <a:lnTo>
                  <a:pt x="6379" y="20939"/>
                </a:lnTo>
                <a:cubicBezTo>
                  <a:pt x="6258" y="21212"/>
                  <a:pt x="6568" y="21484"/>
                  <a:pt x="7097" y="21574"/>
                </a:cubicBezTo>
                <a:cubicBezTo>
                  <a:pt x="7213" y="21587"/>
                  <a:pt x="7333" y="21600"/>
                  <a:pt x="7433" y="21600"/>
                </a:cubicBezTo>
                <a:cubicBezTo>
                  <a:pt x="7863" y="21600"/>
                  <a:pt x="8246" y="21470"/>
                  <a:pt x="8440" y="21276"/>
                </a:cubicBezTo>
                <a:lnTo>
                  <a:pt x="21388" y="6257"/>
                </a:lnTo>
                <a:cubicBezTo>
                  <a:pt x="21550" y="6062"/>
                  <a:pt x="21482" y="5841"/>
                  <a:pt x="21214" y="5686"/>
                </a:cubicBezTo>
                <a:cubicBezTo>
                  <a:pt x="21000" y="5570"/>
                  <a:pt x="20711" y="5490"/>
                  <a:pt x="20401" y="5490"/>
                </a:cubicBezTo>
                <a:cubicBezTo>
                  <a:pt x="20307" y="5490"/>
                  <a:pt x="20208" y="5504"/>
                  <a:pt x="20113" y="5516"/>
                </a:cubicBezTo>
                <a:lnTo>
                  <a:pt x="10621" y="6790"/>
                </a:lnTo>
                <a:lnTo>
                  <a:pt x="14717" y="778"/>
                </a:lnTo>
                <a:cubicBezTo>
                  <a:pt x="14790" y="700"/>
                  <a:pt x="14838" y="623"/>
                  <a:pt x="14838" y="5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BAF1FDC-0BFB-4CFC-8A45-C9BC95499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573"/>
          <a:stretch/>
        </p:blipFill>
        <p:spPr/>
      </p:pic>
    </p:spTree>
    <p:extLst>
      <p:ext uri="{BB962C8B-B14F-4D97-AF65-F5344CB8AC3E}">
        <p14:creationId xmlns:p14="http://schemas.microsoft.com/office/powerpoint/2010/main" val="36190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2C227E6-F021-43FA-9D01-1FCFE752B1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0" r="27060"/>
          <a:stretch/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1" b="8631"/>
          <a:stretch/>
        </p:blipFill>
        <p:spPr>
          <a:xfrm>
            <a:off x="8247063" y="3213100"/>
            <a:ext cx="3348037" cy="1846263"/>
          </a:xfrm>
        </p:spPr>
      </p:pic>
      <p:sp>
        <p:nvSpPr>
          <p:cNvPr id="5" name="TextBox 4"/>
          <p:cNvSpPr txBox="1"/>
          <p:nvPr/>
        </p:nvSpPr>
        <p:spPr>
          <a:xfrm>
            <a:off x="5132906" y="1061861"/>
            <a:ext cx="626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WHAT SERVICES DO YOU </a:t>
            </a:r>
            <a:r>
              <a:rPr lang="en-AU" sz="28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BioRhyme" charset="0"/>
                <a:cs typeface="BioRhyme" charset="0"/>
              </a:rPr>
              <a:t>MISS IN SNV?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SNV has definitely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quite a few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services. Yet the quality of the said services is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not the best 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would definitely need an improvement. But there are definitely services that are missing. Some that would make life more convenient are, for instance: </a:t>
            </a:r>
            <a:r>
              <a:rPr lang="en-AU" sz="1400" dirty="0">
                <a:solidFill>
                  <a:schemeClr val="accent2">
                    <a:lumMod val="75000"/>
                  </a:schemeClr>
                </a:solidFill>
              </a:rPr>
              <a:t>Delivery of groceries, Cleaning services or Corporate food delivery</a:t>
            </a:r>
            <a:endParaRPr lang="id-ID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C02D087-9242-4F38-9733-AE73FC1CC3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1" b="11651"/>
          <a:stretch/>
        </p:blipFill>
        <p:spPr>
          <a:xfrm>
            <a:off x="6513513" y="4259263"/>
            <a:ext cx="3497262" cy="1787525"/>
          </a:xfrm>
        </p:spPr>
      </p:pic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B7CB575-CB05-4193-B745-94E5F4EAF3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" b="2582"/>
          <a:stretch/>
        </p:blipFill>
        <p:spPr>
          <a:xfrm>
            <a:off x="5495925" y="3932238"/>
            <a:ext cx="3273425" cy="2073275"/>
          </a:xfrm>
        </p:spPr>
      </p:pic>
      <p:sp>
        <p:nvSpPr>
          <p:cNvPr id="10" name="TextBox 9"/>
          <p:cNvSpPr txBox="1"/>
          <p:nvPr/>
        </p:nvSpPr>
        <p:spPr>
          <a:xfrm>
            <a:off x="5325681" y="1159758"/>
            <a:ext cx="600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i="0" dirty="0">
                <a:solidFill>
                  <a:srgbClr val="3B4146"/>
                </a:solidFill>
                <a:effectLst/>
                <a:latin typeface="Arial" panose="020B0604020202020204" pitchFamily="34" charset="0"/>
              </a:rPr>
              <a:t>COME UP WITH THE IDEA OF </a:t>
            </a:r>
            <a:r>
              <a:rPr lang="en-A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YOUR OWN BUSINESS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j-lt"/>
              <a:ea typeface="BioRhyme" charset="0"/>
              <a:cs typeface="BioRhym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7933" y="2514125"/>
            <a:ext cx="614350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Personal chef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person that comes to your household or place and cooks for you. Therefore you can enjoy fine dining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quality food at home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having to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cook it yourself.</a:t>
            </a:r>
            <a:endParaRPr lang="id-ID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451536" y="2321857"/>
            <a:ext cx="783801" cy="1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77E1C4-F331-485A-93C3-0FEA1B2E0593}"/>
              </a:ext>
            </a:extLst>
          </p:cNvPr>
          <p:cNvSpPr txBox="1"/>
          <p:nvPr/>
        </p:nvSpPr>
        <p:spPr>
          <a:xfrm>
            <a:off x="9431255" y="4057657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BioRhyme" charset="0"/>
                <a:cs typeface="BioRhyme" charset="0"/>
              </a:rPr>
              <a:t>MY</a:t>
            </a: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ioRhyme" charset="0"/>
                <a:cs typeface="BioRhyme" charset="0"/>
              </a:rPr>
              <a:t> SPIN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70A62B-291B-407B-9E5D-032CF5245CE0}"/>
              </a:ext>
            </a:extLst>
          </p:cNvPr>
          <p:cNvSpPr/>
          <p:nvPr/>
        </p:nvSpPr>
        <p:spPr>
          <a:xfrm>
            <a:off x="9002305" y="4396211"/>
            <a:ext cx="3145030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would like to be a personal chef as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side job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order to make having a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better meal more affordable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me and my friends</a:t>
            </a:r>
            <a:endParaRPr lang="en-US" sz="1600" dirty="0">
              <a:solidFill>
                <a:schemeClr val="tx2">
                  <a:lumMod val="50000"/>
                </a:schemeClr>
              </a:solidFill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0956A566-F9DA-4286-9FBD-7E32DE6B5CC6}"/>
              </a:ext>
            </a:extLst>
          </p:cNvPr>
          <p:cNvSpPr>
            <a:spLocks noEditPoints="1"/>
          </p:cNvSpPr>
          <p:nvPr/>
        </p:nvSpPr>
        <p:spPr bwMode="auto">
          <a:xfrm>
            <a:off x="9002305" y="4081067"/>
            <a:ext cx="276428" cy="22934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r="1446"/>
          <a:stretch/>
        </p:blipFill>
        <p:spPr/>
      </p:pic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13291" y="814323"/>
            <a:ext cx="655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BioRhyme" charset="0"/>
                <a:cs typeface="BioRhyme" charset="0"/>
              </a:rPr>
              <a:t>LINKS</a:t>
            </a:r>
          </a:p>
        </p:txBody>
      </p:sp>
      <p:sp>
        <p:nvSpPr>
          <p:cNvPr id="54" name="Text Placeholder 8"/>
          <p:cNvSpPr txBox="1">
            <a:spLocks/>
          </p:cNvSpPr>
          <p:nvPr/>
        </p:nvSpPr>
        <p:spPr>
          <a:xfrm>
            <a:off x="5349632" y="2280425"/>
            <a:ext cx="5857343" cy="13033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585" y="1497955"/>
            <a:ext cx="54102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3291" y="1750690"/>
            <a:ext cx="3100766" cy="2870485"/>
            <a:chOff x="3221320" y="2345826"/>
            <a:chExt cx="3100766" cy="2870485"/>
          </a:xfrm>
        </p:grpSpPr>
        <p:sp>
          <p:nvSpPr>
            <p:cNvPr id="62" name="TextBox 61"/>
            <p:cNvSpPr txBox="1"/>
            <p:nvPr/>
          </p:nvSpPr>
          <p:spPr>
            <a:xfrm>
              <a:off x="3221320" y="2891396"/>
              <a:ext cx="16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</a:rPr>
                <a:t>PICTURES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21320" y="4877757"/>
              <a:ext cx="2999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PRESENTATION TEMPLATE</a:t>
              </a:r>
              <a:endParaRPr lang="en-US" sz="1600" b="1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 charset="0"/>
                <a:ea typeface="BioRhyme" charset="0"/>
                <a:cs typeface="BioRhyme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26236" y="2345826"/>
              <a:ext cx="309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en-US" sz="1600" b="1" spc="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oRhyme" charset="0"/>
                  <a:ea typeface="BioRhyme" charset="0"/>
                  <a:cs typeface="BioRhyme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PERSONAL CHEF WEBSITE </a:t>
              </a:r>
              <a:endParaRPr lang="en-US" sz="1600" b="1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 charset="0"/>
                <a:ea typeface="BioRhyme" charset="0"/>
                <a:cs typeface="BioRhyme" charset="0"/>
              </a:endParaRPr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9F572552-83D3-A5FE-8CBA-08A811B08681}"/>
              </a:ext>
            </a:extLst>
          </p:cNvPr>
          <p:cNvSpPr txBox="1"/>
          <p:nvPr/>
        </p:nvSpPr>
        <p:spPr>
          <a:xfrm>
            <a:off x="655280" y="2575379"/>
            <a:ext cx="5455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STEAMING SERVICES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PACKETA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BAKERY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 EATS DRIVER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CLEANING BUCKET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oRhym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COOK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BioRhyme"/>
            </a:endParaRPr>
          </a:p>
        </p:txBody>
      </p:sp>
    </p:spTree>
    <p:extLst>
      <p:ext uri="{BB962C8B-B14F-4D97-AF65-F5344CB8AC3E}">
        <p14:creationId xmlns:p14="http://schemas.microsoft.com/office/powerpoint/2010/main" val="36101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5" b="7825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641410"/>
            <a:ext cx="948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 YOU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sk-SK" sz="5400" b="1" dirty="0">
                <a:solidFill>
                  <a:schemeClr val="bg1"/>
                </a:solidFill>
                <a:latin typeface="+mj-lt"/>
              </a:rPr>
              <a:t> YOUR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Nexa">
      <a:majorFont>
        <a:latin typeface="Nex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28262</TotalTime>
  <Words>200</Words>
  <Application>Microsoft Office PowerPoint</Application>
  <PresentationFormat>Širokouhlá</PresentationFormat>
  <Paragraphs>25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BioRhyme</vt:lpstr>
      <vt:lpstr>Gill Sans</vt:lpstr>
      <vt:lpstr>Nexa Bold</vt:lpstr>
      <vt:lpstr>Arial</vt:lpstr>
      <vt:lpstr>Calibri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Dávid Hudy</cp:lastModifiedBy>
  <cp:revision>5456</cp:revision>
  <dcterms:created xsi:type="dcterms:W3CDTF">2019-06-03T03:08:53Z</dcterms:created>
  <dcterms:modified xsi:type="dcterms:W3CDTF">2023-05-14T20:24:04Z</dcterms:modified>
</cp:coreProperties>
</file>