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7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81B0C-4C1F-CF68-01AF-6D96C400B534}" v="152" dt="2023-12-14T19:15:22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50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89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560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99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527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91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981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19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346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E85850-B0C8-3E48-AA68-14D75603E68B}" type="datetimeFigureOut">
              <a:rPr lang="sk-SK" smtClean="0"/>
              <a:t>14. 12. 2023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32370FC-279D-024B-808C-D191FBC60A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1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80814-7458-FDF8-036B-72862AC4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Hyperinflácia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E195EE-B81D-6521-A86F-79B7DC56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sz="2000" dirty="0">
                <a:effectLst/>
                <a:latin typeface="Calibri"/>
                <a:ea typeface="Times New Roman" panose="02000000000000000000" pitchFamily="2" charset="0"/>
                <a:cs typeface="Times New Roman"/>
              </a:rPr>
              <a:t>Inflácia - všeobecný nárast cien ekonomických statkov</a:t>
            </a:r>
            <a:r>
              <a:rPr lang="sk-SK" sz="2000" dirty="0">
                <a:latin typeface="Calibri"/>
                <a:ea typeface="Times New Roman" panose="02000000000000000000" pitchFamily="2" charset="0"/>
                <a:cs typeface="Times New Roman"/>
              </a:rPr>
              <a:t> -&gt; </a:t>
            </a:r>
            <a:r>
              <a:rPr lang="sk-SK" sz="2000" dirty="0">
                <a:effectLst/>
                <a:latin typeface="Calibri"/>
                <a:ea typeface="Times New Roman" panose="02000000000000000000" pitchFamily="2" charset="0"/>
                <a:cs typeface="Times New Roman"/>
              </a:rPr>
              <a:t>zníženie kúpnej sily peňazí</a:t>
            </a:r>
          </a:p>
          <a:p>
            <a:r>
              <a:rPr lang="sk-SK" sz="2000" kern="1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Mierna inflácia</a:t>
            </a:r>
            <a:r>
              <a:rPr lang="sk-SK" sz="2000" kern="100" dirty="0">
                <a:latin typeface="Calibri"/>
                <a:ea typeface="Times New Roman" panose="02020603050405020304" pitchFamily="18" charset="0"/>
                <a:cs typeface="Times New Roman"/>
              </a:rPr>
              <a:t> :</a:t>
            </a:r>
            <a:r>
              <a:rPr lang="sk-SK" sz="2000" kern="1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1 – 9 %</a:t>
            </a:r>
          </a:p>
          <a:p>
            <a:r>
              <a:rPr lang="sk-SK" sz="2000" kern="1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Cválajúca inflácia</a:t>
            </a:r>
            <a:r>
              <a:rPr lang="sk-SK" sz="2000" kern="100" dirty="0">
                <a:latin typeface="Calibri"/>
                <a:ea typeface="Times New Roman" panose="02020603050405020304" pitchFamily="18" charset="0"/>
                <a:cs typeface="Times New Roman"/>
              </a:rPr>
              <a:t> :</a:t>
            </a:r>
            <a:r>
              <a:rPr lang="sk-SK" sz="2000" kern="1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10 – 1 000 %</a:t>
            </a:r>
          </a:p>
          <a:p>
            <a:r>
              <a:rPr lang="sk-SK" sz="2000" kern="100" dirty="0" err="1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Hyperinflácia</a:t>
            </a:r>
            <a:r>
              <a:rPr lang="sk-SK" sz="2000" kern="100" dirty="0">
                <a:latin typeface="Calibri"/>
                <a:ea typeface="Times New Roman" panose="02020603050405020304" pitchFamily="18" charset="0"/>
                <a:cs typeface="Times New Roman"/>
              </a:rPr>
              <a:t> :</a:t>
            </a:r>
            <a:r>
              <a:rPr lang="sk-SK" sz="2000" kern="1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viac ako 1 000 %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BECCCAE-4CF9-7ABE-7C58-E889D79B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7" y="3595216"/>
            <a:ext cx="9820646" cy="2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0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C2644D-4A7A-E0D0-ADE1-1535B4DC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Povojnov</a:t>
            </a:r>
            <a:r>
              <a:rPr lang="sk-SK" dirty="0"/>
              <a:t>á inflácia </a:t>
            </a:r>
            <a:endParaRPr lang="en-AU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F2CC47-94E9-08F3-B50A-CB62A21B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070541"/>
            <a:ext cx="9388909" cy="4109596"/>
          </a:xfrm>
        </p:spPr>
        <p:txBody>
          <a:bodyPr/>
          <a:lstStyle/>
          <a:p>
            <a:r>
              <a:rPr lang="sk-SK" dirty="0" err="1"/>
              <a:t>Weimarská</a:t>
            </a:r>
            <a:r>
              <a:rPr lang="sk-SK" dirty="0"/>
              <a:t> republika				Maďarsko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1BB9F7-7875-A0DB-C8E6-0DBAFA767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" y="2716695"/>
            <a:ext cx="3075665" cy="358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A2F6D6-DFBD-2903-AC77-A4C326DF9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12" y="1917423"/>
            <a:ext cx="1964276" cy="101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170036-A8C4-CDAC-60E6-A4AD630A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97" y="3112083"/>
            <a:ext cx="1401617" cy="141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ach Carter on the Real Story of Weimar Hyperinflation - Bloomberg">
            <a:extLst>
              <a:ext uri="{FF2B5EF4-FFF2-40B4-BE49-F238E27FC236}">
                <a16:creationId xmlns:a16="http://schemas.microsoft.com/office/drawing/2014/main" id="{67812954-C079-F3A3-131D-0C638BC6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25" y="4665790"/>
            <a:ext cx="2689363" cy="182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ungaryHungary 100 QUINTILLION pengo 1946 Largest denomination banknote  UNC/aUNC | eBay">
            <a:extLst>
              <a:ext uri="{FF2B5EF4-FFF2-40B4-BE49-F238E27FC236}">
                <a16:creationId xmlns:a16="http://schemas.microsoft.com/office/drawing/2014/main" id="{6A3FF72D-5931-18AD-74EB-143AB606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01" y="2586451"/>
            <a:ext cx="3147455" cy="16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 000 000 000 B.‑pengő - Hungary – Numista">
            <a:extLst>
              <a:ext uri="{FF2B5EF4-FFF2-40B4-BE49-F238E27FC236}">
                <a16:creationId xmlns:a16="http://schemas.microsoft.com/office/drawing/2014/main" id="{F1BE6838-56C3-7974-B575-91C6BD1E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20" y="4479527"/>
            <a:ext cx="4067016" cy="182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C09E8F-F567-3CC8-D543-83EBCFE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a typeface="Calibri Light"/>
                <a:cs typeface="Calibri Light"/>
              </a:rPr>
              <a:t>Zimbabwe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4CE9D6-B12A-0A91-820B-A922FCDD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6159345" cy="4488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2000" dirty="0">
                <a:ea typeface="Calibri"/>
                <a:cs typeface="Calibri"/>
              </a:rPr>
              <a:t>2007 – 2009</a:t>
            </a:r>
          </a:p>
          <a:p>
            <a:r>
              <a:rPr lang="sk-SK" sz="2000" dirty="0">
                <a:ea typeface="Calibri"/>
                <a:cs typeface="Calibri"/>
              </a:rPr>
              <a:t>Najvyššia mesačná inflácia v novembri 2008 : </a:t>
            </a:r>
            <a:r>
              <a:rPr lang="sk-SK" sz="2000" dirty="0">
                <a:solidFill>
                  <a:srgbClr val="000000"/>
                </a:solidFill>
                <a:ea typeface="+mn-lt"/>
                <a:cs typeface="+mn-lt"/>
              </a:rPr>
              <a:t>79 600 000 000%</a:t>
            </a:r>
          </a:p>
          <a:p>
            <a:r>
              <a:rPr lang="sk-SK" sz="2000" dirty="0">
                <a:solidFill>
                  <a:srgbClr val="000000"/>
                </a:solidFill>
                <a:ea typeface="Calibri"/>
                <a:cs typeface="Calibri"/>
              </a:rPr>
              <a:t>Príčiny : pozemkové reformy, tlač peňazí, obmedzená výroba</a:t>
            </a:r>
          </a:p>
        </p:txBody>
      </p:sp>
      <p:pic>
        <p:nvPicPr>
          <p:cNvPr id="4" name="Obrázok 3" descr="These balancing rocks were on every Zimbabwean banknote.">
            <a:extLst>
              <a:ext uri="{FF2B5EF4-FFF2-40B4-BE49-F238E27FC236}">
                <a16:creationId xmlns:a16="http://schemas.microsoft.com/office/drawing/2014/main" id="{5A68073C-C973-4D2D-7D24-C3E542AA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73" y="3805116"/>
            <a:ext cx="4449341" cy="2723124"/>
          </a:xfrm>
          <a:prstGeom prst="rect">
            <a:avLst/>
          </a:prstGeom>
        </p:spPr>
      </p:pic>
      <p:pic>
        <p:nvPicPr>
          <p:cNvPr id="5" name="Obrázok 4" descr="Zimbabwe's Hyperinflation: How the former breadbasket of Africa lost it all">
            <a:extLst>
              <a:ext uri="{FF2B5EF4-FFF2-40B4-BE49-F238E27FC236}">
                <a16:creationId xmlns:a16="http://schemas.microsoft.com/office/drawing/2014/main" id="{3682E841-53BE-E06B-EAE4-ED96BF4C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8" y="1028541"/>
            <a:ext cx="3174832" cy="47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3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748AB-533B-AB8B-BCE3-CBBE4E27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Venezuela</a:t>
            </a: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5406B-4904-BF2F-6494-078193CC0B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7" y="1714631"/>
            <a:ext cx="4282541" cy="29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ugo Chavez is as much to blame for Venezuela's woes as Nicolas Maduro |  The Spectator">
            <a:extLst>
              <a:ext uri="{FF2B5EF4-FFF2-40B4-BE49-F238E27FC236}">
                <a16:creationId xmlns:a16="http://schemas.microsoft.com/office/drawing/2014/main" id="{CF1B7E87-2AA1-7F55-B0CF-C9CDBAAF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23" y="459608"/>
            <a:ext cx="3770232" cy="25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ude oil price chart (simple average mean of the Brent, WTI and Dubai... |  Download Scientific Diagram">
            <a:extLst>
              <a:ext uri="{FF2B5EF4-FFF2-40B4-BE49-F238E27FC236}">
                <a16:creationId xmlns:a16="http://schemas.microsoft.com/office/drawing/2014/main" id="{EC51CDA5-C774-8CA2-54C4-E46C05A2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39" y="4850295"/>
            <a:ext cx="4348489" cy="179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A3FFE17-DE5F-4087-021D-618A3620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325" y="1917703"/>
            <a:ext cx="4147618" cy="28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74CEC91F-2F21-FA72-2944-CE19F7F96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846" y="4355876"/>
            <a:ext cx="5452957" cy="21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21006"/>
      </p:ext>
    </p:extLst>
  </p:cSld>
  <p:clrMapOvr>
    <a:masterClrMapping/>
  </p:clrMapOvr>
</p:sld>
</file>

<file path=ppt/theme/theme1.xml><?xml version="1.0" encoding="utf-8"?>
<a:theme xmlns:a="http://schemas.openxmlformats.org/drawingml/2006/main" name="Pohľad">
  <a:themeElements>
    <a:clrScheme name="Pohľa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ľa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ľa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TM03457515[[fn=Pohľad]]</Template>
  <TotalTime>12</TotalTime>
  <Words>72</Words>
  <Application>Microsoft Office PowerPoint</Application>
  <PresentationFormat>Širokouhlá</PresentationFormat>
  <Paragraphs>12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Pohľad</vt:lpstr>
      <vt:lpstr>Hyperinflácia</vt:lpstr>
      <vt:lpstr>Povojnová inflácia </vt:lpstr>
      <vt:lpstr>Zimbabwe</vt:lpstr>
      <vt:lpstr>Venezuela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HYPERINFLÁCIA</dc:title>
  <dc:creator>Kvasňáková Alica - Študent</dc:creator>
  <cp:lastModifiedBy>Hudy Dávid - Študent</cp:lastModifiedBy>
  <cp:revision>136</cp:revision>
  <dcterms:created xsi:type="dcterms:W3CDTF">2023-12-14T17:22:02Z</dcterms:created>
  <dcterms:modified xsi:type="dcterms:W3CDTF">2023-12-14T21:43:30Z</dcterms:modified>
</cp:coreProperties>
</file>