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8"/>
  </p:notesMasterIdLst>
  <p:handoutMasterIdLst>
    <p:handoutMasterId r:id="rId9"/>
  </p:handoutMasterIdLst>
  <p:sldIdLst>
    <p:sldId id="322" r:id="rId2"/>
    <p:sldId id="311" r:id="rId3"/>
    <p:sldId id="335" r:id="rId4"/>
    <p:sldId id="324" r:id="rId5"/>
    <p:sldId id="260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7080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C0"/>
    <a:srgbClr val="3243F2"/>
    <a:srgbClr val="35459C"/>
    <a:srgbClr val="1C46F2"/>
    <a:srgbClr val="77C4F3"/>
    <a:srgbClr val="F0F0F0"/>
    <a:srgbClr val="4F7AE8"/>
    <a:srgbClr val="1A6B77"/>
    <a:srgbClr val="E4422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>
        <p:guide orient="horz" pos="2136"/>
        <p:guide pos="3840"/>
        <p:guide pos="600"/>
        <p:guide pos="7080"/>
        <p:guide orient="horz" pos="576"/>
        <p:guide orient="horz" pos="37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5" d="100"/>
        <a:sy n="95" d="100"/>
      </p:scale>
      <p:origin x="0" y="-6104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0CD-15C7-4161-9271-AA393F3BEBD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A8A6-FEAE-454E-AA98-54EA61CA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77EA-F7BB-492F-BF15-7747DC07EE7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649F8-882C-4002-AB2C-ED8BCF0D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649F8-882C-4002-AB2C-ED8BCF0D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0088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2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9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0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0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3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6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69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93250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1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738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6315" y="4455042"/>
            <a:ext cx="3273285" cy="2073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20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11617" y="4000360"/>
            <a:ext cx="3198938" cy="20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239510" y="2673688"/>
            <a:ext cx="3198938" cy="2082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052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87804" y="798616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87804" y="3449050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314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8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7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7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7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84" r:id="rId3"/>
    <p:sldLayoutId id="2147483756" r:id="rId4"/>
    <p:sldLayoutId id="2147483768" r:id="rId5"/>
    <p:sldLayoutId id="2147483786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6" r:id="rId14"/>
    <p:sldLayoutId id="2147483797" r:id="rId15"/>
    <p:sldLayoutId id="2147483798" r:id="rId16"/>
    <p:sldLayoutId id="2147483799" r:id="rId17"/>
    <p:sldLayoutId id="2147483801" r:id="rId18"/>
    <p:sldLayoutId id="214748380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eansweepofamerica.com/wp-content/uploads/2020/10/office-cleaning-service.jpeg" TargetMode="External"/><Relationship Id="rId3" Type="http://schemas.openxmlformats.org/officeDocument/2006/relationships/hyperlink" Target="https://www.takeachef.com/en-sk" TargetMode="External"/><Relationship Id="rId7" Type="http://schemas.openxmlformats.org/officeDocument/2006/relationships/hyperlink" Target="https://tb-static.uber.com/prod/web-eats-v2/open-graph/uber-eats.jpg" TargetMode="External"/><Relationship Id="rId2" Type="http://schemas.openxmlformats.org/officeDocument/2006/relationships/hyperlink" Target="https://slidebazaar.com/items/free-corporate-presentation-templ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-cldnry.s-nbcnews.com/image/upload/rockcms/2022-09/hispanic-heritage-bakery-tease-cz-2x1-220909-abf304.jpg" TargetMode="External"/><Relationship Id="rId5" Type="http://schemas.openxmlformats.org/officeDocument/2006/relationships/hyperlink" Target="https://tulip.sk/wp-content/uploads/2021/11/packeta.jpg" TargetMode="External"/><Relationship Id="rId4" Type="http://schemas.openxmlformats.org/officeDocument/2006/relationships/hyperlink" Target="https://ipravda.sk/res/2023/02/05/thumbs/streamovacie-sluzby-clanokW.jpg" TargetMode="External"/><Relationship Id="rId9" Type="http://schemas.openxmlformats.org/officeDocument/2006/relationships/hyperlink" Target="https://randallbeans.com/wp-content/uploads/2016/11/iStock_58717870_XLARGE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33419" y="5980375"/>
            <a:ext cx="267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D</a:t>
            </a:r>
            <a:r>
              <a:rPr lang="sk-SK" sz="1400" b="1" spc="300" dirty="0" err="1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ávid</a:t>
            </a:r>
            <a:r>
              <a:rPr lang="sk-SK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 Hudy</a:t>
            </a:r>
            <a:endParaRPr lang="en-US" sz="1400" b="1" spc="300" dirty="0">
              <a:solidFill>
                <a:schemeClr val="accent2">
                  <a:lumMod val="75000"/>
                </a:schemeClr>
              </a:solidFill>
              <a:ea typeface="BioRhyme" charset="0"/>
              <a:cs typeface="BioRhym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351" y="5177511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Services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8161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B2F994-CFCE-4AA6-990F-212263369F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7" b="7487"/>
          <a:stretch/>
        </p:blipFill>
        <p:spPr/>
      </p:pic>
      <p:sp>
        <p:nvSpPr>
          <p:cNvPr id="37" name="Oval 36"/>
          <p:cNvSpPr/>
          <p:nvPr/>
        </p:nvSpPr>
        <p:spPr>
          <a:xfrm>
            <a:off x="5689024" y="2478618"/>
            <a:ext cx="571500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89024" y="3723218"/>
            <a:ext cx="571500" cy="57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89024" y="4940510"/>
            <a:ext cx="571500" cy="57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89023" y="690684"/>
            <a:ext cx="614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WHICH </a:t>
            </a:r>
            <a:r>
              <a:rPr lang="en-AU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BioRhyme" charset="0"/>
                <a:cs typeface="BioRhyme" charset="0"/>
              </a:rPr>
              <a:t>TYPE OF SERVICES </a:t>
            </a:r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HAVE YOU BEEN USING RECENTLY? WHAT WAS THE </a:t>
            </a:r>
            <a:r>
              <a:rPr lang="en-AU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BioRhyme" charset="0"/>
                <a:cs typeface="BioRhyme" charset="0"/>
              </a:rPr>
              <a:t>QUALITY</a:t>
            </a:r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 OF IT?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BioRhyme" charset="0"/>
              <a:cs typeface="BioRhym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54262" y="2564313"/>
            <a:ext cx="502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Streaming services such as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Netflix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4261" y="3805014"/>
            <a:ext cx="335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Delivery services like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Packeta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4260" y="5056983"/>
            <a:ext cx="502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Food delivery services, for example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Bistro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48" name="Shape 20701"/>
          <p:cNvSpPr/>
          <p:nvPr/>
        </p:nvSpPr>
        <p:spPr>
          <a:xfrm>
            <a:off x="5898414" y="5123622"/>
            <a:ext cx="157061" cy="22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99" y="17844"/>
                </a:moveTo>
                <a:cubicBezTo>
                  <a:pt x="6603" y="17844"/>
                  <a:pt x="5401" y="17007"/>
                  <a:pt x="5401" y="15966"/>
                </a:cubicBezTo>
                <a:cubicBezTo>
                  <a:pt x="5401" y="15598"/>
                  <a:pt x="5570" y="15247"/>
                  <a:pt x="5824" y="14953"/>
                </a:cubicBezTo>
                <a:cubicBezTo>
                  <a:pt x="6097" y="14659"/>
                  <a:pt x="7216" y="13661"/>
                  <a:pt x="7658" y="12679"/>
                </a:cubicBezTo>
                <a:cubicBezTo>
                  <a:pt x="7720" y="12519"/>
                  <a:pt x="7933" y="12444"/>
                  <a:pt x="8099" y="12444"/>
                </a:cubicBezTo>
                <a:cubicBezTo>
                  <a:pt x="8270" y="12444"/>
                  <a:pt x="8481" y="12519"/>
                  <a:pt x="8543" y="12679"/>
                </a:cubicBezTo>
                <a:cubicBezTo>
                  <a:pt x="8987" y="13661"/>
                  <a:pt x="10106" y="14659"/>
                  <a:pt x="10379" y="14953"/>
                </a:cubicBezTo>
                <a:cubicBezTo>
                  <a:pt x="10633" y="15247"/>
                  <a:pt x="10799" y="15598"/>
                  <a:pt x="10799" y="15966"/>
                </a:cubicBezTo>
                <a:cubicBezTo>
                  <a:pt x="10799" y="17007"/>
                  <a:pt x="9597" y="17844"/>
                  <a:pt x="8099" y="17844"/>
                </a:cubicBezTo>
                <a:close/>
                <a:moveTo>
                  <a:pt x="12594" y="938"/>
                </a:moveTo>
                <a:cubicBezTo>
                  <a:pt x="12342" y="308"/>
                  <a:pt x="11477" y="0"/>
                  <a:pt x="10799" y="0"/>
                </a:cubicBezTo>
                <a:cubicBezTo>
                  <a:pt x="10124" y="0"/>
                  <a:pt x="9283" y="308"/>
                  <a:pt x="9010" y="938"/>
                </a:cubicBezTo>
                <a:cubicBezTo>
                  <a:pt x="7299" y="4900"/>
                  <a:pt x="2786" y="8877"/>
                  <a:pt x="1709" y="10051"/>
                </a:cubicBezTo>
                <a:cubicBezTo>
                  <a:pt x="655" y="11225"/>
                  <a:pt x="0" y="12605"/>
                  <a:pt x="0" y="14087"/>
                </a:cubicBezTo>
                <a:cubicBezTo>
                  <a:pt x="0" y="18240"/>
                  <a:pt x="4832" y="21600"/>
                  <a:pt x="10799" y="21600"/>
                </a:cubicBezTo>
                <a:cubicBezTo>
                  <a:pt x="16768" y="21600"/>
                  <a:pt x="21600" y="18240"/>
                  <a:pt x="21600" y="14087"/>
                </a:cubicBezTo>
                <a:cubicBezTo>
                  <a:pt x="21600" y="12605"/>
                  <a:pt x="20967" y="11225"/>
                  <a:pt x="19889" y="10051"/>
                </a:cubicBezTo>
                <a:cubicBezTo>
                  <a:pt x="18816" y="8877"/>
                  <a:pt x="14302" y="4900"/>
                  <a:pt x="12594" y="93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49" name="Shape 20804"/>
          <p:cNvSpPr/>
          <p:nvPr/>
        </p:nvSpPr>
        <p:spPr>
          <a:xfrm>
            <a:off x="5859149" y="3885143"/>
            <a:ext cx="235592" cy="235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7200"/>
                </a:moveTo>
                <a:cubicBezTo>
                  <a:pt x="12784" y="7200"/>
                  <a:pt x="14402" y="8817"/>
                  <a:pt x="14402" y="10799"/>
                </a:cubicBezTo>
                <a:cubicBezTo>
                  <a:pt x="14402" y="12783"/>
                  <a:pt x="12784" y="14399"/>
                  <a:pt x="10802" y="14399"/>
                </a:cubicBezTo>
                <a:cubicBezTo>
                  <a:pt x="8816" y="14399"/>
                  <a:pt x="7201" y="12783"/>
                  <a:pt x="7201" y="10799"/>
                </a:cubicBezTo>
                <a:cubicBezTo>
                  <a:pt x="7201" y="8817"/>
                  <a:pt x="8816" y="7200"/>
                  <a:pt x="10802" y="7200"/>
                </a:cubicBezTo>
                <a:close/>
                <a:moveTo>
                  <a:pt x="379" y="8706"/>
                </a:moveTo>
                <a:cubicBezTo>
                  <a:pt x="169" y="8747"/>
                  <a:pt x="0" y="9001"/>
                  <a:pt x="0" y="9209"/>
                </a:cubicBezTo>
                <a:lnTo>
                  <a:pt x="0" y="12333"/>
                </a:lnTo>
                <a:cubicBezTo>
                  <a:pt x="0" y="12572"/>
                  <a:pt x="169" y="12797"/>
                  <a:pt x="410" y="12839"/>
                </a:cubicBezTo>
                <a:lnTo>
                  <a:pt x="2981" y="13219"/>
                </a:lnTo>
                <a:cubicBezTo>
                  <a:pt x="3123" y="13697"/>
                  <a:pt x="3320" y="14161"/>
                  <a:pt x="3561" y="14611"/>
                </a:cubicBezTo>
                <a:cubicBezTo>
                  <a:pt x="3080" y="15271"/>
                  <a:pt x="2562" y="15891"/>
                  <a:pt x="2081" y="16537"/>
                </a:cubicBezTo>
                <a:cubicBezTo>
                  <a:pt x="2013" y="16637"/>
                  <a:pt x="1970" y="16732"/>
                  <a:pt x="1970" y="16860"/>
                </a:cubicBezTo>
                <a:cubicBezTo>
                  <a:pt x="1970" y="16973"/>
                  <a:pt x="1998" y="17085"/>
                  <a:pt x="2068" y="17184"/>
                </a:cubicBezTo>
                <a:cubicBezTo>
                  <a:pt x="2657" y="18000"/>
                  <a:pt x="3644" y="18872"/>
                  <a:pt x="4390" y="19546"/>
                </a:cubicBezTo>
                <a:cubicBezTo>
                  <a:pt x="4488" y="19645"/>
                  <a:pt x="4615" y="19701"/>
                  <a:pt x="4741" y="19701"/>
                </a:cubicBezTo>
                <a:cubicBezTo>
                  <a:pt x="4867" y="19701"/>
                  <a:pt x="4994" y="19659"/>
                  <a:pt x="5092" y="19574"/>
                </a:cubicBezTo>
                <a:lnTo>
                  <a:pt x="7075" y="18070"/>
                </a:lnTo>
                <a:cubicBezTo>
                  <a:pt x="7482" y="18281"/>
                  <a:pt x="7904" y="18449"/>
                  <a:pt x="8342" y="18591"/>
                </a:cubicBezTo>
                <a:lnTo>
                  <a:pt x="8733" y="21177"/>
                </a:lnTo>
                <a:cubicBezTo>
                  <a:pt x="8761" y="21417"/>
                  <a:pt x="8986" y="21600"/>
                  <a:pt x="9239" y="21600"/>
                </a:cubicBezTo>
                <a:lnTo>
                  <a:pt x="12361" y="21600"/>
                </a:lnTo>
                <a:cubicBezTo>
                  <a:pt x="12614" y="21600"/>
                  <a:pt x="12811" y="21430"/>
                  <a:pt x="12867" y="21205"/>
                </a:cubicBezTo>
                <a:cubicBezTo>
                  <a:pt x="13095" y="20361"/>
                  <a:pt x="13178" y="19448"/>
                  <a:pt x="13277" y="18591"/>
                </a:cubicBezTo>
                <a:cubicBezTo>
                  <a:pt x="13712" y="18449"/>
                  <a:pt x="14149" y="18267"/>
                  <a:pt x="14556" y="18057"/>
                </a:cubicBezTo>
                <a:lnTo>
                  <a:pt x="16495" y="19574"/>
                </a:lnTo>
                <a:cubicBezTo>
                  <a:pt x="16609" y="19645"/>
                  <a:pt x="16736" y="19701"/>
                  <a:pt x="16862" y="19701"/>
                </a:cubicBezTo>
                <a:cubicBezTo>
                  <a:pt x="17340" y="19701"/>
                  <a:pt x="19239" y="17635"/>
                  <a:pt x="19578" y="17184"/>
                </a:cubicBezTo>
                <a:cubicBezTo>
                  <a:pt x="19661" y="17085"/>
                  <a:pt x="19701" y="16987"/>
                  <a:pt x="19701" y="16860"/>
                </a:cubicBezTo>
                <a:cubicBezTo>
                  <a:pt x="19701" y="16732"/>
                  <a:pt x="19646" y="16608"/>
                  <a:pt x="19563" y="16509"/>
                </a:cubicBezTo>
                <a:cubicBezTo>
                  <a:pt x="19042" y="15876"/>
                  <a:pt x="18536" y="15258"/>
                  <a:pt x="18058" y="14569"/>
                </a:cubicBezTo>
                <a:cubicBezTo>
                  <a:pt x="18283" y="14161"/>
                  <a:pt x="18450" y="13739"/>
                  <a:pt x="18607" y="13288"/>
                </a:cubicBezTo>
                <a:lnTo>
                  <a:pt x="21209" y="12895"/>
                </a:lnTo>
                <a:cubicBezTo>
                  <a:pt x="21431" y="12853"/>
                  <a:pt x="21600" y="12599"/>
                  <a:pt x="21600" y="12389"/>
                </a:cubicBezTo>
                <a:lnTo>
                  <a:pt x="21600" y="9267"/>
                </a:lnTo>
                <a:cubicBezTo>
                  <a:pt x="21600" y="9029"/>
                  <a:pt x="21431" y="8804"/>
                  <a:pt x="21193" y="8761"/>
                </a:cubicBezTo>
                <a:lnTo>
                  <a:pt x="18619" y="8368"/>
                </a:lnTo>
                <a:cubicBezTo>
                  <a:pt x="18480" y="7904"/>
                  <a:pt x="18283" y="7439"/>
                  <a:pt x="18043" y="6988"/>
                </a:cubicBezTo>
                <a:cubicBezTo>
                  <a:pt x="18520" y="6328"/>
                  <a:pt x="19042" y="5710"/>
                  <a:pt x="19519" y="5062"/>
                </a:cubicBezTo>
                <a:cubicBezTo>
                  <a:pt x="19590" y="4964"/>
                  <a:pt x="19633" y="4865"/>
                  <a:pt x="19633" y="4740"/>
                </a:cubicBezTo>
                <a:cubicBezTo>
                  <a:pt x="19633" y="4627"/>
                  <a:pt x="19606" y="4514"/>
                  <a:pt x="19535" y="4429"/>
                </a:cubicBezTo>
                <a:cubicBezTo>
                  <a:pt x="18943" y="3600"/>
                  <a:pt x="17960" y="2728"/>
                  <a:pt x="17213" y="2039"/>
                </a:cubicBezTo>
                <a:cubicBezTo>
                  <a:pt x="17115" y="1956"/>
                  <a:pt x="16989" y="1898"/>
                  <a:pt x="16862" y="1898"/>
                </a:cubicBezTo>
                <a:cubicBezTo>
                  <a:pt x="16736" y="1898"/>
                  <a:pt x="16609" y="1940"/>
                  <a:pt x="16526" y="2025"/>
                </a:cubicBezTo>
                <a:lnTo>
                  <a:pt x="14528" y="3530"/>
                </a:lnTo>
                <a:cubicBezTo>
                  <a:pt x="14122" y="3320"/>
                  <a:pt x="13699" y="3150"/>
                  <a:pt x="13261" y="3010"/>
                </a:cubicBezTo>
                <a:lnTo>
                  <a:pt x="12867" y="422"/>
                </a:lnTo>
                <a:cubicBezTo>
                  <a:pt x="12839" y="184"/>
                  <a:pt x="12614" y="0"/>
                  <a:pt x="12361" y="0"/>
                </a:cubicBezTo>
                <a:lnTo>
                  <a:pt x="9239" y="0"/>
                </a:lnTo>
                <a:cubicBezTo>
                  <a:pt x="8986" y="0"/>
                  <a:pt x="8789" y="170"/>
                  <a:pt x="8733" y="394"/>
                </a:cubicBezTo>
                <a:cubicBezTo>
                  <a:pt x="8508" y="1238"/>
                  <a:pt x="8425" y="2152"/>
                  <a:pt x="8326" y="3010"/>
                </a:cubicBezTo>
                <a:cubicBezTo>
                  <a:pt x="7891" y="3150"/>
                  <a:pt x="7454" y="3334"/>
                  <a:pt x="7047" y="3544"/>
                </a:cubicBezTo>
                <a:lnTo>
                  <a:pt x="5105" y="2039"/>
                </a:lnTo>
                <a:cubicBezTo>
                  <a:pt x="4994" y="1956"/>
                  <a:pt x="4867" y="1898"/>
                  <a:pt x="4741" y="1898"/>
                </a:cubicBezTo>
                <a:cubicBezTo>
                  <a:pt x="4263" y="1898"/>
                  <a:pt x="2364" y="3952"/>
                  <a:pt x="2025" y="4416"/>
                </a:cubicBezTo>
                <a:cubicBezTo>
                  <a:pt x="1954" y="4514"/>
                  <a:pt x="1899" y="4612"/>
                  <a:pt x="1899" y="4740"/>
                </a:cubicBezTo>
                <a:cubicBezTo>
                  <a:pt x="1899" y="4865"/>
                  <a:pt x="1954" y="4978"/>
                  <a:pt x="2041" y="5076"/>
                </a:cubicBezTo>
                <a:cubicBezTo>
                  <a:pt x="2562" y="5710"/>
                  <a:pt x="3067" y="6342"/>
                  <a:pt x="3545" y="7016"/>
                </a:cubicBezTo>
                <a:cubicBezTo>
                  <a:pt x="3320" y="7439"/>
                  <a:pt x="3138" y="7860"/>
                  <a:pt x="2996" y="8311"/>
                </a:cubicBezTo>
                <a:cubicBezTo>
                  <a:pt x="2996" y="8311"/>
                  <a:pt x="379" y="8706"/>
                  <a:pt x="379" y="870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50" name="Shape 20968"/>
          <p:cNvSpPr/>
          <p:nvPr/>
        </p:nvSpPr>
        <p:spPr>
          <a:xfrm>
            <a:off x="5908100" y="2648479"/>
            <a:ext cx="137691" cy="255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14838" y="544"/>
                </a:moveTo>
                <a:cubicBezTo>
                  <a:pt x="14838" y="247"/>
                  <a:pt x="14360" y="0"/>
                  <a:pt x="13763" y="0"/>
                </a:cubicBezTo>
                <a:lnTo>
                  <a:pt x="5897" y="0"/>
                </a:lnTo>
                <a:cubicBezTo>
                  <a:pt x="5393" y="0"/>
                  <a:pt x="4963" y="169"/>
                  <a:pt x="4842" y="415"/>
                </a:cubicBezTo>
                <a:lnTo>
                  <a:pt x="24" y="11124"/>
                </a:lnTo>
                <a:cubicBezTo>
                  <a:pt x="-50" y="11306"/>
                  <a:pt x="44" y="11501"/>
                  <a:pt x="333" y="11630"/>
                </a:cubicBezTo>
                <a:cubicBezTo>
                  <a:pt x="527" y="11721"/>
                  <a:pt x="815" y="11775"/>
                  <a:pt x="1077" y="11775"/>
                </a:cubicBezTo>
                <a:cubicBezTo>
                  <a:pt x="1172" y="11775"/>
                  <a:pt x="1272" y="11775"/>
                  <a:pt x="1366" y="11762"/>
                </a:cubicBezTo>
                <a:lnTo>
                  <a:pt x="11099" y="10449"/>
                </a:lnTo>
                <a:lnTo>
                  <a:pt x="6379" y="20939"/>
                </a:lnTo>
                <a:cubicBezTo>
                  <a:pt x="6258" y="21212"/>
                  <a:pt x="6568" y="21484"/>
                  <a:pt x="7097" y="21574"/>
                </a:cubicBezTo>
                <a:cubicBezTo>
                  <a:pt x="7213" y="21587"/>
                  <a:pt x="7333" y="21600"/>
                  <a:pt x="7433" y="21600"/>
                </a:cubicBezTo>
                <a:cubicBezTo>
                  <a:pt x="7863" y="21600"/>
                  <a:pt x="8246" y="21470"/>
                  <a:pt x="8440" y="21276"/>
                </a:cubicBezTo>
                <a:lnTo>
                  <a:pt x="21388" y="6257"/>
                </a:lnTo>
                <a:cubicBezTo>
                  <a:pt x="21550" y="6062"/>
                  <a:pt x="21482" y="5841"/>
                  <a:pt x="21214" y="5686"/>
                </a:cubicBezTo>
                <a:cubicBezTo>
                  <a:pt x="21000" y="5570"/>
                  <a:pt x="20711" y="5490"/>
                  <a:pt x="20401" y="5490"/>
                </a:cubicBezTo>
                <a:cubicBezTo>
                  <a:pt x="20307" y="5490"/>
                  <a:pt x="20208" y="5504"/>
                  <a:pt x="20113" y="5516"/>
                </a:cubicBezTo>
                <a:lnTo>
                  <a:pt x="10621" y="6790"/>
                </a:lnTo>
                <a:lnTo>
                  <a:pt x="14717" y="778"/>
                </a:lnTo>
                <a:cubicBezTo>
                  <a:pt x="14790" y="700"/>
                  <a:pt x="14838" y="623"/>
                  <a:pt x="14838" y="5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BAF1FDC-0BFB-4CFC-8A45-C9BC95499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r="573"/>
          <a:stretch/>
        </p:blipFill>
        <p:spPr/>
      </p:pic>
    </p:spTree>
    <p:extLst>
      <p:ext uri="{BB962C8B-B14F-4D97-AF65-F5344CB8AC3E}">
        <p14:creationId xmlns:p14="http://schemas.microsoft.com/office/powerpoint/2010/main" val="36190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2C227E6-F021-43FA-9D01-1FCFE752B16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0" r="27060"/>
          <a:stretch/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1" b="8631"/>
          <a:stretch/>
        </p:blipFill>
        <p:spPr>
          <a:xfrm>
            <a:off x="8247063" y="3213100"/>
            <a:ext cx="3348037" cy="1846263"/>
          </a:xfrm>
        </p:spPr>
      </p:pic>
      <p:sp>
        <p:nvSpPr>
          <p:cNvPr id="5" name="TextBox 4"/>
          <p:cNvSpPr txBox="1"/>
          <p:nvPr/>
        </p:nvSpPr>
        <p:spPr>
          <a:xfrm>
            <a:off x="5132906" y="1061861"/>
            <a:ext cx="626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WHAT SERVICES DO YOU </a:t>
            </a:r>
            <a:r>
              <a:rPr lang="en-AU" sz="28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BioRhyme" charset="0"/>
                <a:cs typeface="BioRhyme" charset="0"/>
              </a:rPr>
              <a:t>MISS IN SNV?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  <a:ea typeface="BioRhyme" charset="0"/>
              <a:cs typeface="BioRhyme" charset="0"/>
            </a:endParaRPr>
          </a:p>
        </p:txBody>
      </p:sp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SNV has definitely </a:t>
            </a:r>
            <a:r>
              <a:rPr lang="en-AU" sz="1400" dirty="0">
                <a:solidFill>
                  <a:schemeClr val="accent2">
                    <a:lumMod val="75000"/>
                  </a:schemeClr>
                </a:solidFill>
              </a:rPr>
              <a:t>quite a few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services. Yet the quality of the said services is </a:t>
            </a:r>
            <a:r>
              <a:rPr lang="en-AU" sz="1400" dirty="0">
                <a:solidFill>
                  <a:schemeClr val="accent2">
                    <a:lumMod val="75000"/>
                  </a:schemeClr>
                </a:solidFill>
              </a:rPr>
              <a:t>not the best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would definitely need an improvement. But there are definitely services that are missing. Some that would make life more convenient are, for instance: </a:t>
            </a:r>
            <a:r>
              <a:rPr lang="en-AU" sz="1400" dirty="0">
                <a:solidFill>
                  <a:schemeClr val="accent2">
                    <a:lumMod val="75000"/>
                  </a:schemeClr>
                </a:solidFill>
              </a:rPr>
              <a:t>Delivery of groceries, Cleaning services or Corporate food delivery</a:t>
            </a:r>
            <a:endParaRPr lang="id-ID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C02D087-9242-4F38-9733-AE73FC1CC3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1" b="11651"/>
          <a:stretch/>
        </p:blipFill>
        <p:spPr>
          <a:xfrm>
            <a:off x="6513513" y="4259263"/>
            <a:ext cx="3497262" cy="1787525"/>
          </a:xfrm>
        </p:spPr>
      </p:pic>
    </p:spTree>
    <p:extLst>
      <p:ext uri="{BB962C8B-B14F-4D97-AF65-F5344CB8AC3E}">
        <p14:creationId xmlns:p14="http://schemas.microsoft.com/office/powerpoint/2010/main" val="30513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B7CB575-CB05-4193-B745-94E5F4EAF3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" b="2582"/>
          <a:stretch/>
        </p:blipFill>
        <p:spPr>
          <a:xfrm>
            <a:off x="5495925" y="3932238"/>
            <a:ext cx="3273425" cy="2073275"/>
          </a:xfrm>
        </p:spPr>
      </p:pic>
      <p:sp>
        <p:nvSpPr>
          <p:cNvPr id="10" name="TextBox 9"/>
          <p:cNvSpPr txBox="1"/>
          <p:nvPr/>
        </p:nvSpPr>
        <p:spPr>
          <a:xfrm>
            <a:off x="5325681" y="1159758"/>
            <a:ext cx="6009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i="0" dirty="0">
                <a:solidFill>
                  <a:srgbClr val="3B4146"/>
                </a:solidFill>
                <a:effectLst/>
                <a:latin typeface="Arial" panose="020B0604020202020204" pitchFamily="34" charset="0"/>
              </a:rPr>
              <a:t>COME UP WITH THE IDEA OF </a:t>
            </a:r>
            <a:r>
              <a:rPr lang="en-A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YOUR OWN BUSINESS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  <a:ea typeface="BioRhyme" charset="0"/>
              <a:cs typeface="BioRhym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7933" y="2514125"/>
            <a:ext cx="6143507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Personal chef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person that comes to your household or place and cooks for you. Therefore you can enjoy fine dining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quality food at home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having to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cook it yourself.</a:t>
            </a:r>
            <a:endParaRPr lang="id-ID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451536" y="2321857"/>
            <a:ext cx="783801" cy="1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577E1C4-F331-485A-93C3-0FEA1B2E0593}"/>
              </a:ext>
            </a:extLst>
          </p:cNvPr>
          <p:cNvSpPr txBox="1"/>
          <p:nvPr/>
        </p:nvSpPr>
        <p:spPr>
          <a:xfrm>
            <a:off x="9431255" y="4057657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BioRhyme" charset="0"/>
                <a:cs typeface="BioRhyme" charset="0"/>
              </a:rPr>
              <a:t>MY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 SPIN ON 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70A62B-291B-407B-9E5D-032CF5245CE0}"/>
              </a:ext>
            </a:extLst>
          </p:cNvPr>
          <p:cNvSpPr/>
          <p:nvPr/>
        </p:nvSpPr>
        <p:spPr>
          <a:xfrm>
            <a:off x="9002305" y="4396211"/>
            <a:ext cx="3145030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would like to be a personal chef as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side job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order to make having a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better meal more affordable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me and my friends</a:t>
            </a:r>
            <a:endParaRPr lang="en-US" sz="1600" dirty="0">
              <a:solidFill>
                <a:schemeClr val="tx2">
                  <a:lumMod val="50000"/>
                </a:schemeClr>
              </a:solidFill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0956A566-F9DA-4286-9FBD-7E32DE6B5CC6}"/>
              </a:ext>
            </a:extLst>
          </p:cNvPr>
          <p:cNvSpPr>
            <a:spLocks noEditPoints="1"/>
          </p:cNvSpPr>
          <p:nvPr/>
        </p:nvSpPr>
        <p:spPr bwMode="auto">
          <a:xfrm>
            <a:off x="9002305" y="4081067"/>
            <a:ext cx="276428" cy="22934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EC965B6-F2C3-48B1-B429-BA5EC52DD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r="1446"/>
          <a:stretch/>
        </p:blipFill>
        <p:spPr/>
      </p:pic>
    </p:spTree>
    <p:extLst>
      <p:ext uri="{BB962C8B-B14F-4D97-AF65-F5344CB8AC3E}">
        <p14:creationId xmlns:p14="http://schemas.microsoft.com/office/powerpoint/2010/main" val="10184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13291" y="814323"/>
            <a:ext cx="655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BioRhyme" charset="0"/>
                <a:cs typeface="BioRhyme" charset="0"/>
              </a:rPr>
              <a:t>LINKS</a:t>
            </a:r>
          </a:p>
        </p:txBody>
      </p:sp>
      <p:sp>
        <p:nvSpPr>
          <p:cNvPr id="54" name="Text Placeholder 8"/>
          <p:cNvSpPr txBox="1">
            <a:spLocks/>
          </p:cNvSpPr>
          <p:nvPr/>
        </p:nvSpPr>
        <p:spPr>
          <a:xfrm>
            <a:off x="5349632" y="2280425"/>
            <a:ext cx="5857343" cy="13033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0585" y="1497955"/>
            <a:ext cx="54102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3291" y="1750690"/>
            <a:ext cx="3100766" cy="2870485"/>
            <a:chOff x="3221320" y="2345826"/>
            <a:chExt cx="3100766" cy="2870485"/>
          </a:xfrm>
        </p:grpSpPr>
        <p:sp>
          <p:nvSpPr>
            <p:cNvPr id="62" name="TextBox 61"/>
            <p:cNvSpPr txBox="1"/>
            <p:nvPr/>
          </p:nvSpPr>
          <p:spPr>
            <a:xfrm>
              <a:off x="3221320" y="2891396"/>
              <a:ext cx="16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en-US" sz="1600" b="1" spc="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Rhyme" charset="0"/>
                  <a:ea typeface="BioRhyme" charset="0"/>
                  <a:cs typeface="BioRhyme" charset="0"/>
                </a:rPr>
                <a:t>PICTURES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21320" y="4877757"/>
              <a:ext cx="2999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en-US" sz="1600" b="1" spc="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Rhyme" charset="0"/>
                  <a:ea typeface="BioRhyme" charset="0"/>
                  <a:cs typeface="BioRhyme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PRESENTATION TEMPLATE</a:t>
              </a:r>
              <a:endParaRPr lang="en-US" sz="1600" b="1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 charset="0"/>
                <a:ea typeface="BioRhyme" charset="0"/>
                <a:cs typeface="BioRhyme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26236" y="2345826"/>
              <a:ext cx="309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en-US" sz="1600" b="1" spc="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Rhyme" charset="0"/>
                  <a:ea typeface="BioRhyme" charset="0"/>
                  <a:cs typeface="BioRhyme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PERSONAL CHEF WEBSITE </a:t>
              </a:r>
              <a:endParaRPr lang="en-US" sz="1600" b="1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 charset="0"/>
                <a:ea typeface="BioRhyme" charset="0"/>
                <a:cs typeface="BioRhyme" charset="0"/>
              </a:endParaRPr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9F572552-83D3-A5FE-8CBA-08A811B08681}"/>
              </a:ext>
            </a:extLst>
          </p:cNvPr>
          <p:cNvSpPr txBox="1"/>
          <p:nvPr/>
        </p:nvSpPr>
        <p:spPr>
          <a:xfrm>
            <a:off x="655280" y="2575379"/>
            <a:ext cx="5455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STEAMING SERVICES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PACKETA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BAKERY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UBER EATS DRIVER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CLEANING BUCKET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COOK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</p:txBody>
      </p:sp>
    </p:spTree>
    <p:extLst>
      <p:ext uri="{BB962C8B-B14F-4D97-AF65-F5344CB8AC3E}">
        <p14:creationId xmlns:p14="http://schemas.microsoft.com/office/powerpoint/2010/main" val="36101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8481C1A-D9E4-4825-9AA9-5992B8EA23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5" b="7825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0" name="Oval 3">
            <a:extLst>
              <a:ext uri="{FF2B5EF4-FFF2-40B4-BE49-F238E27FC236}">
                <a16:creationId xmlns:a16="http://schemas.microsoft.com/office/drawing/2014/main" id="{44B12CFA-8D85-4679-8AA5-14DC503E3366}"/>
              </a:ext>
            </a:extLst>
          </p:cNvPr>
          <p:cNvSpPr>
            <a:spLocks/>
          </p:cNvSpPr>
          <p:nvPr/>
        </p:nvSpPr>
        <p:spPr bwMode="auto">
          <a:xfrm>
            <a:off x="555244" y="-1938020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BC8D2A0-78CC-4FBC-B8B4-AB9566B3CBCC}"/>
              </a:ext>
            </a:extLst>
          </p:cNvPr>
          <p:cNvSpPr>
            <a:spLocks/>
          </p:cNvSpPr>
          <p:nvPr/>
        </p:nvSpPr>
        <p:spPr bwMode="auto">
          <a:xfrm>
            <a:off x="2033034" y="-460230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3671" y="2641410"/>
            <a:ext cx="9484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THANK YOU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FOR ATTENTION</a:t>
            </a:r>
          </a:p>
        </p:txBody>
      </p:sp>
    </p:spTree>
    <p:extLst>
      <p:ext uri="{BB962C8B-B14F-4D97-AF65-F5344CB8AC3E}">
        <p14:creationId xmlns:p14="http://schemas.microsoft.com/office/powerpoint/2010/main" val="362111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2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Nexa">
      <a:majorFont>
        <a:latin typeface="Nex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28210</TotalTime>
  <Words>199</Words>
  <Application>Microsoft Office PowerPoint</Application>
  <PresentationFormat>Širokouhlá</PresentationFormat>
  <Paragraphs>25</Paragraphs>
  <Slides>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BioRhyme</vt:lpstr>
      <vt:lpstr>Gill Sans</vt:lpstr>
      <vt:lpstr>Nexa Bold</vt:lpstr>
      <vt:lpstr>Arial</vt:lpstr>
      <vt:lpstr>Calibri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Dávid Hudy</cp:lastModifiedBy>
  <cp:revision>5455</cp:revision>
  <dcterms:created xsi:type="dcterms:W3CDTF">2019-06-03T03:08:53Z</dcterms:created>
  <dcterms:modified xsi:type="dcterms:W3CDTF">2023-05-14T18:33:55Z</dcterms:modified>
</cp:coreProperties>
</file>