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4" r:id="rId9"/>
    <p:sldId id="265" r:id="rId10"/>
    <p:sldId id="266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6"/>
  </p:normalViewPr>
  <p:slideViewPr>
    <p:cSldViewPr snapToGrid="0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2E70-1C0C-AE4F-A983-2EBCE1B18EC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EEE1-B049-7A40-9735-CC2AB5E8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D2A-A069-4C40-0D4E-B99DB14E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900" dirty="0"/>
              <a:t>Airbnb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9FE9-CEC2-D6D9-7C92-F39204A8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Priyanka Bhosale</a:t>
            </a:r>
          </a:p>
        </p:txBody>
      </p:sp>
    </p:spTree>
    <p:extLst>
      <p:ext uri="{BB962C8B-B14F-4D97-AF65-F5344CB8AC3E}">
        <p14:creationId xmlns:p14="http://schemas.microsoft.com/office/powerpoint/2010/main" val="28820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7B2-BC59-76A9-BF0F-ECA3281F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Sentiment Analysis: VADER vs </a:t>
            </a:r>
            <a:r>
              <a:rPr lang="en-US" dirty="0" err="1"/>
              <a:t>TextBlob</a:t>
            </a:r>
            <a:endParaRPr lang="en-US" dirty="0"/>
          </a:p>
        </p:txBody>
      </p:sp>
      <p:pic>
        <p:nvPicPr>
          <p:cNvPr id="4" name="Content Placeholder 3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DF2B2701-4D50-F0FA-F5BF-E9547CCF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330" y="1825625"/>
            <a:ext cx="5635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182F-BF75-BE39-D5FE-24ED8CAB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ED5-6FE0-E91F-EFB0-BA076CBF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LSTM achieved 95.38% accuracy on sentiment prediction.</a:t>
            </a:r>
          </a:p>
          <a:p>
            <a:r>
              <a:rPr lang="en-US" dirty="0"/>
              <a:t>Loss: Average difference between predicted and actual sentiment labels was 0.1386, indicating alignment between predictions and actual sentiments.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5F4A0-FD44-5DD1-6823-AED4B234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361314"/>
            <a:ext cx="10515600" cy="46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82374-F163-6121-0D04-E6A5F8E1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35472"/>
            <a:ext cx="10515600" cy="10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DC5-7C4D-3A0E-A033-CE4C1A42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B29B-CD53-D2E3-AE2A-01EC8EE1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Engineering: Consider additional host related features for analysis.</a:t>
            </a:r>
          </a:p>
          <a:p>
            <a:r>
              <a:rPr lang="en-US" dirty="0"/>
              <a:t>Handling Imbalanced Data: Techniques to balance the dataset for improved model performance.</a:t>
            </a:r>
          </a:p>
          <a:p>
            <a:r>
              <a:rPr lang="en-US" dirty="0"/>
              <a:t>Contextual Embeddings: Integration of pre-trained word embeddings for nuanced sentiment understanding.</a:t>
            </a:r>
          </a:p>
          <a:p>
            <a:r>
              <a:rPr lang="en-US" dirty="0"/>
              <a:t>Deep Learning Enhancements: Experimenting with alternative neural network architectures for potential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47559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34DE-3CCD-1BFE-0552-6A490DD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5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72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DF78-EA58-0CB8-DA87-0E961777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BA7E-B56F-1A68-FB85-AE183FAA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Identify consistently poor-performing Airbnb hosts in Chicago through Sentiment Analysis</a:t>
            </a:r>
          </a:p>
          <a:p>
            <a:r>
              <a:rPr lang="en-US" dirty="0"/>
              <a:t>Significance: Impact on user experience, Airbnb’s reputation, and potential deterrent to future bookings.</a:t>
            </a:r>
          </a:p>
          <a:p>
            <a:r>
              <a:rPr lang="en-US" dirty="0"/>
              <a:t>Goal: Enhance service quality by proactively addressing hosts with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384078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AB1-EFED-86A5-048C-AFD47EC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F53D-7F26-8C7C-C16F-EAB0ED61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Kaggle dataset from Airbnb web scraping</a:t>
            </a:r>
          </a:p>
          <a:p>
            <a:r>
              <a:rPr lang="en-US" dirty="0"/>
              <a:t>Data Preprocessing: Merging datasets, handling missing data by dropping irrelevant columns and eliminating incomplete rows.</a:t>
            </a:r>
          </a:p>
          <a:p>
            <a:r>
              <a:rPr lang="en-US" dirty="0"/>
              <a:t>Dataset size: 355,888 reviews in total.</a:t>
            </a:r>
          </a:p>
        </p:txBody>
      </p:sp>
    </p:spTree>
    <p:extLst>
      <p:ext uri="{BB962C8B-B14F-4D97-AF65-F5344CB8AC3E}">
        <p14:creationId xmlns:p14="http://schemas.microsoft.com/office/powerpoint/2010/main" val="54507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7BF9-71CD-43B7-F9BB-E8C589A8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Content Placeholder 3" descr="A graph of missing values&#10;&#10;Description automatically generated">
            <a:extLst>
              <a:ext uri="{FF2B5EF4-FFF2-40B4-BE49-F238E27FC236}">
                <a16:creationId xmlns:a16="http://schemas.microsoft.com/office/drawing/2014/main" id="{8A802910-F0C6-8F94-4957-964C0E622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616" y="1825625"/>
            <a:ext cx="7184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0E5E-772B-FE91-65B4-485BDBC6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reviews per host</a:t>
            </a:r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F193E76-E2FD-3B33-0983-ADECD0DB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37" y="1825625"/>
            <a:ext cx="679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9E32-D0A6-D606-6A0A-EC7A80F0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61F4-BD48-E22F-1AB0-70BC0736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Methods: VADER (Valence Aware Dictionary </a:t>
            </a:r>
            <a:r>
              <a:rPr lang="en-US" dirty="0" err="1"/>
              <a:t>eSentiment</a:t>
            </a:r>
            <a:r>
              <a:rPr lang="en-US" dirty="0"/>
              <a:t> Reasoner) and </a:t>
            </a:r>
            <a:r>
              <a:rPr lang="en-US" dirty="0" err="1"/>
              <a:t>TextBlob</a:t>
            </a:r>
            <a:r>
              <a:rPr lang="en-US" dirty="0"/>
              <a:t> for initial sentiment analysis.</a:t>
            </a:r>
          </a:p>
          <a:p>
            <a:r>
              <a:rPr lang="en-US" dirty="0"/>
              <a:t>VADER: Categorized sentiment scores based on thresholds (positive, negative, neutral).</a:t>
            </a:r>
          </a:p>
          <a:p>
            <a:r>
              <a:rPr lang="en-US" dirty="0" err="1"/>
              <a:t>TextBlob</a:t>
            </a:r>
            <a:r>
              <a:rPr lang="en-US" dirty="0"/>
              <a:t>: Provided polarity (-1 to 1) indicating sentiment strength.</a:t>
            </a:r>
          </a:p>
          <a:p>
            <a:r>
              <a:rPr lang="en-US" dirty="0"/>
              <a:t>Recurrent Neural Networks: LSTM (Long Short Term Memory) model for deeper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1149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E9271-BDD9-A455-4E85-1F37550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37438"/>
            <a:ext cx="10515600" cy="82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22F30-AFFE-0386-590F-0F75D21E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91410"/>
            <a:ext cx="6461760" cy="49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7C8F-5A69-E0CA-7052-95BB69D7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negative reviews</a:t>
            </a:r>
          </a:p>
        </p:txBody>
      </p:sp>
      <p:pic>
        <p:nvPicPr>
          <p:cNvPr id="4" name="Content Placeholder 3" descr="A close-up of words&#10;&#10;Description automatically generated">
            <a:extLst>
              <a:ext uri="{FF2B5EF4-FFF2-40B4-BE49-F238E27FC236}">
                <a16:creationId xmlns:a16="http://schemas.microsoft.com/office/drawing/2014/main" id="{E817AE61-6B82-A55A-62A3-E624E463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720" y="1825625"/>
            <a:ext cx="64085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0B3-94A4-76EE-52A3-23819BF7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positive reviews</a:t>
            </a:r>
          </a:p>
        </p:txBody>
      </p:sp>
      <p:pic>
        <p:nvPicPr>
          <p:cNvPr id="4" name="Content Placeholder 3" descr="A black and blue background with words&#10;&#10;Description automatically generated">
            <a:extLst>
              <a:ext uri="{FF2B5EF4-FFF2-40B4-BE49-F238E27FC236}">
                <a16:creationId xmlns:a16="http://schemas.microsoft.com/office/drawing/2014/main" id="{298EB80F-490E-4445-600B-C115B44A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226" y="1825625"/>
            <a:ext cx="6427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</TotalTime>
  <Words>266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Airbnb Review Sentiment Analysis</vt:lpstr>
      <vt:lpstr>Introduction</vt:lpstr>
      <vt:lpstr>Dataset Overview</vt:lpstr>
      <vt:lpstr>Missing Values</vt:lpstr>
      <vt:lpstr>Number of reviews per host</vt:lpstr>
      <vt:lpstr>Methodology</vt:lpstr>
      <vt:lpstr>PowerPoint Presentation</vt:lpstr>
      <vt:lpstr>Word Cloud for negative reviews</vt:lpstr>
      <vt:lpstr>Word Cloud for positive reviews</vt:lpstr>
      <vt:lpstr>Comparative Sentiment Analysis: VADER vs TextBlob</vt:lpstr>
      <vt:lpstr>LSTM Model Results</vt:lpstr>
      <vt:lpstr>Future Work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Reviews Sentiment Analysis</dc:title>
  <dc:creator>Priyanka Bhosale</dc:creator>
  <cp:lastModifiedBy>Priyanka Bhosale</cp:lastModifiedBy>
  <cp:revision>16</cp:revision>
  <dcterms:created xsi:type="dcterms:W3CDTF">2023-11-27T04:26:12Z</dcterms:created>
  <dcterms:modified xsi:type="dcterms:W3CDTF">2023-11-27T19:24:05Z</dcterms:modified>
</cp:coreProperties>
</file>