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389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CB824F-E96F-5BEA-12D7-BC7AFD002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0F1CF5-4277-2AA2-933F-52CE3CAC2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D376B0-5BD0-89DF-D56B-D0F21933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19E92-CE18-622F-2BF7-295AFDD2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3E290-BEC0-BBD7-99F3-97164E41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67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56C6F-B079-3AF2-B7EC-E3C84E91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189DC3-8A3E-DC36-660C-F6E3042D0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C5BBB1-CAB8-78B5-61A5-AD25547A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710CCD-7177-A9FE-999D-39258DED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270E-2F32-7D8A-3863-8D783784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460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8E0C6C-9308-4F1D-561C-CEEDD35F7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EEEF5D-C363-827A-6EDD-71E793E2E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555685-37D2-216D-6746-C02F5802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C3EABF-44CB-E127-D925-355A4F03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16B62-53E3-66BE-3DC7-9B149B4F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64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D2FF3-4B49-7B67-8B3A-AC9E8019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2F436A-46AC-6CB8-F584-70D662159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5EAA77-263A-2756-E5E4-45F1E950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72BE4-9544-7A70-4822-459D5AD0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727C0-FF26-462B-1447-DA053623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396A3-5C38-33B7-7BD1-A237752A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7E75B0-04DD-B363-6DCC-895ED6F8D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9E3C59-02AE-6691-FF44-AE7A3654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4F7372-17D2-CA89-D5B1-49A89620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7B5210-A824-E296-ADED-E958E185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3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1593E-B5F9-A680-DF97-EEFB92E0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9F7618-E1D8-CCEB-9343-2A668BECD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7A968A-C5F6-E46B-E81B-D4B31B57C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2C8448-BA43-F002-1F5A-024814B0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0190AF-B273-2B56-0A12-7C6366E3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5CE542-9163-09E5-9AEA-F1021426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05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2D963-1704-28C8-E0EB-D702F2B1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CCDF4-BB9F-0563-BEB2-169C7592C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CFA35-23D3-D2CB-48B9-00952D898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5088AD-0CC0-F942-798E-8CF4755C8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35E238-AD4C-DB13-024F-751515207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DAC425-A4B4-9CEB-8B13-C489326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63BC16-8B58-FEF2-133B-E7CB1274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7C20D8-FEC8-34CF-5C7C-960BBF4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94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F63B9-443F-4B39-266B-65DFD875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D357BD-CFE3-E2F8-4E41-0F474EFD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E3866B-7864-9931-D87D-3466FFBA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98C096-2FE1-53A8-3B0E-6AA77A263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39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24525B-AA78-F6F6-8F98-5A3F5552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1E9FF07-43C3-1A7F-0503-243ACE22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C5F669-87B5-E2D3-C7E1-6F4162F0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272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228EF-3196-C6AA-B0FF-55134CD2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6BF985-C963-33CA-8ADE-0011E98AC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4FE3183-EE42-C439-F587-85DFAF3E8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EF7FDC-1A77-1D7D-7B1F-B08D8DC5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0ED7E1-EB65-8CA1-FC6B-E085A7E5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6D53F7-514F-EAD1-17D3-476D8F9A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089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EA20D-4302-0BF1-603A-B0F77D6A9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EC8340-6094-28A7-451F-7CFC22E9C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0D697D-09E5-1A4C-2F5E-DC4D6DE93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20C376-7D2F-AA75-D415-9F0C196B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8494A-7085-FA3B-5D99-F5B13E81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324238-D25B-B821-89C4-69A3BAE5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32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388BCE1-CB7A-91B3-587E-B8ABA3FE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CB2A66-238C-7F7B-6F04-B2D29769C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E028D6-FC01-D921-517E-5452F8C677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4F8A4-BDF4-47B3-90B2-2FE78266EEA8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A4E321-01AD-255A-11E9-6C5D4B0D5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2E7F05-DD67-1DBB-C3B2-76CE80D7B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E63CDF-AFF9-4F59-A17C-0979C4FB66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5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E29FA201-BE2A-257D-951A-1CBC5453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96" y="0"/>
            <a:ext cx="6761408" cy="6858000"/>
          </a:xfrm>
          <a:prstGeom prst="rect">
            <a:avLst/>
          </a:prstGeom>
        </p:spPr>
      </p:pic>
      <p:pic>
        <p:nvPicPr>
          <p:cNvPr id="9" name="Imagem 8" descr="Logotipo&#10;&#10;O conteúdo gerado por IA pode estar incorreto.">
            <a:extLst>
              <a:ext uri="{FF2B5EF4-FFF2-40B4-BE49-F238E27FC236}">
                <a16:creationId xmlns:a16="http://schemas.microsoft.com/office/drawing/2014/main" id="{AFE82DDE-CFB9-30C1-67F6-3FCE54C13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7" y="509013"/>
            <a:ext cx="1338855" cy="147402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8B0EAB-AD59-9404-5B92-4EBF571BB540}"/>
              </a:ext>
            </a:extLst>
          </p:cNvPr>
          <p:cNvSpPr txBox="1"/>
          <p:nvPr/>
        </p:nvSpPr>
        <p:spPr>
          <a:xfrm>
            <a:off x="3048000" y="2121920"/>
            <a:ext cx="6096000" cy="1383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Disciplina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Algoritmo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Estrutura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Dados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Professor</a:t>
            </a:r>
            <a:r>
              <a:rPr lang="pt-BR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Ricardo Fabbri</a:t>
            </a:r>
            <a:endParaRPr lang="pt-BR" sz="1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Aluno</a:t>
            </a:r>
            <a:r>
              <a:rPr lang="en-US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Gutembergue Santos Rocha Júnior</a:t>
            </a:r>
            <a:r>
              <a:rPr lang="en-US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pt-BR" sz="1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6B31406-C650-A4EE-F436-7072E5D93ADE}"/>
              </a:ext>
            </a:extLst>
          </p:cNvPr>
          <p:cNvSpPr txBox="1"/>
          <p:nvPr/>
        </p:nvSpPr>
        <p:spPr>
          <a:xfrm>
            <a:off x="2835348" y="599295"/>
            <a:ext cx="81728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UNIVERSIDADE DO ESTADO DO RIO DE JANEIRO – UERJ</a:t>
            </a:r>
            <a:endParaRPr lang="pt-BR" sz="3600" baseline="-250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A0E43AD-2D6C-6B25-72F1-59D6FD328BAE}"/>
              </a:ext>
            </a:extLst>
          </p:cNvPr>
          <p:cNvSpPr txBox="1"/>
          <p:nvPr/>
        </p:nvSpPr>
        <p:spPr>
          <a:xfrm>
            <a:off x="1981200" y="4844127"/>
            <a:ext cx="8229600" cy="67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Analise do Jogo Centipede (</a:t>
            </a:r>
            <a:r>
              <a:rPr lang="en-US" sz="36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</a:t>
            </a:r>
            <a:r>
              <a:rPr lang="en-US" sz="36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Bash)</a:t>
            </a:r>
            <a:endParaRPr lang="pt-BR" sz="2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9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743F4C31-293D-4F6B-AEB4-7D01FD856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074" y="579120"/>
            <a:ext cx="9220692" cy="57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8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A3641687-CD40-AC36-7A3F-5A337DBEF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677" y="509012"/>
            <a:ext cx="9331863" cy="58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2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6EB37C-102D-B9E5-38A8-29A0F968CE20}"/>
              </a:ext>
            </a:extLst>
          </p:cNvPr>
          <p:cNvSpPr txBox="1"/>
          <p:nvPr/>
        </p:nvSpPr>
        <p:spPr>
          <a:xfrm>
            <a:off x="3048000" y="1859340"/>
            <a:ext cx="79476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CONCLUSÃO: </a:t>
            </a:r>
            <a:endParaRPr lang="pt-BR" sz="2400" b="0" i="0" u="none" strike="noStrike" baseline="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r>
              <a:rPr lang="pt-BR" sz="2400" b="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Embora o objetivo da prática “consistente” deste jogo visa o controle da </a:t>
            </a:r>
            <a:r>
              <a:rPr lang="pt-BR" sz="2400" b="0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</a:rPr>
              <a:t>Centipede</a:t>
            </a:r>
            <a:r>
              <a:rPr lang="pt-BR" sz="2400" b="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 por meio do teclado, a intensão por trás é proporcionar, aos alunos, maior afinidade com os comandos do Vim ou </a:t>
            </a:r>
            <a:r>
              <a:rPr lang="pt-BR" sz="2400" b="0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</a:rPr>
              <a:t>NeoVim</a:t>
            </a:r>
            <a:r>
              <a:rPr lang="pt-BR" sz="2400" b="0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. Apesar disso, a incompatibilidade do Código original com meu notebook, me trouxe a oportunidade de praticar a utilização da Inteligência Artificial no apoio a identificação de inconsistências no Código, assim como a elaboração dos novos recursos aplicados, tudo isto, através da interação com o </a:t>
            </a:r>
            <a:r>
              <a:rPr lang="pt-BR" sz="24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prompt de </a:t>
            </a:r>
            <a:r>
              <a:rPr lang="pt-BR" sz="2400" b="1" i="0" u="none" strike="noStrike" baseline="0" dirty="0" err="1">
                <a:solidFill>
                  <a:schemeClr val="bg1"/>
                </a:solidFill>
                <a:latin typeface="Cambria" panose="02040503050406030204" pitchFamily="18" charset="0"/>
              </a:rPr>
              <a:t>commando</a:t>
            </a:r>
            <a:r>
              <a:rPr lang="pt-BR" sz="2400" b="1" i="0" u="none" strike="noStrike" baseline="0" dirty="0">
                <a:solidFill>
                  <a:schemeClr val="bg1"/>
                </a:solidFill>
                <a:latin typeface="Cambria" panose="02040503050406030204" pitchFamily="18" charset="0"/>
              </a:rPr>
              <a:t>. </a:t>
            </a:r>
            <a:endParaRPr lang="pt-B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41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75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E29FA201-BE2A-257D-951A-1CBC545368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96" y="0"/>
            <a:ext cx="6761408" cy="6858000"/>
          </a:xfrm>
          <a:prstGeom prst="rect">
            <a:avLst/>
          </a:prstGeom>
        </p:spPr>
      </p:pic>
      <p:pic>
        <p:nvPicPr>
          <p:cNvPr id="9" name="Imagem 8" descr="Logotipo&#10;&#10;O conteúdo gerado por IA pode estar incorreto.">
            <a:extLst>
              <a:ext uri="{FF2B5EF4-FFF2-40B4-BE49-F238E27FC236}">
                <a16:creationId xmlns:a16="http://schemas.microsoft.com/office/drawing/2014/main" id="{AFE82DDE-CFB9-30C1-67F6-3FCE54C13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97" y="509013"/>
            <a:ext cx="1338855" cy="147402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C0F0947-01C1-EB0C-2889-DCEC3542EAF2}"/>
              </a:ext>
            </a:extLst>
          </p:cNvPr>
          <p:cNvSpPr txBox="1"/>
          <p:nvPr/>
        </p:nvSpPr>
        <p:spPr>
          <a:xfrm>
            <a:off x="2395877" y="449696"/>
            <a:ext cx="8498958" cy="5944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pt-BR" sz="18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INTRODUÇÃO: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Durante a aula do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dia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15/08,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foi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disponibilizado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código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Centipede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programado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Bash. 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abriu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mas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não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rodou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corretamente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minha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máquina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457200"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(Windows 8.1 no terminal Git Bash):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Centipede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não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aparecia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 logo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após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dava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mensagem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fim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4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B312C3-BFDA-B7C5-3979-3C6208D23670}"/>
              </a:ext>
            </a:extLst>
          </p:cNvPr>
          <p:cNvSpPr txBox="1"/>
          <p:nvPr/>
        </p:nvSpPr>
        <p:spPr>
          <a:xfrm>
            <a:off x="2402958" y="893557"/>
            <a:ext cx="8931349" cy="5021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DESENVOLVIMENTO: 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ajuda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 IA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ChatGpt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Wingdings" panose="05000000000000000000" pitchFamily="2" charset="2"/>
              <a:buChar char=""/>
            </a:pP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Analise do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código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original, 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Wingdings" panose="05000000000000000000" pitchFamily="2" charset="2"/>
              <a:buChar char=""/>
            </a:pP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Identificação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pontos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incompatibilidade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/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inconsistência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Wingdings" panose="05000000000000000000" pitchFamily="2" charset="2"/>
              <a:buChar char=""/>
            </a:pP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Realização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ajustes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 testes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consecutivos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até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conseguir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uma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versão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funcional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no meu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ambiente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200"/>
              </a:spcAft>
              <a:buFont typeface="Wingdings" panose="05000000000000000000" pitchFamily="2" charset="2"/>
              <a:buChar char=""/>
            </a:pP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Implementação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melhorias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novas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funcionalidades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tornaram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completo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 </a:t>
            </a:r>
            <a:r>
              <a:rPr lang="en-US" sz="24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agradável</a:t>
            </a:r>
            <a:r>
              <a:rPr lang="en-US" sz="24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13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1E99CDFB-D722-D013-56CF-1BED52B29054}"/>
              </a:ext>
            </a:extLst>
          </p:cNvPr>
          <p:cNvSpPr txBox="1"/>
          <p:nvPr/>
        </p:nvSpPr>
        <p:spPr>
          <a:xfrm>
            <a:off x="2069804" y="912949"/>
            <a:ext cx="9838661" cy="552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Linha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Status do Jogo (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Acima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borda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superior):</a:t>
            </a:r>
            <a:endParaRPr lang="en-US" sz="2000" b="1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Além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 campo SCORE (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implementado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no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código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original do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), que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marca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pontuação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foram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acrescentados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pt-BR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914400"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endParaRPr lang="pt-BR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Campo (FPS): Faz a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contagem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dos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Quadros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Segundo,</a:t>
            </a:r>
            <a:endParaRPr lang="pt-BR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"/>
            </a:pP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Campo (Timer): Faz a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contagem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regressiva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5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minutos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sendo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resetado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sempre que o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reinicia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pt-BR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Mensagens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"Game-Over"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perder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partida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pt-BR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Aparecia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apenas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“Game Over”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linha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perto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rodapé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tela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geral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sem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destaque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apenas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simples.</a:t>
            </a:r>
            <a:endParaRPr lang="pt-BR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terminava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logo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seguida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sem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opção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reinício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só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fechava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  <a:endParaRPr lang="pt-BR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Game Over </a:t>
            </a:r>
            <a:r>
              <a:rPr lang="en-US" sz="2000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→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fim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direto</a:t>
            </a:r>
            <a:r>
              <a:rPr lang="en-US" sz="2000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0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24953D72-2376-D490-3335-665D0C5BA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138" y="607216"/>
            <a:ext cx="9052490" cy="57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68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489B34-9BBB-2AA9-6F26-E7CE9AC67B5C}"/>
              </a:ext>
            </a:extLst>
          </p:cNvPr>
          <p:cNvSpPr txBox="1"/>
          <p:nvPr/>
        </p:nvSpPr>
        <p:spPr>
          <a:xfrm>
            <a:off x="1431851" y="1081883"/>
            <a:ext cx="9859926" cy="446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Novas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Implementações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Mensagens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mais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completas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</a:p>
          <a:p>
            <a:pPr marL="914400" algn="ctr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centralizadas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Tela do Jogo): </a:t>
            </a:r>
            <a:endParaRPr lang="pt-BR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</a:t>
            </a:r>
            <a:endParaRPr lang="pt-BR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Quando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jogador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perde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pt-BR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mensagem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aparece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no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centro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tela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pt-BR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GAME OVER</a:t>
            </a:r>
            <a:endParaRPr lang="pt-BR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Aperte R para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reiniciar</a:t>
            </a:r>
            <a:endParaRPr lang="pt-BR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Aperte S para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sair</a:t>
            </a:r>
            <a:endParaRPr lang="pt-BR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Texto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normal (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sem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símbolos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estranhos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).</a:t>
            </a:r>
            <a:endParaRPr lang="pt-BR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jogador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pode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escolher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reiniciar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sair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sem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precisar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fechar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 terminal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executar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linha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comando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uma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nova </a:t>
            </a:r>
            <a:r>
              <a:rPr lang="en-US" sz="20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partida</a:t>
            </a:r>
            <a:r>
              <a:rPr lang="en-US" sz="20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4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442D90BC-2594-C151-762A-7B2A668E21A2}"/>
              </a:ext>
            </a:extLst>
          </p:cNvPr>
          <p:cNvSpPr txBox="1"/>
          <p:nvPr/>
        </p:nvSpPr>
        <p:spPr>
          <a:xfrm>
            <a:off x="1531087" y="918854"/>
            <a:ext cx="9583480" cy="5422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Quando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jogador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ganha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(Timer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chega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0)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Aparece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mensagem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vitória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também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centralizada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VOCÊ VENCEU!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Aperte R para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reiniciar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Aperte S para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sair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600200" lvl="3" indent="-2286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Timer (que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começa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em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5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minutos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por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exemplo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 é o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critério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para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vitória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Existem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dois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finais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possíveis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Derrota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	  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Colisão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</a:t>
            </a:r>
            <a:r>
              <a:rPr lang="en-US" b="1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→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“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Game Over</a:t>
            </a:r>
            <a:r>
              <a:rPr lang="en-US" b="1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Vitória:     Tempo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zerado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	</a:t>
            </a:r>
            <a:r>
              <a:rPr lang="en-US" b="1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→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“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Você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Venceu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!</a:t>
            </a:r>
            <a:r>
              <a:rPr lang="en-US" b="1" dirty="0">
                <a:solidFill>
                  <a:schemeClr val="bg1"/>
                </a:solidFill>
                <a:effectLst/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			</a:t>
            </a:r>
            <a:endParaRPr lang="pt-BR" b="1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pt-BR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Observação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Com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relação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vitória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pode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ser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incluído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uma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nova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condicional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seja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além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ter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que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permanecer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vivo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nos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5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minutos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garantir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um SCORE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mínimo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 80 </a:t>
            </a:r>
            <a:r>
              <a:rPr lang="en-US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pontos</a:t>
            </a:r>
            <a:r>
              <a:rPr lang="en-US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pt-BR" b="1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5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9A52D896-700D-1D54-CDA6-C4D78339F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980" y="562354"/>
            <a:ext cx="9372600" cy="57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5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6E089432-EEEA-BC28-223D-71AB687D119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97797" y="0"/>
            <a:ext cx="9078907" cy="6858000"/>
            <a:chOff x="397797" y="0"/>
            <a:chExt cx="9078907" cy="6858000"/>
          </a:xfrm>
        </p:grpSpPr>
        <p:pic>
          <p:nvPicPr>
            <p:cNvPr id="7" name="Imagem 6" descr="Ícone&#10;&#10;O conteúdo gerado por IA pode estar incorreto.">
              <a:extLst>
                <a:ext uri="{FF2B5EF4-FFF2-40B4-BE49-F238E27FC236}">
                  <a16:creationId xmlns:a16="http://schemas.microsoft.com/office/drawing/2014/main" id="{E29FA201-BE2A-257D-951A-1CBC545368E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alphaModFix amt="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5296" y="0"/>
              <a:ext cx="6761408" cy="6858000"/>
            </a:xfrm>
            <a:prstGeom prst="rect">
              <a:avLst/>
            </a:prstGeom>
          </p:spPr>
        </p:pic>
        <p:pic>
          <p:nvPicPr>
            <p:cNvPr id="9" name="Imagem 8" descr="Logotipo&#10;&#10;O conteúdo gerado por IA pode estar incorreto.">
              <a:extLst>
                <a:ext uri="{FF2B5EF4-FFF2-40B4-BE49-F238E27FC236}">
                  <a16:creationId xmlns:a16="http://schemas.microsoft.com/office/drawing/2014/main" id="{AFE82DDE-CFB9-30C1-67F6-3FCE54C1359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97" y="509013"/>
              <a:ext cx="1338855" cy="1474028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A39E4ED7-6D33-61D0-68E5-89D55BC84F30}"/>
              </a:ext>
            </a:extLst>
          </p:cNvPr>
          <p:cNvSpPr txBox="1"/>
          <p:nvPr/>
        </p:nvSpPr>
        <p:spPr>
          <a:xfrm>
            <a:off x="2069355" y="967283"/>
            <a:ext cx="8308021" cy="480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Resumo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das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Correções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Melhorias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do Jogo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Centípede</a:t>
            </a:r>
            <a:r>
              <a:rPr lang="en-US" sz="2400" b="1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80135BB-E1EB-569D-8CEA-62B5EB111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651" y="2046835"/>
            <a:ext cx="9350449" cy="424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28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556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MS Mincho</vt:lpstr>
      <vt:lpstr>Aptos</vt:lpstr>
      <vt:lpstr>Aptos Display</vt:lpstr>
      <vt:lpstr>Arial</vt:lpstr>
      <vt:lpstr>Cambria</vt:lpstr>
      <vt:lpstr>Courier New</vt:lpstr>
      <vt:lpstr>Symbol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Gutembergue Gutembergue</dc:creator>
  <cp:lastModifiedBy>Gutembergue Gutembergue</cp:lastModifiedBy>
  <cp:revision>4</cp:revision>
  <dcterms:created xsi:type="dcterms:W3CDTF">2025-08-20T09:19:15Z</dcterms:created>
  <dcterms:modified xsi:type="dcterms:W3CDTF">2025-08-20T09:55:03Z</dcterms:modified>
</cp:coreProperties>
</file>