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325" r:id="rId3"/>
    <p:sldId id="328" r:id="rId4"/>
    <p:sldId id="330" r:id="rId5"/>
    <p:sldId id="335" r:id="rId6"/>
    <p:sldId id="336" r:id="rId7"/>
    <p:sldId id="337" r:id="rId8"/>
    <p:sldId id="343" r:id="rId9"/>
    <p:sldId id="331" r:id="rId10"/>
    <p:sldId id="338" r:id="rId11"/>
    <p:sldId id="339" r:id="rId12"/>
    <p:sldId id="340" r:id="rId13"/>
    <p:sldId id="341" r:id="rId14"/>
    <p:sldId id="342" r:id="rId15"/>
    <p:sldId id="346" r:id="rId16"/>
    <p:sldId id="332" r:id="rId17"/>
    <p:sldId id="344" r:id="rId18"/>
    <p:sldId id="347" r:id="rId19"/>
    <p:sldId id="333" r:id="rId20"/>
    <p:sldId id="334" r:id="rId21"/>
    <p:sldId id="348" r:id="rId22"/>
    <p:sldId id="350" r:id="rId23"/>
    <p:sldId id="349" r:id="rId24"/>
    <p:sldId id="351" r:id="rId25"/>
    <p:sldId id="353" r:id="rId26"/>
    <p:sldId id="354" r:id="rId27"/>
    <p:sldId id="329" r:id="rId28"/>
    <p:sldId id="32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 Vidov" initials="DV" lastIdx="1" clrIdx="0">
    <p:extLst>
      <p:ext uri="{19B8F6BF-5375-455C-9EA6-DF929625EA0E}">
        <p15:presenceInfo xmlns:p15="http://schemas.microsoft.com/office/powerpoint/2012/main" userId="5be0fa41743264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DE61-C595-496F-96DB-13BB8B687EE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4490-06EB-42EB-A885-CF089FA7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4490-06EB-42EB-A885-CF089FA70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6C3C-EAE3-4D0B-97C3-7A2616329DC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4319-5F0F-47BC-A38A-DE9885E39BC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E-736A-41A4-ADF7-94C49A9B6E1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0F1-07DD-47F2-9304-399F2328A299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CC99-D2DD-436C-BBC0-955EB53C810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2FA8-924E-4501-9908-290CD7453C0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D8D-F0FF-4938-9FD1-80FED8280D8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491-1981-40C6-BE8F-5EBB59927EB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901-5CAB-45FE-80D7-0E688CC6BDF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35A36-7ED3-47F0-9228-B14A42F56C3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EE8D-44BE-40BE-9A4C-5B939FE88CF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459EB-5857-40BC-A7E2-FDA0C4BE871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tml5/html5_events.htm" TargetMode="External"/><Relationship Id="rId2" Type="http://schemas.openxmlformats.org/officeDocument/2006/relationships/hyperlink" Target="https://www.youtube.com/watch?v=aLOnBWqZwB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fuI9r75bI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2JLo2yxCM" TargetMode="External"/><Relationship Id="rId2" Type="http://schemas.openxmlformats.org/officeDocument/2006/relationships/hyperlink" Target="https://www.youtube.com/watch?v=5PLinY_tOf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Modulul</a:t>
            </a:r>
            <a:r>
              <a:rPr lang="en-US" dirty="0"/>
              <a:t> 2 – </a:t>
            </a:r>
            <a:r>
              <a:rPr lang="en-US" dirty="0" err="1"/>
              <a:t>Webul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viitorul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Ovidiu</a:t>
            </a:r>
            <a:r>
              <a:rPr lang="en-US" dirty="0"/>
              <a:t> </a:t>
            </a:r>
            <a:r>
              <a:rPr lang="en-US" dirty="0" err="1"/>
              <a:t>rudi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A7DFB-AADE-4159-9F6E-90B54CD4D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onblur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</a:t>
            </a:r>
            <a:r>
              <a:rPr lang="en-US" sz="3200" dirty="0" err="1"/>
              <a:t>pierde</a:t>
            </a:r>
            <a:r>
              <a:rPr lang="en-US" sz="3200" dirty="0"/>
              <a:t> </a:t>
            </a:r>
            <a:r>
              <a:rPr lang="en-US" sz="3200" dirty="0" err="1"/>
              <a:t>focusul</a:t>
            </a:r>
            <a:endParaRPr lang="en-US" sz="3200" dirty="0"/>
          </a:p>
          <a:p>
            <a:r>
              <a:rPr lang="en-US" sz="3200" dirty="0" err="1"/>
              <a:t>onchange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modifica</a:t>
            </a:r>
            <a:r>
              <a:rPr lang="en-US" sz="3200" dirty="0"/>
              <a:t> un element</a:t>
            </a:r>
          </a:p>
          <a:p>
            <a:r>
              <a:rPr lang="en-US" sz="3200" dirty="0" err="1"/>
              <a:t>onfocus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</a:t>
            </a:r>
            <a:r>
              <a:rPr lang="en-US" sz="3200" dirty="0" err="1"/>
              <a:t>primeste</a:t>
            </a:r>
            <a:r>
              <a:rPr lang="en-US" sz="3200" dirty="0"/>
              <a:t> </a:t>
            </a:r>
            <a:r>
              <a:rPr lang="en-US" sz="3200" dirty="0" err="1"/>
              <a:t>focusul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56265-F722-4D22-B177-0E345692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onclick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se de click</a:t>
            </a:r>
          </a:p>
          <a:p>
            <a:r>
              <a:rPr lang="en-US" sz="3200" dirty="0" err="1"/>
              <a:t>ondblclick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dublu</a:t>
            </a:r>
            <a:r>
              <a:rPr lang="en-US" sz="3200" dirty="0"/>
              <a:t> click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A6C44-A8F8-4C66-BDE6-8A60E67F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onkeydown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apasa</a:t>
            </a:r>
            <a:r>
              <a:rPr lang="en-US" sz="3200" dirty="0"/>
              <a:t> </a:t>
            </a:r>
            <a:r>
              <a:rPr lang="en-US" sz="3200" dirty="0" err="1"/>
              <a:t>tasta</a:t>
            </a:r>
            <a:endParaRPr lang="en-US" sz="3200" dirty="0"/>
          </a:p>
          <a:p>
            <a:r>
              <a:rPr lang="en-US" sz="3200" dirty="0" err="1"/>
              <a:t>onkeypress</a:t>
            </a:r>
            <a:r>
              <a:rPr lang="en-US" sz="3200" dirty="0"/>
              <a:t> - cat </a:t>
            </a:r>
            <a:r>
              <a:rPr lang="en-US" sz="3200" dirty="0" err="1"/>
              <a:t>timp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apasata</a:t>
            </a:r>
            <a:r>
              <a:rPr lang="en-US" sz="3200" dirty="0"/>
              <a:t> </a:t>
            </a:r>
            <a:r>
              <a:rPr lang="en-US" sz="3200" dirty="0" err="1"/>
              <a:t>tasta</a:t>
            </a:r>
            <a:endParaRPr lang="en-US" sz="3200" dirty="0"/>
          </a:p>
          <a:p>
            <a:r>
              <a:rPr lang="en-US" sz="3200" dirty="0" err="1"/>
              <a:t>onkeyup</a:t>
            </a:r>
            <a:r>
              <a:rPr lang="en-US" sz="3200" dirty="0"/>
              <a:t> -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ridica</a:t>
            </a:r>
            <a:r>
              <a:rPr lang="en-US" sz="3200" dirty="0"/>
              <a:t> </a:t>
            </a:r>
            <a:r>
              <a:rPr lang="en-US" sz="3200" dirty="0" err="1"/>
              <a:t>degetul</a:t>
            </a:r>
            <a:r>
              <a:rPr lang="en-US" sz="3200" dirty="0"/>
              <a:t> de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tasta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F817C-031A-4CD7-A026-916026AC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onmouseout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mouse-</a:t>
            </a:r>
            <a:r>
              <a:rPr lang="en-US" sz="3200" dirty="0" err="1"/>
              <a:t>ul</a:t>
            </a:r>
            <a:r>
              <a:rPr lang="en-US" sz="3200" dirty="0"/>
              <a:t> </a:t>
            </a:r>
            <a:r>
              <a:rPr lang="en-US" sz="3200" dirty="0" err="1"/>
              <a:t>paraseste</a:t>
            </a:r>
            <a:r>
              <a:rPr lang="en-US" sz="3200" dirty="0"/>
              <a:t> </a:t>
            </a:r>
            <a:r>
              <a:rPr lang="en-US" sz="3200" dirty="0" err="1"/>
              <a:t>suprafata</a:t>
            </a:r>
            <a:endParaRPr lang="en-US" sz="3200" dirty="0"/>
          </a:p>
          <a:p>
            <a:r>
              <a:rPr lang="en-US" sz="3200" dirty="0" err="1"/>
              <a:t>onmouseover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mouse-</a:t>
            </a:r>
            <a:r>
              <a:rPr lang="en-US" sz="3200" dirty="0" err="1"/>
              <a:t>ul</a:t>
            </a:r>
            <a:r>
              <a:rPr lang="en-US" sz="3200" dirty="0"/>
              <a:t> intra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suprafata</a:t>
            </a:r>
            <a:endParaRPr lang="en-US" sz="3200" dirty="0"/>
          </a:p>
          <a:p>
            <a:r>
              <a:rPr lang="en-US" sz="3200" dirty="0" err="1"/>
              <a:t>onmousedown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apasa</a:t>
            </a:r>
            <a:r>
              <a:rPr lang="en-US" sz="3200" dirty="0"/>
              <a:t> click-</a:t>
            </a:r>
            <a:r>
              <a:rPr lang="en-US" sz="3200" dirty="0" err="1"/>
              <a:t>ul</a:t>
            </a:r>
            <a:r>
              <a:rPr lang="en-US" sz="3200" dirty="0"/>
              <a:t> mouse-</a:t>
            </a:r>
            <a:r>
              <a:rPr lang="en-US" sz="3200" dirty="0" err="1"/>
              <a:t>ului</a:t>
            </a:r>
            <a:endParaRPr lang="en-US" sz="3200" dirty="0"/>
          </a:p>
          <a:p>
            <a:r>
              <a:rPr lang="en-US" sz="3200" dirty="0" err="1"/>
              <a:t>onmousemove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misca</a:t>
            </a:r>
            <a:r>
              <a:rPr lang="en-US" sz="3200" dirty="0"/>
              <a:t> mouse-</a:t>
            </a:r>
            <a:r>
              <a:rPr lang="en-US" sz="3200" dirty="0" err="1"/>
              <a:t>ul</a:t>
            </a:r>
            <a:endParaRPr lang="en-US" sz="3200" dirty="0"/>
          </a:p>
          <a:p>
            <a:r>
              <a:rPr lang="en-US" sz="3200" dirty="0" err="1"/>
              <a:t>onmouseup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elibereaza</a:t>
            </a:r>
            <a:r>
              <a:rPr lang="en-US" sz="3200" dirty="0"/>
              <a:t> click-</a:t>
            </a:r>
            <a:r>
              <a:rPr lang="en-US" sz="3200" dirty="0" err="1"/>
              <a:t>ul</a:t>
            </a:r>
            <a:r>
              <a:rPr lang="en-US" sz="3200" dirty="0"/>
              <a:t> mouse-</a:t>
            </a:r>
            <a:r>
              <a:rPr lang="en-US" sz="3200" dirty="0" err="1"/>
              <a:t>ului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ED991-C224-4C07-B829-CD1D0D55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err="1"/>
              <a:t>onscroll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scrooleaza</a:t>
            </a:r>
            <a:r>
              <a:rPr lang="en-US" sz="3200" dirty="0"/>
              <a:t> in browser</a:t>
            </a:r>
          </a:p>
          <a:p>
            <a:r>
              <a:rPr lang="en-US" sz="3200" dirty="0" err="1"/>
              <a:t>onselect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selecteaza</a:t>
            </a:r>
            <a:r>
              <a:rPr lang="en-US" sz="3200" dirty="0"/>
              <a:t> un text</a:t>
            </a:r>
          </a:p>
          <a:p>
            <a:r>
              <a:rPr lang="en-US" sz="3200" dirty="0" err="1"/>
              <a:t>onsubmit</a:t>
            </a:r>
            <a:r>
              <a:rPr lang="en-US" sz="3200" dirty="0"/>
              <a:t> – </a:t>
            </a:r>
            <a:r>
              <a:rPr lang="en-US" sz="3200" dirty="0" err="1"/>
              <a:t>cand</a:t>
            </a:r>
            <a:r>
              <a:rPr lang="en-US" sz="3200" dirty="0"/>
              <a:t> se </a:t>
            </a:r>
            <a:r>
              <a:rPr lang="en-US" sz="3200" dirty="0" err="1"/>
              <a:t>trimit</a:t>
            </a:r>
            <a:r>
              <a:rPr lang="en-US" sz="3200" dirty="0"/>
              <a:t> </a:t>
            </a:r>
            <a:r>
              <a:rPr lang="en-US" sz="3200" dirty="0" err="1"/>
              <a:t>datele</a:t>
            </a:r>
            <a:r>
              <a:rPr lang="en-US" sz="3200" dirty="0"/>
              <a:t> </a:t>
            </a:r>
            <a:r>
              <a:rPr lang="en-US" sz="3200" dirty="0" err="1"/>
              <a:t>pe</a:t>
            </a:r>
            <a:r>
              <a:rPr lang="en-US" sz="3200" dirty="0"/>
              <a:t> submit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090EA-E342-403C-AE60-CEF5C8BC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</a:t>
            </a:r>
            <a:r>
              <a:rPr lang="en-US" sz="6000" dirty="0" err="1"/>
              <a:t>Evenimentele</a:t>
            </a:r>
            <a:r>
              <a:rPr lang="en-US" sz="6000" dirty="0"/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https://www.youtube.com/watch?v=aLOnBWqZwBE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http://www.tutorialspoint.com/html5/html5_events.htm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6A886-4F92-45A5-ACC1-431C8BC4D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3.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EC932-52E0-492A-AE1F-5583BF28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1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3.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Cum </a:t>
            </a:r>
            <a:r>
              <a:rPr lang="en-US" sz="3200" dirty="0" err="1"/>
              <a:t>functioneaza</a:t>
            </a:r>
            <a:r>
              <a:rPr lang="en-US" sz="3200" dirty="0"/>
              <a:t>? </a:t>
            </a:r>
          </a:p>
          <a:p>
            <a:pPr marL="0" indent="0">
              <a:buNone/>
            </a:pPr>
            <a:r>
              <a:rPr lang="en-US" sz="3200" dirty="0" err="1"/>
              <a:t>Exemplu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BE3EE-0E95-4466-A6E8-58751F57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3.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hlinkClick r:id="rId2"/>
            </a:endParaRPr>
          </a:p>
          <a:p>
            <a:pPr marL="0" indent="0">
              <a:buNone/>
            </a:pPr>
            <a:endParaRPr lang="en-US" sz="3200" dirty="0">
              <a:hlinkClick r:id="rId2"/>
            </a:endParaRP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https://www.youtube.com/watch?v=LfuI9r75bIQ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52B87-B5C4-4E1F-BCD2-51064DD6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3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4. id &amp;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397C9-A719-4C71-BFAE-94971373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103965"/>
            <a:ext cx="10058400" cy="2089023"/>
          </a:xfrm>
        </p:spPr>
        <p:txBody>
          <a:bodyPr anchor="t">
            <a:normAutofit/>
          </a:bodyPr>
          <a:lstStyle/>
          <a:p>
            <a:r>
              <a:rPr lang="en-US" sz="4400" dirty="0" err="1"/>
              <a:t>Modulul</a:t>
            </a:r>
            <a:r>
              <a:rPr lang="en-US" sz="4400" dirty="0"/>
              <a:t> 2 – </a:t>
            </a:r>
            <a:r>
              <a:rPr lang="en-US" sz="4400" dirty="0" err="1"/>
              <a:t>Laboratorul</a:t>
            </a:r>
            <a:r>
              <a:rPr lang="en-US" sz="4400" dirty="0"/>
              <a:t> 5 </a:t>
            </a:r>
            <a:br>
              <a:rPr lang="en-US" sz="4400" dirty="0"/>
            </a:br>
            <a:r>
              <a:rPr lang="en-US" sz="4400" dirty="0"/>
              <a:t>Attributes. </a:t>
            </a:r>
            <a:r>
              <a:rPr lang="en-US" sz="4400" dirty="0" err="1"/>
              <a:t>Introducere</a:t>
            </a:r>
            <a:r>
              <a:rPr lang="en-US" sz="4400" dirty="0"/>
              <a:t> in CSS.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Ovidiu</a:t>
            </a:r>
            <a:r>
              <a:rPr lang="en-US" dirty="0"/>
              <a:t> </a:t>
            </a:r>
            <a:r>
              <a:rPr lang="en-US" dirty="0" err="1"/>
              <a:t>rudi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59A84-4104-4224-BEAE-CBA841DD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1E85E-002D-4E98-A2AB-91A24C73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FontTx/>
              <a:buChar char="-"/>
            </a:pPr>
            <a:r>
              <a:rPr lang="en-US" sz="3200" dirty="0"/>
              <a:t> Selector </a:t>
            </a:r>
            <a:r>
              <a:rPr lang="en-US" sz="3200" dirty="0" err="1"/>
              <a:t>dupa</a:t>
            </a:r>
            <a:r>
              <a:rPr lang="en-US" sz="3200" dirty="0"/>
              <a:t> id</a:t>
            </a:r>
          </a:p>
          <a:p>
            <a:pPr algn="ctr">
              <a:buFontTx/>
              <a:buChar char="-"/>
            </a:pPr>
            <a:r>
              <a:rPr lang="en-US" sz="3200" dirty="0"/>
              <a:t> Selector </a:t>
            </a:r>
            <a:r>
              <a:rPr lang="en-US" sz="3200" dirty="0" err="1"/>
              <a:t>dupa</a:t>
            </a:r>
            <a:r>
              <a:rPr lang="en-US" sz="3200" dirty="0"/>
              <a:t> tag</a:t>
            </a:r>
          </a:p>
          <a:p>
            <a:pPr algn="ctr">
              <a:buFontTx/>
              <a:buChar char="-"/>
            </a:pPr>
            <a:r>
              <a:rPr lang="en-US" sz="3200" dirty="0"/>
              <a:t> Selector </a:t>
            </a:r>
            <a:r>
              <a:rPr lang="en-US" sz="3200" dirty="0" err="1"/>
              <a:t>dupa</a:t>
            </a:r>
            <a:r>
              <a:rPr lang="en-US" sz="3200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C1F19-FD8B-46DB-B1C9-FF328954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Selectorul</a:t>
            </a:r>
            <a:r>
              <a:rPr lang="en-US" sz="3200" dirty="0"/>
              <a:t> </a:t>
            </a:r>
            <a:r>
              <a:rPr lang="en-US" sz="3200" dirty="0" err="1"/>
              <a:t>dupa</a:t>
            </a:r>
            <a:r>
              <a:rPr lang="en-US" sz="3200" dirty="0"/>
              <a:t> id:</a:t>
            </a:r>
          </a:p>
          <a:p>
            <a:r>
              <a:rPr lang="en-US" sz="3200" dirty="0"/>
              <a:t>#</a:t>
            </a:r>
            <a:r>
              <a:rPr lang="en-US" sz="3200" dirty="0" err="1"/>
              <a:t>the_id</a:t>
            </a:r>
            <a:r>
              <a:rPr lang="en-US" sz="3200" dirty="0"/>
              <a:t> { </a:t>
            </a:r>
          </a:p>
          <a:p>
            <a:pPr lvl="2"/>
            <a:r>
              <a:rPr lang="en-US" sz="3200" dirty="0"/>
              <a:t>/* </a:t>
            </a:r>
            <a:r>
              <a:rPr lang="en-US" sz="3200" dirty="0" err="1"/>
              <a:t>css</a:t>
            </a:r>
            <a:r>
              <a:rPr lang="en-US" sz="3200" dirty="0"/>
              <a:t> code */ 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33893-EC33-4033-89F5-7FA2A3F5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Selectorul</a:t>
            </a:r>
            <a:r>
              <a:rPr lang="en-US" sz="3200" dirty="0"/>
              <a:t> </a:t>
            </a:r>
            <a:r>
              <a:rPr lang="en-US" sz="3200" dirty="0" err="1"/>
              <a:t>dupa</a:t>
            </a:r>
            <a:r>
              <a:rPr lang="en-US" sz="3200" dirty="0"/>
              <a:t> tag:</a:t>
            </a:r>
          </a:p>
          <a:p>
            <a:r>
              <a:rPr lang="en-US" sz="3200" dirty="0"/>
              <a:t>tag { </a:t>
            </a:r>
          </a:p>
          <a:p>
            <a:pPr lvl="2"/>
            <a:r>
              <a:rPr lang="en-US" sz="3200" dirty="0"/>
              <a:t>/* </a:t>
            </a:r>
            <a:r>
              <a:rPr lang="en-US" sz="3200" dirty="0" err="1"/>
              <a:t>css</a:t>
            </a:r>
            <a:r>
              <a:rPr lang="en-US" sz="3200" dirty="0"/>
              <a:t> code */ 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DFD9C-C296-4C1F-8DA6-15C4C6555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2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</a:t>
            </a:r>
            <a:r>
              <a:rPr lang="en-US" sz="3200" dirty="0" err="1"/>
              <a:t>Selectorul</a:t>
            </a:r>
            <a:r>
              <a:rPr lang="en-US" sz="3200" dirty="0"/>
              <a:t> </a:t>
            </a:r>
            <a:r>
              <a:rPr lang="en-US" sz="3200" dirty="0" err="1"/>
              <a:t>dupa</a:t>
            </a:r>
            <a:r>
              <a:rPr lang="en-US" sz="3200" dirty="0"/>
              <a:t> class: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the_id</a:t>
            </a:r>
            <a:r>
              <a:rPr lang="en-US" sz="3200" dirty="0"/>
              <a:t> { </a:t>
            </a:r>
          </a:p>
          <a:p>
            <a:pPr lvl="2"/>
            <a:r>
              <a:rPr lang="en-US" sz="3200" dirty="0"/>
              <a:t>/* </a:t>
            </a:r>
            <a:r>
              <a:rPr lang="en-US" sz="3200" dirty="0" err="1"/>
              <a:t>css</a:t>
            </a:r>
            <a:r>
              <a:rPr lang="en-US" sz="3200" dirty="0"/>
              <a:t> code */ 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62B87-609E-4912-8F7E-0BBFA27B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 err="1"/>
              <a:t>Exemple</a:t>
            </a:r>
            <a:r>
              <a:rPr lang="en-US" sz="3200" dirty="0"/>
              <a:t> </a:t>
            </a:r>
            <a:r>
              <a:rPr lang="en-US" sz="3200" dirty="0" err="1"/>
              <a:t>selectoare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0631B-A1DE-4897-8CF2-F3E1556D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https://www.youtube.com/watch?v=5PLinY_tOfM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https://www.youtube.com/watch?v=oh2JLo2yxCM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C99-799A-425A-8AA9-266C0441E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Recapitulare</a:t>
            </a:r>
            <a:r>
              <a:rPr lang="fr-FR" dirty="0"/>
              <a:t> - </a:t>
            </a:r>
            <a:r>
              <a:rPr lang="fr-FR" dirty="0" err="1"/>
              <a:t>Laboratorului</a:t>
            </a:r>
            <a:r>
              <a:rPr lang="fr-FR" dirty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9EE5C-D9E4-4D72-9864-A6B88FB2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7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/>
              <a:t>Q &amp; A - </a:t>
            </a:r>
            <a:r>
              <a:rPr lang="en-US" altLang="en-US" sz="6000" dirty="0" err="1"/>
              <a:t>Laborator</a:t>
            </a:r>
            <a:r>
              <a:rPr lang="en-US" altLang="en-US" sz="6000" dirty="0"/>
              <a:t> 5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/>
              <a:t>Ovidiu</a:t>
            </a:r>
            <a:r>
              <a:rPr lang="en-US" sz="2800" dirty="0"/>
              <a:t> RUDI</a:t>
            </a:r>
          </a:p>
          <a:p>
            <a:r>
              <a:rPr lang="en-US" sz="2800" dirty="0"/>
              <a:t>ovidiu.rudi@gmail.com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41358-8686-4667-8806-ED8C6605E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</a:t>
            </a: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sti</a:t>
            </a:r>
            <a:r>
              <a:rPr lang="fr-FR" dirty="0"/>
              <a:t> la </a:t>
            </a:r>
            <a:r>
              <a:rPr lang="fr-FR" dirty="0" err="1"/>
              <a:t>finalul</a:t>
            </a:r>
            <a:r>
              <a:rPr lang="fr-FR" dirty="0"/>
              <a:t> - </a:t>
            </a:r>
            <a:r>
              <a:rPr lang="fr-FR" dirty="0" err="1"/>
              <a:t>Laboratorului</a:t>
            </a:r>
            <a:r>
              <a:rPr lang="fr-FR" dirty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CA6FB-3DD6-43A1-9A5F-A1614C0E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 err="1"/>
              <a:t>Atributele</a:t>
            </a:r>
            <a:r>
              <a:rPr lang="en-US" sz="6000" dirty="0"/>
              <a:t> in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1. </a:t>
            </a:r>
            <a:r>
              <a:rPr lang="en-US" sz="3200" b="1" dirty="0" err="1">
                <a:solidFill>
                  <a:srgbClr val="C00000"/>
                </a:solidFill>
              </a:rPr>
              <a:t>Atributele</a:t>
            </a:r>
            <a:r>
              <a:rPr lang="en-US" sz="3200" b="1" dirty="0">
                <a:solidFill>
                  <a:srgbClr val="C00000"/>
                </a:solidFill>
              </a:rPr>
              <a:t> in HTML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Evenimentele</a:t>
            </a:r>
            <a:r>
              <a:rPr lang="en-US" sz="3200" dirty="0"/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2F61A-3A4F-424E-B569-0852A19E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 err="1"/>
              <a:t>Atributele</a:t>
            </a:r>
            <a:r>
              <a:rPr lang="en-US" sz="6000" dirty="0"/>
              <a:t> in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lang</a:t>
            </a:r>
            <a:r>
              <a:rPr lang="en-US" sz="3200" dirty="0"/>
              <a:t> - &lt;html </a:t>
            </a:r>
            <a:r>
              <a:rPr lang="en-US" sz="3200" dirty="0" err="1"/>
              <a:t>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-US"&gt;</a:t>
            </a:r>
          </a:p>
          <a:p>
            <a:r>
              <a:rPr lang="en-US" sz="3200" dirty="0"/>
              <a:t>title - &lt;p title=“</a:t>
            </a:r>
            <a:r>
              <a:rPr lang="en-US" sz="3200" dirty="0" err="1"/>
              <a:t>Titlul</a:t>
            </a:r>
            <a:r>
              <a:rPr lang="en-US" sz="3200" dirty="0"/>
              <a:t> </a:t>
            </a:r>
            <a:r>
              <a:rPr lang="en-US" sz="3200" dirty="0" err="1"/>
              <a:t>paragrafului</a:t>
            </a:r>
            <a:r>
              <a:rPr lang="en-US" sz="3200" dirty="0"/>
              <a:t>"&gt;</a:t>
            </a:r>
            <a:r>
              <a:rPr lang="en-US" sz="3200" dirty="0" err="1"/>
              <a:t>Paragrafului</a:t>
            </a:r>
            <a:r>
              <a:rPr lang="en-US" sz="3200" dirty="0"/>
              <a:t>&lt;/p&gt;</a:t>
            </a:r>
          </a:p>
          <a:p>
            <a:r>
              <a:rPr lang="en-US" sz="3200" dirty="0" err="1"/>
              <a:t>href</a:t>
            </a:r>
            <a:r>
              <a:rPr lang="en-US" sz="3200" dirty="0"/>
              <a:t> –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200" dirty="0" err="1"/>
              <a:t>src</a:t>
            </a:r>
            <a:r>
              <a:rPr lang="en-US" sz="3200" dirty="0"/>
              <a:t> – </a:t>
            </a:r>
            <a:r>
              <a:rPr lang="en-US" sz="3200" dirty="0" err="1"/>
              <a:t>sursa</a:t>
            </a:r>
            <a:r>
              <a:rPr lang="en-US" sz="3200" dirty="0"/>
              <a:t> </a:t>
            </a:r>
            <a:r>
              <a:rPr lang="en-US" sz="3200" dirty="0" err="1"/>
              <a:t>resursei</a:t>
            </a:r>
            <a:r>
              <a:rPr lang="en-US" sz="3200" dirty="0"/>
              <a:t> </a:t>
            </a:r>
          </a:p>
          <a:p>
            <a:r>
              <a:rPr lang="en-US" sz="3200" dirty="0"/>
              <a:t>alt – </a:t>
            </a:r>
            <a:r>
              <a:rPr lang="en-US" sz="3200" dirty="0" err="1"/>
              <a:t>textul</a:t>
            </a:r>
            <a:r>
              <a:rPr lang="en-US" sz="3200" dirty="0"/>
              <a:t> care </a:t>
            </a:r>
            <a:r>
              <a:rPr lang="en-US" sz="3200" dirty="0" err="1"/>
              <a:t>inlocuieste</a:t>
            </a:r>
            <a:r>
              <a:rPr lang="en-US" sz="3200" dirty="0"/>
              <a:t> o imagine</a:t>
            </a: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BFFD4-ED08-49F2-8312-B1AFEE0B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 err="1"/>
              <a:t>Atributele</a:t>
            </a:r>
            <a:r>
              <a:rPr lang="en-US" sz="6000" dirty="0"/>
              <a:t> in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disabled - </a:t>
            </a:r>
          </a:p>
          <a:p>
            <a:r>
              <a:rPr lang="en-US" sz="3200" dirty="0" err="1"/>
              <a:t>readonly</a:t>
            </a:r>
            <a:r>
              <a:rPr lang="en-US" sz="3200" dirty="0"/>
              <a:t> - </a:t>
            </a:r>
          </a:p>
          <a:p>
            <a:r>
              <a:rPr lang="en-US" sz="3200" dirty="0"/>
              <a:t>style – do not use!</a:t>
            </a:r>
          </a:p>
          <a:p>
            <a:r>
              <a:rPr lang="en-US" sz="3200" dirty="0"/>
              <a:t>size – </a:t>
            </a:r>
            <a:r>
              <a:rPr lang="en-US" sz="3200" dirty="0" err="1"/>
              <a:t>numarul</a:t>
            </a:r>
            <a:r>
              <a:rPr lang="en-US" sz="3200" dirty="0"/>
              <a:t> de </a:t>
            </a:r>
            <a:r>
              <a:rPr lang="en-US" sz="3200" dirty="0" err="1"/>
              <a:t>caractere</a:t>
            </a:r>
            <a:endParaRPr lang="en-US" sz="3200" dirty="0"/>
          </a:p>
          <a:p>
            <a:r>
              <a:rPr lang="en-US" sz="3200" dirty="0"/>
              <a:t>pattern -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CB8AB-287B-4321-848D-42E7D413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7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 err="1"/>
              <a:t>Atributele</a:t>
            </a:r>
            <a:r>
              <a:rPr lang="en-US" sz="6000" dirty="0"/>
              <a:t> in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required – camp </a:t>
            </a:r>
            <a:r>
              <a:rPr lang="en-US" sz="3200" dirty="0" err="1"/>
              <a:t>obligatoriu</a:t>
            </a:r>
            <a:endParaRPr lang="en-US" sz="3200" dirty="0"/>
          </a:p>
          <a:p>
            <a:r>
              <a:rPr lang="en-US" sz="3200" dirty="0" err="1"/>
              <a:t>novalidate</a:t>
            </a:r>
            <a:r>
              <a:rPr lang="en-US" sz="3200" dirty="0"/>
              <a:t> – </a:t>
            </a:r>
            <a:r>
              <a:rPr lang="en-US" sz="3200" dirty="0" err="1"/>
              <a:t>ignora</a:t>
            </a:r>
            <a:r>
              <a:rPr lang="en-US" sz="3200" dirty="0"/>
              <a:t> </a:t>
            </a:r>
            <a:r>
              <a:rPr lang="en-US" sz="3200" dirty="0" err="1"/>
              <a:t>validarile</a:t>
            </a:r>
            <a:endParaRPr lang="en-US" sz="3200" dirty="0"/>
          </a:p>
          <a:p>
            <a:r>
              <a:rPr lang="en-US" sz="3200" dirty="0"/>
              <a:t>name - </a:t>
            </a:r>
          </a:p>
          <a:p>
            <a:r>
              <a:rPr lang="en-US" sz="3200" b="1" dirty="0"/>
              <a:t>id</a:t>
            </a:r>
            <a:r>
              <a:rPr lang="en-US" sz="3200" dirty="0"/>
              <a:t> - </a:t>
            </a:r>
          </a:p>
          <a:p>
            <a:r>
              <a:rPr lang="en-US" sz="3200" b="1" dirty="0"/>
              <a:t>class</a:t>
            </a:r>
            <a:r>
              <a:rPr lang="en-US" sz="3200" dirty="0"/>
              <a:t>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F847E-589E-4E1A-A00F-336D03DF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 err="1"/>
              <a:t>Atributele</a:t>
            </a:r>
            <a:r>
              <a:rPr lang="en-US" sz="6000" dirty="0"/>
              <a:t> in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 attributes – data-*</a:t>
            </a:r>
          </a:p>
          <a:p>
            <a:r>
              <a:rPr lang="en-US" sz="3200" dirty="0"/>
              <a:t>Ex: &lt;div data-type=“tab” data-source=“scope”&gt;&lt;/div&gt;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0B4B1-34E1-4EFD-8087-AFB59D23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  <a:ea typeface="+mn-ea"/>
                <a:cs typeface="+mn-cs"/>
              </a:rPr>
              <a:t>2. </a:t>
            </a:r>
            <a:r>
              <a:rPr lang="en-US" sz="6000" dirty="0" err="1">
                <a:latin typeface="+mn-lt"/>
                <a:ea typeface="+mn-ea"/>
                <a:cs typeface="+mn-cs"/>
              </a:rPr>
              <a:t>Evenimentele</a:t>
            </a:r>
            <a:r>
              <a:rPr lang="en-US" sz="6000" dirty="0">
                <a:latin typeface="+mn-lt"/>
                <a:ea typeface="+mn-ea"/>
                <a:cs typeface="+mn-cs"/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Atributele</a:t>
            </a:r>
            <a:r>
              <a:rPr lang="en-US" sz="3200" dirty="0"/>
              <a:t> in HTML 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2. </a:t>
            </a:r>
            <a:r>
              <a:rPr lang="en-US" sz="3200" b="1" dirty="0" err="1">
                <a:solidFill>
                  <a:srgbClr val="C00000"/>
                </a:solidFill>
              </a:rPr>
              <a:t>Evenimentele</a:t>
            </a:r>
            <a:r>
              <a:rPr lang="en-US" sz="3200" b="1" dirty="0">
                <a:solidFill>
                  <a:srgbClr val="C00000"/>
                </a:solidFill>
              </a:rPr>
              <a:t> in HTML</a:t>
            </a:r>
          </a:p>
          <a:p>
            <a:r>
              <a:rPr lang="en-US" sz="3200" dirty="0"/>
              <a:t>3. Validations</a:t>
            </a:r>
          </a:p>
          <a:p>
            <a:r>
              <a:rPr lang="en-US" sz="3200" dirty="0"/>
              <a:t>4. id &amp; class</a:t>
            </a:r>
          </a:p>
          <a:p>
            <a:r>
              <a:rPr lang="en-US" sz="3200" dirty="0"/>
              <a:t>5. CSS selectors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23D54-FFDC-494C-8C07-017B020D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5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24962</TotalTime>
  <Words>651</Words>
  <Application>Microsoft Office PowerPoint</Application>
  <PresentationFormat>Widescreen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Modulul 2 – Webul este viitorul</vt:lpstr>
      <vt:lpstr>Modulul 2 – Laboratorul 5  Attributes. Introducere in CSS.</vt:lpstr>
      <vt:lpstr>Ce vom sti la finalul - Laboratorului 5</vt:lpstr>
      <vt:lpstr>1. Atributele in HTML </vt:lpstr>
      <vt:lpstr>1. Atributele in HTML </vt:lpstr>
      <vt:lpstr>1. Atributele in HTML </vt:lpstr>
      <vt:lpstr>1. Atributele in HTML </vt:lpstr>
      <vt:lpstr>1. Atributele in HTML </vt:lpstr>
      <vt:lpstr>2. Evenimentele in HTML</vt:lpstr>
      <vt:lpstr>2. Evenimentele in HTML</vt:lpstr>
      <vt:lpstr>2. Evenimentele in HTML</vt:lpstr>
      <vt:lpstr>2. Evenimentele in HTML</vt:lpstr>
      <vt:lpstr>2. Evenimentele in HTML</vt:lpstr>
      <vt:lpstr>2. Evenimentele in HTML</vt:lpstr>
      <vt:lpstr>2. Evenimentele in HTML</vt:lpstr>
      <vt:lpstr>3. Validations</vt:lpstr>
      <vt:lpstr>3. Validations</vt:lpstr>
      <vt:lpstr>3. Validations</vt:lpstr>
      <vt:lpstr>4. id &amp; class</vt:lpstr>
      <vt:lpstr>5. CSS selectors</vt:lpstr>
      <vt:lpstr>5. CSS selectors</vt:lpstr>
      <vt:lpstr>5. CSS selectors</vt:lpstr>
      <vt:lpstr>5. CSS selectors</vt:lpstr>
      <vt:lpstr>5. CSS selectors</vt:lpstr>
      <vt:lpstr>5. CSS selectors</vt:lpstr>
      <vt:lpstr>5. CSS selectors</vt:lpstr>
      <vt:lpstr>Recapitulare - Laboratorului 5</vt:lpstr>
      <vt:lpstr>Q &amp; A - Laborator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Dj Vidov</dc:creator>
  <cp:lastModifiedBy>Dj Vidov</cp:lastModifiedBy>
  <cp:revision>172</cp:revision>
  <dcterms:created xsi:type="dcterms:W3CDTF">2015-06-23T03:56:05Z</dcterms:created>
  <dcterms:modified xsi:type="dcterms:W3CDTF">2020-01-29T13:13:47Z</dcterms:modified>
</cp:coreProperties>
</file>