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325" r:id="rId3"/>
    <p:sldId id="328" r:id="rId4"/>
    <p:sldId id="366" r:id="rId5"/>
    <p:sldId id="368" r:id="rId6"/>
    <p:sldId id="369" r:id="rId7"/>
    <p:sldId id="370" r:id="rId8"/>
    <p:sldId id="367" r:id="rId9"/>
    <p:sldId id="386" r:id="rId10"/>
    <p:sldId id="365" r:id="rId11"/>
    <p:sldId id="372" r:id="rId12"/>
    <p:sldId id="373" r:id="rId13"/>
    <p:sldId id="388" r:id="rId14"/>
    <p:sldId id="371" r:id="rId15"/>
    <p:sldId id="377" r:id="rId16"/>
    <p:sldId id="378" r:id="rId17"/>
    <p:sldId id="389" r:id="rId18"/>
    <p:sldId id="379" r:id="rId19"/>
    <p:sldId id="380" r:id="rId20"/>
    <p:sldId id="381" r:id="rId21"/>
    <p:sldId id="390" r:id="rId22"/>
    <p:sldId id="382" r:id="rId23"/>
    <p:sldId id="383" r:id="rId24"/>
    <p:sldId id="384" r:id="rId25"/>
    <p:sldId id="385" r:id="rId26"/>
    <p:sldId id="387" r:id="rId27"/>
    <p:sldId id="391" r:id="rId28"/>
    <p:sldId id="375" r:id="rId29"/>
    <p:sldId id="32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j Vidov" initials="DV" lastIdx="1" clrIdx="0">
    <p:extLst>
      <p:ext uri="{19B8F6BF-5375-455C-9EA6-DF929625EA0E}">
        <p15:presenceInfo xmlns:p15="http://schemas.microsoft.com/office/powerpoint/2012/main" userId="5be0fa41743264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DE61-C595-496F-96DB-13BB8B687EE0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B4490-06EB-42EB-A885-CF089FA7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8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B4490-06EB-42EB-A885-CF089FA709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6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6C3C-EAE3-4D0B-97C3-7A2616329DCE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4319-5F0F-47BC-A38A-DE9885E39BCB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3B2E-736A-41A4-ADF7-94C49A9B6E13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0F1-07DD-47F2-9304-399F2328A299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CC99-D2DD-436C-BBC0-955EB53C810B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2FA8-924E-4501-9908-290CD7453C0F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8D8D-F0FF-4938-9FD1-80FED8280D8E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6491-1981-40C6-BE8F-5EBB59927EB4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2901-5CAB-45FE-80D7-0E688CC6BDF8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E35A36-7ED3-47F0-9228-B14A42F56C36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EE8D-44BE-40BE-9A4C-5B939FE88CF3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7459EB-5857-40BC-A7E2-FDA0C4BE8711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Vf3f564RW5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Qerz5CQa2A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://www.w3schools.com/tags/att_audio_controls.asp" TargetMode="External"/><Relationship Id="rId7" Type="http://schemas.openxmlformats.org/officeDocument/2006/relationships/hyperlink" Target="http://www.w3schools.com/tags/att_audio_src.asp" TargetMode="External"/><Relationship Id="rId2" Type="http://schemas.openxmlformats.org/officeDocument/2006/relationships/hyperlink" Target="http://www.w3schools.com/tags/att_audio_autoplay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att_audio_preload.asp" TargetMode="External"/><Relationship Id="rId5" Type="http://schemas.openxmlformats.org/officeDocument/2006/relationships/hyperlink" Target="http://www.w3schools.com/tags/att_audio_muted.asp" TargetMode="External"/><Relationship Id="rId4" Type="http://schemas.openxmlformats.org/officeDocument/2006/relationships/hyperlink" Target="http://www.w3schools.com/tags/att_audio_loop.asp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att_video_preload.asp" TargetMode="External"/><Relationship Id="rId3" Type="http://schemas.openxmlformats.org/officeDocument/2006/relationships/hyperlink" Target="http://www.w3schools.com/tags/att_video_controls.asp" TargetMode="External"/><Relationship Id="rId7" Type="http://schemas.openxmlformats.org/officeDocument/2006/relationships/hyperlink" Target="http://www.w3schools.com/tags/att_video_poster.asp" TargetMode="External"/><Relationship Id="rId2" Type="http://schemas.openxmlformats.org/officeDocument/2006/relationships/hyperlink" Target="http://www.w3schools.com/tags/att_video_autoplay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att_video_muted.asp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://www.w3schools.com/tags/att_video_loop.asp" TargetMode="External"/><Relationship Id="rId10" Type="http://schemas.openxmlformats.org/officeDocument/2006/relationships/hyperlink" Target="http://www.w3schools.com/tags/att_video_width.asp" TargetMode="External"/><Relationship Id="rId4" Type="http://schemas.openxmlformats.org/officeDocument/2006/relationships/hyperlink" Target="http://www.w3schools.com/tags/att_video_height.asp" TargetMode="External"/><Relationship Id="rId9" Type="http://schemas.openxmlformats.org/officeDocument/2006/relationships/hyperlink" Target="http://www.w3schools.com/tags/att_video_src.asp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att_track_kind.asp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www.w3schools.com/tags/att_track_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att_track_srclang.asp" TargetMode="External"/><Relationship Id="rId5" Type="http://schemas.openxmlformats.org/officeDocument/2006/relationships/hyperlink" Target="http://www.w3schools.com/tags/att_track_src.asp" TargetMode="External"/><Relationship Id="rId4" Type="http://schemas.openxmlformats.org/officeDocument/2006/relationships/hyperlink" Target="http://www.w3schools.com/tags/att_track_label.asp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qFFQB64JS8" TargetMode="External"/><Relationship Id="rId2" Type="http://schemas.openxmlformats.org/officeDocument/2006/relationships/hyperlink" Target="https://www.youtube.com/watch?v=iyafB0VCLs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NuCxUVWUyg" TargetMode="External"/><Relationship Id="rId2" Type="http://schemas.openxmlformats.org/officeDocument/2006/relationships/hyperlink" Target="https://www.youtube.com/watch?v=T8gzYgPTwG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Modulul</a:t>
            </a:r>
            <a:r>
              <a:rPr lang="en-US" dirty="0"/>
              <a:t> 2 – </a:t>
            </a:r>
            <a:r>
              <a:rPr lang="en-US" dirty="0" err="1"/>
              <a:t>Webul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viitorul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Ovidiu</a:t>
            </a:r>
            <a:r>
              <a:rPr lang="en-US" dirty="0"/>
              <a:t> </a:t>
            </a:r>
            <a:r>
              <a:rPr lang="en-US" dirty="0" err="1"/>
              <a:t>rudi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88D82C-ECEB-4B63-B5DA-31D42EF95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1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Legaturile</a:t>
            </a:r>
            <a:r>
              <a:rPr lang="en-US" dirty="0"/>
              <a:t> (Links)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documentele</a:t>
            </a:r>
            <a:r>
              <a:rPr lang="en-US" dirty="0"/>
              <a:t>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</a:t>
            </a:r>
            <a:r>
              <a:rPr lang="en-US" sz="3200" dirty="0" err="1"/>
              <a:t>Legaturile</a:t>
            </a:r>
            <a:r>
              <a:rPr lang="en-US" sz="3200" dirty="0"/>
              <a:t> (Links) </a:t>
            </a:r>
            <a:r>
              <a:rPr lang="en-US" sz="3200" dirty="0" err="1"/>
              <a:t>dintre</a:t>
            </a:r>
            <a:r>
              <a:rPr lang="en-US" sz="3200" dirty="0"/>
              <a:t> </a:t>
            </a:r>
            <a:r>
              <a:rPr lang="en-US" sz="3200" dirty="0" err="1"/>
              <a:t>paginile</a:t>
            </a:r>
            <a:r>
              <a:rPr lang="en-US" sz="3200" dirty="0"/>
              <a:t> web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2. </a:t>
            </a:r>
            <a:r>
              <a:rPr lang="en-US" sz="3200" b="1" dirty="0" err="1">
                <a:solidFill>
                  <a:srgbClr val="C00000"/>
                </a:solidFill>
              </a:rPr>
              <a:t>Legaturile</a:t>
            </a:r>
            <a:r>
              <a:rPr lang="en-US" sz="3200" b="1" dirty="0">
                <a:solidFill>
                  <a:srgbClr val="C00000"/>
                </a:solidFill>
              </a:rPr>
              <a:t> (Links) </a:t>
            </a:r>
            <a:r>
              <a:rPr lang="en-US" sz="3200" b="1" dirty="0" err="1">
                <a:solidFill>
                  <a:srgbClr val="C00000"/>
                </a:solidFill>
              </a:rPr>
              <a:t>dintre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 err="1">
                <a:solidFill>
                  <a:srgbClr val="C00000"/>
                </a:solidFill>
              </a:rPr>
              <a:t>documentele</a:t>
            </a:r>
            <a:r>
              <a:rPr lang="en-US" sz="3200" b="1" dirty="0">
                <a:solidFill>
                  <a:srgbClr val="C00000"/>
                </a:solidFill>
              </a:rPr>
              <a:t> web</a:t>
            </a:r>
          </a:p>
          <a:p>
            <a:r>
              <a:rPr lang="en-US" sz="3200" dirty="0"/>
              <a:t>3. </a:t>
            </a:r>
            <a:r>
              <a:rPr lang="en-US" sz="3200" dirty="0" err="1"/>
              <a:t>Legaturile</a:t>
            </a:r>
            <a:r>
              <a:rPr lang="en-US" sz="3200" dirty="0"/>
              <a:t> </a:t>
            </a:r>
            <a:r>
              <a:rPr lang="en-US" sz="3200" dirty="0" err="1"/>
              <a:t>catre</a:t>
            </a:r>
            <a:r>
              <a:rPr lang="en-US" sz="3200" dirty="0"/>
              <a:t> </a:t>
            </a:r>
            <a:r>
              <a:rPr lang="en-US" sz="3200" dirty="0" err="1"/>
              <a:t>imagini</a:t>
            </a:r>
            <a:endParaRPr lang="en-US" sz="3200" dirty="0"/>
          </a:p>
          <a:p>
            <a:r>
              <a:rPr lang="en-US" sz="3200" dirty="0"/>
              <a:t>4. </a:t>
            </a:r>
            <a:r>
              <a:rPr lang="en-US" sz="3200" dirty="0" err="1"/>
              <a:t>Legaturlie</a:t>
            </a:r>
            <a:r>
              <a:rPr lang="en-US" sz="3200" dirty="0"/>
              <a:t> </a:t>
            </a:r>
            <a:r>
              <a:rPr lang="en-US" sz="3200" dirty="0" err="1"/>
              <a:t>catre</a:t>
            </a:r>
            <a:r>
              <a:rPr lang="en-US" sz="3200" dirty="0"/>
              <a:t> </a:t>
            </a:r>
            <a:r>
              <a:rPr lang="en-US" sz="3200" dirty="0" err="1"/>
              <a:t>sunete</a:t>
            </a:r>
            <a:endParaRPr lang="en-US" sz="3200" dirty="0"/>
          </a:p>
          <a:p>
            <a:r>
              <a:rPr lang="en-US" sz="3200" dirty="0"/>
              <a:t>5. </a:t>
            </a:r>
            <a:r>
              <a:rPr lang="en-US" sz="3200" dirty="0" err="1"/>
              <a:t>Legaturile</a:t>
            </a:r>
            <a:r>
              <a:rPr lang="en-US" sz="3200" dirty="0"/>
              <a:t> </a:t>
            </a:r>
            <a:r>
              <a:rPr lang="en-US" sz="3200" dirty="0" err="1"/>
              <a:t>catre</a:t>
            </a:r>
            <a:r>
              <a:rPr lang="en-US" sz="3200" dirty="0"/>
              <a:t> video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642AA-2629-49D8-987E-D7F595DAF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5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Legaturile</a:t>
            </a:r>
            <a:r>
              <a:rPr lang="en-US" dirty="0"/>
              <a:t> (Links)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documentele</a:t>
            </a:r>
            <a:r>
              <a:rPr lang="en-US" dirty="0"/>
              <a:t>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&lt;a </a:t>
            </a:r>
            <a:r>
              <a:rPr lang="en-US" sz="3200" dirty="0" err="1"/>
              <a:t>href</a:t>
            </a:r>
            <a:r>
              <a:rPr lang="en-US" sz="3200" dirty="0"/>
              <a:t>="ScratchDevicePlugin.msi" &gt;Download installer&lt;/a&gt;</a:t>
            </a:r>
          </a:p>
          <a:p>
            <a:r>
              <a:rPr lang="en-US" sz="3200" dirty="0"/>
              <a:t>&lt;a </a:t>
            </a:r>
            <a:r>
              <a:rPr lang="en-US" sz="3200" dirty="0" err="1"/>
              <a:t>href</a:t>
            </a:r>
            <a:r>
              <a:rPr lang="en-US" sz="3200" dirty="0"/>
              <a:t>="WP_20160211_005.jpg" &gt;Download image&lt;/a&gt;</a:t>
            </a:r>
          </a:p>
          <a:p>
            <a:r>
              <a:rPr lang="en-US" sz="3200" dirty="0"/>
              <a:t>&lt;a </a:t>
            </a:r>
            <a:r>
              <a:rPr lang="en-US" sz="3200" dirty="0" err="1"/>
              <a:t>href</a:t>
            </a:r>
            <a:r>
              <a:rPr lang="en-US" sz="3200" dirty="0"/>
              <a:t>="index.txt" &gt;Download Text File&lt;/a&gt;</a:t>
            </a:r>
          </a:p>
          <a:p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E833F-E6D1-43A3-AD67-5A011287D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4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Legaturile</a:t>
            </a:r>
            <a:r>
              <a:rPr lang="en-US" dirty="0"/>
              <a:t> (Links)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documentele</a:t>
            </a:r>
            <a:r>
              <a:rPr lang="en-US" dirty="0"/>
              <a:t>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&lt;a </a:t>
            </a:r>
            <a:r>
              <a:rPr lang="en-US" sz="3200" dirty="0" err="1"/>
              <a:t>href</a:t>
            </a:r>
            <a:r>
              <a:rPr lang="en-US" sz="3200" dirty="0"/>
              <a:t>="ScratchDevicePlugin.msi" &gt;Download installer&lt;/a&gt;</a:t>
            </a:r>
          </a:p>
          <a:p>
            <a:r>
              <a:rPr lang="en-US" sz="3200" dirty="0"/>
              <a:t>&lt;a </a:t>
            </a:r>
            <a:r>
              <a:rPr lang="en-US" sz="3200" b="1" dirty="0">
                <a:solidFill>
                  <a:srgbClr val="C00000"/>
                </a:solidFill>
              </a:rPr>
              <a:t>download</a:t>
            </a:r>
            <a:r>
              <a:rPr lang="en-US" sz="3200" dirty="0"/>
              <a:t> </a:t>
            </a:r>
            <a:r>
              <a:rPr lang="en-US" sz="3200" dirty="0" err="1"/>
              <a:t>href</a:t>
            </a:r>
            <a:r>
              <a:rPr lang="en-US" sz="3200" dirty="0"/>
              <a:t>="WP_20160211_005.jpg" &gt;Download image&lt;/a&gt;</a:t>
            </a:r>
          </a:p>
          <a:p>
            <a:r>
              <a:rPr lang="en-US" sz="3200" dirty="0"/>
              <a:t>&lt;a </a:t>
            </a:r>
            <a:r>
              <a:rPr lang="en-US" sz="3200" b="1" dirty="0">
                <a:solidFill>
                  <a:srgbClr val="C00000"/>
                </a:solidFill>
              </a:rPr>
              <a:t>download </a:t>
            </a:r>
            <a:r>
              <a:rPr lang="en-US" sz="3200" dirty="0" err="1"/>
              <a:t>href</a:t>
            </a:r>
            <a:r>
              <a:rPr lang="en-US" sz="3200" dirty="0"/>
              <a:t>="index.txt" &gt;Download Text File&lt;/a&gt;</a:t>
            </a:r>
          </a:p>
          <a:p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3FC4CB-0C80-422E-A655-FE42C4C0C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26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Legaturile</a:t>
            </a:r>
            <a:r>
              <a:rPr lang="en-US" dirty="0"/>
              <a:t> (Links)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documentele</a:t>
            </a:r>
            <a:r>
              <a:rPr lang="en-US" dirty="0"/>
              <a:t>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Linkurile</a:t>
            </a:r>
            <a:r>
              <a:rPr lang="en-US" sz="3200" dirty="0"/>
              <a:t> </a:t>
            </a:r>
            <a:r>
              <a:rPr lang="en-US" sz="3200" dirty="0" err="1"/>
              <a:t>dintre</a:t>
            </a:r>
            <a:r>
              <a:rPr lang="en-US" sz="3200" dirty="0"/>
              <a:t> </a:t>
            </a:r>
            <a:r>
              <a:rPr lang="en-US" sz="3200" dirty="0" err="1"/>
              <a:t>documente</a:t>
            </a:r>
            <a:r>
              <a:rPr lang="en-US" sz="3200" dirty="0"/>
              <a:t>: </a:t>
            </a:r>
            <a:r>
              <a:rPr lang="en-US" sz="3200" dirty="0">
                <a:hlinkClick r:id="rId2"/>
              </a:rPr>
              <a:t>https://www.youtube.com/watch?v=Vf3f564RW54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7738C-E50A-488C-979D-8905DE9AC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2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Legaturile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imagini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</a:t>
            </a:r>
            <a:r>
              <a:rPr lang="en-US" sz="3200" dirty="0" err="1"/>
              <a:t>Legaturile</a:t>
            </a:r>
            <a:r>
              <a:rPr lang="en-US" sz="3200" dirty="0"/>
              <a:t> (Links) </a:t>
            </a:r>
            <a:r>
              <a:rPr lang="en-US" sz="3200" dirty="0" err="1"/>
              <a:t>dintre</a:t>
            </a:r>
            <a:r>
              <a:rPr lang="en-US" sz="3200" dirty="0"/>
              <a:t> </a:t>
            </a:r>
            <a:r>
              <a:rPr lang="en-US" sz="3200" dirty="0" err="1"/>
              <a:t>paginile</a:t>
            </a:r>
            <a:r>
              <a:rPr lang="en-US" sz="3200" dirty="0"/>
              <a:t> web</a:t>
            </a:r>
          </a:p>
          <a:p>
            <a:r>
              <a:rPr lang="en-US" sz="3200" dirty="0"/>
              <a:t>2. </a:t>
            </a:r>
            <a:r>
              <a:rPr lang="en-US" sz="3200" dirty="0" err="1"/>
              <a:t>Legaturile</a:t>
            </a:r>
            <a:r>
              <a:rPr lang="en-US" sz="3200" dirty="0"/>
              <a:t> (Links) </a:t>
            </a:r>
            <a:r>
              <a:rPr lang="en-US" sz="3200" dirty="0" err="1"/>
              <a:t>dintre</a:t>
            </a:r>
            <a:r>
              <a:rPr lang="en-US" sz="3200" dirty="0"/>
              <a:t> </a:t>
            </a:r>
            <a:r>
              <a:rPr lang="en-US" sz="3200" dirty="0" err="1"/>
              <a:t>documentele</a:t>
            </a:r>
            <a:r>
              <a:rPr lang="en-US" sz="3200" dirty="0"/>
              <a:t> web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3. </a:t>
            </a:r>
            <a:r>
              <a:rPr lang="en-US" sz="3200" b="1" dirty="0" err="1">
                <a:solidFill>
                  <a:srgbClr val="C00000"/>
                </a:solidFill>
              </a:rPr>
              <a:t>Legaturile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 err="1">
                <a:solidFill>
                  <a:srgbClr val="C00000"/>
                </a:solidFill>
              </a:rPr>
              <a:t>catre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 err="1">
                <a:solidFill>
                  <a:srgbClr val="C00000"/>
                </a:solidFill>
              </a:rPr>
              <a:t>imagini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sz="3200" dirty="0"/>
              <a:t>4. </a:t>
            </a:r>
            <a:r>
              <a:rPr lang="en-US" sz="3200" dirty="0" err="1"/>
              <a:t>Legaturlie</a:t>
            </a:r>
            <a:r>
              <a:rPr lang="en-US" sz="3200" dirty="0"/>
              <a:t> </a:t>
            </a:r>
            <a:r>
              <a:rPr lang="en-US" sz="3200" dirty="0" err="1"/>
              <a:t>catre</a:t>
            </a:r>
            <a:r>
              <a:rPr lang="en-US" sz="3200" dirty="0"/>
              <a:t> </a:t>
            </a:r>
            <a:r>
              <a:rPr lang="en-US" sz="3200" dirty="0" err="1"/>
              <a:t>sunete</a:t>
            </a:r>
            <a:endParaRPr lang="en-US" sz="3200" dirty="0"/>
          </a:p>
          <a:p>
            <a:r>
              <a:rPr lang="en-US" sz="3200" dirty="0"/>
              <a:t>5. </a:t>
            </a:r>
            <a:r>
              <a:rPr lang="en-US" sz="3200" dirty="0" err="1"/>
              <a:t>Legaturile</a:t>
            </a:r>
            <a:r>
              <a:rPr lang="en-US" sz="3200" dirty="0"/>
              <a:t> </a:t>
            </a:r>
            <a:r>
              <a:rPr lang="en-US" sz="3200" dirty="0" err="1"/>
              <a:t>catre</a:t>
            </a:r>
            <a:r>
              <a:rPr lang="en-US" sz="3200" dirty="0"/>
              <a:t> video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99C1A-C4B3-431D-98C8-0D2649FA4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2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Legaturile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imagini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200" dirty="0"/>
              <a:t>&lt;</a:t>
            </a:r>
            <a:r>
              <a:rPr lang="en-US" sz="3200" dirty="0" err="1"/>
              <a:t>img</a:t>
            </a:r>
            <a:r>
              <a:rPr lang="en-US" sz="3200" dirty="0"/>
              <a:t> </a:t>
            </a:r>
            <a:r>
              <a:rPr lang="en-US" sz="3200" dirty="0" err="1"/>
              <a:t>src</a:t>
            </a:r>
            <a:r>
              <a:rPr lang="en-US" sz="3200" dirty="0"/>
              <a:t>="WP_20160211_005.jpg" alt=“</a:t>
            </a:r>
            <a:r>
              <a:rPr lang="en-US" sz="3200" dirty="0" err="1"/>
              <a:t>petrecaretii</a:t>
            </a:r>
            <a:r>
              <a:rPr lang="en-US" sz="3200" dirty="0"/>
              <a:t>"&gt;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CF835B-7E9C-4A69-AA14-A0C4C8569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1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Legaturile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imagini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200" dirty="0" err="1"/>
              <a:t>Imagini</a:t>
            </a:r>
            <a:r>
              <a:rPr lang="en-US" sz="3200" dirty="0"/>
              <a:t> din </a:t>
            </a:r>
            <a:r>
              <a:rPr lang="en-US" sz="3200" dirty="0" err="1"/>
              <a:t>alte</a:t>
            </a:r>
            <a:r>
              <a:rPr lang="en-US" sz="3200" dirty="0"/>
              <a:t> </a:t>
            </a:r>
            <a:r>
              <a:rPr lang="en-US" sz="3200" dirty="0" err="1"/>
              <a:t>foldere</a:t>
            </a:r>
            <a:r>
              <a:rPr lang="en-US" sz="3200" dirty="0"/>
              <a:t>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rgbClr val="C00000"/>
                </a:solidFill>
              </a:rPr>
              <a:t>reorganizarea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/>
              <a:t>fisierelor</a:t>
            </a:r>
            <a:endParaRPr lang="en-US" sz="3200" dirty="0"/>
          </a:p>
          <a:p>
            <a:pPr algn="ctr"/>
            <a:r>
              <a:rPr lang="en-US" sz="3200" dirty="0" err="1"/>
              <a:t>Imagini</a:t>
            </a:r>
            <a:r>
              <a:rPr lang="en-US" sz="3200" dirty="0"/>
              <a:t> de </a:t>
            </a:r>
            <a:r>
              <a:rPr lang="en-US" sz="3200" dirty="0" err="1"/>
              <a:t>pe</a:t>
            </a:r>
            <a:r>
              <a:rPr lang="en-US" sz="3200" dirty="0"/>
              <a:t> </a:t>
            </a:r>
            <a:r>
              <a:rPr lang="en-US" sz="3200" dirty="0" err="1"/>
              <a:t>alte</a:t>
            </a:r>
            <a:r>
              <a:rPr lang="en-US" sz="3200" dirty="0"/>
              <a:t> site-</a:t>
            </a:r>
            <a:r>
              <a:rPr lang="en-US" sz="3200" dirty="0" err="1"/>
              <a:t>uri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57553-9EE3-43FB-8BC8-C75F7804A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88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Legaturile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imagini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200" dirty="0" err="1"/>
              <a:t>Legaturi</a:t>
            </a:r>
            <a:r>
              <a:rPr lang="en-US" sz="3200" dirty="0"/>
              <a:t> </a:t>
            </a:r>
            <a:r>
              <a:rPr lang="en-US" sz="3200" dirty="0" err="1"/>
              <a:t>catre</a:t>
            </a:r>
            <a:r>
              <a:rPr lang="en-US" sz="3200" dirty="0"/>
              <a:t> </a:t>
            </a:r>
            <a:r>
              <a:rPr lang="en-US" sz="3200" dirty="0" err="1"/>
              <a:t>imagini</a:t>
            </a:r>
            <a:r>
              <a:rPr lang="en-US" sz="3200" dirty="0"/>
              <a:t>: </a:t>
            </a:r>
            <a:r>
              <a:rPr lang="en-US" sz="3200" dirty="0">
                <a:hlinkClick r:id="rId2"/>
              </a:rPr>
              <a:t>https://www.youtube.com/watch?v=Qerz5CQa2A8</a:t>
            </a:r>
            <a:endParaRPr lang="en-US" sz="3200" dirty="0"/>
          </a:p>
          <a:p>
            <a:pPr algn="ctr"/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C5E8EF-43A2-4BE9-BCC5-1EF92AC68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88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Legaturile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sunete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</a:t>
            </a:r>
            <a:r>
              <a:rPr lang="en-US" sz="3200" dirty="0" err="1"/>
              <a:t>Legaturile</a:t>
            </a:r>
            <a:r>
              <a:rPr lang="en-US" sz="3200" dirty="0"/>
              <a:t> (Links) </a:t>
            </a:r>
            <a:r>
              <a:rPr lang="en-US" sz="3200" dirty="0" err="1"/>
              <a:t>dintre</a:t>
            </a:r>
            <a:r>
              <a:rPr lang="en-US" sz="3200" dirty="0"/>
              <a:t> </a:t>
            </a:r>
            <a:r>
              <a:rPr lang="en-US" sz="3200" dirty="0" err="1"/>
              <a:t>paginile</a:t>
            </a:r>
            <a:r>
              <a:rPr lang="en-US" sz="3200" dirty="0"/>
              <a:t> web</a:t>
            </a:r>
          </a:p>
          <a:p>
            <a:r>
              <a:rPr lang="en-US" sz="3200" dirty="0"/>
              <a:t>2. </a:t>
            </a:r>
            <a:r>
              <a:rPr lang="en-US" sz="3200" dirty="0" err="1"/>
              <a:t>Legaturile</a:t>
            </a:r>
            <a:r>
              <a:rPr lang="en-US" sz="3200" dirty="0"/>
              <a:t> (Links) </a:t>
            </a:r>
            <a:r>
              <a:rPr lang="en-US" sz="3200" dirty="0" err="1"/>
              <a:t>dintre</a:t>
            </a:r>
            <a:r>
              <a:rPr lang="en-US" sz="3200" dirty="0"/>
              <a:t> </a:t>
            </a:r>
            <a:r>
              <a:rPr lang="en-US" sz="3200" dirty="0" err="1"/>
              <a:t>documentele</a:t>
            </a:r>
            <a:r>
              <a:rPr lang="en-US" sz="3200" dirty="0"/>
              <a:t> web</a:t>
            </a:r>
          </a:p>
          <a:p>
            <a:r>
              <a:rPr lang="en-US" sz="3200" dirty="0"/>
              <a:t>3. </a:t>
            </a:r>
            <a:r>
              <a:rPr lang="en-US" sz="3200" dirty="0" err="1"/>
              <a:t>Legaturile</a:t>
            </a:r>
            <a:r>
              <a:rPr lang="en-US" sz="3200" dirty="0"/>
              <a:t> </a:t>
            </a:r>
            <a:r>
              <a:rPr lang="en-US" sz="3200" dirty="0" err="1"/>
              <a:t>catre</a:t>
            </a:r>
            <a:r>
              <a:rPr lang="en-US" sz="3200" dirty="0"/>
              <a:t> </a:t>
            </a:r>
            <a:r>
              <a:rPr lang="en-US" sz="3200" dirty="0" err="1"/>
              <a:t>imagini</a:t>
            </a:r>
            <a:endParaRPr lang="en-US" sz="3200" dirty="0"/>
          </a:p>
          <a:p>
            <a:r>
              <a:rPr lang="en-US" sz="3200" b="1" dirty="0">
                <a:solidFill>
                  <a:srgbClr val="C00000"/>
                </a:solidFill>
              </a:rPr>
              <a:t>4. </a:t>
            </a:r>
            <a:r>
              <a:rPr lang="en-US" sz="3200" b="1" dirty="0" err="1">
                <a:solidFill>
                  <a:srgbClr val="C00000"/>
                </a:solidFill>
              </a:rPr>
              <a:t>Legaturile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 err="1">
                <a:solidFill>
                  <a:srgbClr val="C00000"/>
                </a:solidFill>
              </a:rPr>
              <a:t>catre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 err="1">
                <a:solidFill>
                  <a:srgbClr val="C00000"/>
                </a:solidFill>
              </a:rPr>
              <a:t>sunete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sz="3200" dirty="0"/>
              <a:t>5. </a:t>
            </a:r>
            <a:r>
              <a:rPr lang="en-US" sz="3200" dirty="0" err="1"/>
              <a:t>Legaturile</a:t>
            </a:r>
            <a:r>
              <a:rPr lang="en-US" sz="3200" dirty="0"/>
              <a:t> </a:t>
            </a:r>
            <a:r>
              <a:rPr lang="en-US" sz="3200" dirty="0" err="1"/>
              <a:t>catre</a:t>
            </a:r>
            <a:r>
              <a:rPr lang="en-US" sz="3200" dirty="0"/>
              <a:t> video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B7F9F-2918-4AE3-9AF7-6C9E594E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26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Legaturile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sunete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&lt;audio controls </a:t>
            </a:r>
            <a:r>
              <a:rPr lang="en-US" sz="3200" dirty="0" err="1"/>
              <a:t>autoplay</a:t>
            </a:r>
            <a:r>
              <a:rPr lang="en-US" sz="3200" dirty="0"/>
              <a:t> muted preload="none"&gt;</a:t>
            </a:r>
          </a:p>
          <a:p>
            <a:r>
              <a:rPr lang="en-US" sz="3200" dirty="0"/>
              <a:t>        &lt;source </a:t>
            </a:r>
            <a:r>
              <a:rPr lang="en-US" sz="3200" dirty="0" err="1"/>
              <a:t>src</a:t>
            </a:r>
            <a:r>
              <a:rPr lang="en-US" sz="3200" dirty="0"/>
              <a:t>="01.mp3" type="audio/mpeg"&gt;</a:t>
            </a:r>
          </a:p>
          <a:p>
            <a:r>
              <a:rPr lang="en-US" sz="3200" dirty="0"/>
              <a:t>        &lt;source </a:t>
            </a:r>
            <a:r>
              <a:rPr lang="en-US" sz="3200" dirty="0" err="1"/>
              <a:t>src</a:t>
            </a:r>
            <a:r>
              <a:rPr lang="en-US" sz="3200" dirty="0"/>
              <a:t>="01.ogg" type="audio/</a:t>
            </a:r>
            <a:r>
              <a:rPr lang="en-US" sz="3200" dirty="0" err="1"/>
              <a:t>ogg</a:t>
            </a:r>
            <a:r>
              <a:rPr lang="en-US" sz="3200" dirty="0"/>
              <a:t>"&gt;</a:t>
            </a:r>
          </a:p>
          <a:p>
            <a:r>
              <a:rPr lang="en-US" sz="3200" dirty="0"/>
              <a:t>        &lt;source </a:t>
            </a:r>
            <a:r>
              <a:rPr lang="en-US" sz="3200" dirty="0" err="1"/>
              <a:t>src</a:t>
            </a:r>
            <a:r>
              <a:rPr lang="en-US" sz="3200" dirty="0"/>
              <a:t>="01.wav" type="audio/wav"&gt; </a:t>
            </a:r>
          </a:p>
          <a:p>
            <a:pPr marL="201168" lvl="1" indent="0">
              <a:buNone/>
            </a:pPr>
            <a:r>
              <a:rPr lang="en-US" sz="3000" dirty="0"/>
              <a:t>       Your browser does not support the audio element.</a:t>
            </a:r>
          </a:p>
          <a:p>
            <a:r>
              <a:rPr lang="en-US" sz="3200" dirty="0"/>
              <a:t>&lt;/audio&gt;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444A9-3C37-4633-A6D9-4ED05C160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5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103965"/>
            <a:ext cx="10058400" cy="2089023"/>
          </a:xfrm>
        </p:spPr>
        <p:txBody>
          <a:bodyPr anchor="t">
            <a:normAutofit/>
          </a:bodyPr>
          <a:lstStyle/>
          <a:p>
            <a:r>
              <a:rPr lang="en-US" sz="4400" dirty="0" err="1"/>
              <a:t>Modulul</a:t>
            </a:r>
            <a:r>
              <a:rPr lang="en-US" sz="4400" dirty="0"/>
              <a:t> 2 – </a:t>
            </a:r>
            <a:r>
              <a:rPr lang="en-US" sz="4400" dirty="0" err="1"/>
              <a:t>Laboratorul</a:t>
            </a:r>
            <a:r>
              <a:rPr lang="en-US" sz="4400" dirty="0"/>
              <a:t> 2 </a:t>
            </a:r>
            <a:br>
              <a:rPr lang="en-US" sz="4400" dirty="0"/>
            </a:br>
            <a:r>
              <a:rPr lang="en-US" sz="4400" dirty="0" err="1"/>
              <a:t>Linkuirile</a:t>
            </a:r>
            <a:r>
              <a:rPr lang="en-US" sz="4400" dirty="0"/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Ovidiu</a:t>
            </a:r>
            <a:r>
              <a:rPr lang="en-US" dirty="0"/>
              <a:t> </a:t>
            </a:r>
            <a:r>
              <a:rPr lang="en-US" dirty="0" err="1"/>
              <a:t>rudi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7F275-08EE-4849-B2B0-F1AE9BC54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73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Legaturile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sunete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214940"/>
              </p:ext>
            </p:extLst>
          </p:nvPr>
        </p:nvGraphicFramePr>
        <p:xfrm>
          <a:off x="1106158" y="2760629"/>
          <a:ext cx="10058400" cy="3144069"/>
        </p:xfrm>
        <a:graphic>
          <a:graphicData uri="http://schemas.openxmlformats.org/drawingml/2006/table">
            <a:tbl>
              <a:tblPr/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4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Attribute</a:t>
                      </a: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Value</a:t>
                      </a: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  <a:hlinkClick r:id="rId2"/>
                        </a:rPr>
                        <a:t>autoplay</a:t>
                      </a:r>
                      <a:endParaRPr lang="en-US" sz="1500" dirty="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autoplay</a:t>
                      </a: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Specifica</a:t>
                      </a:r>
                      <a:r>
                        <a:rPr lang="en-US" sz="1500" baseline="0" dirty="0">
                          <a:effectLst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</a:rPr>
                        <a:t>daca</a:t>
                      </a:r>
                      <a:r>
                        <a:rPr lang="en-US" sz="1500" baseline="0" dirty="0">
                          <a:effectLst/>
                        </a:rPr>
                        <a:t> se </a:t>
                      </a:r>
                      <a:r>
                        <a:rPr lang="en-US" sz="1500" baseline="0" dirty="0" err="1">
                          <a:effectLst/>
                        </a:rPr>
                        <a:t>porneste</a:t>
                      </a:r>
                      <a:r>
                        <a:rPr lang="en-US" sz="1500" baseline="0" dirty="0">
                          <a:effectLst/>
                        </a:rPr>
                        <a:t> audio automat</a:t>
                      </a:r>
                      <a:endParaRPr lang="en-US" sz="1500" dirty="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77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  <a:hlinkClick r:id="rId3"/>
                        </a:rPr>
                        <a:t>controls</a:t>
                      </a:r>
                      <a:endParaRPr lang="en-US" sz="1500" dirty="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controls</a:t>
                      </a: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Specifica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daca</a:t>
                      </a:r>
                      <a:r>
                        <a:rPr lang="en-US" sz="1500" dirty="0">
                          <a:effectLst/>
                        </a:rPr>
                        <a:t> se </a:t>
                      </a:r>
                      <a:r>
                        <a:rPr lang="en-US" sz="1500" dirty="0" err="1">
                          <a:effectLst/>
                        </a:rPr>
                        <a:t>afiseaza</a:t>
                      </a:r>
                      <a:r>
                        <a:rPr lang="en-US" sz="1500" baseline="0" dirty="0">
                          <a:effectLst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</a:rPr>
                        <a:t>controalele</a:t>
                      </a:r>
                      <a:r>
                        <a:rPr lang="en-US" sz="1500" baseline="0" dirty="0">
                          <a:effectLst/>
                        </a:rPr>
                        <a:t> de play, pause </a:t>
                      </a:r>
                      <a:r>
                        <a:rPr lang="en-US" sz="1500" baseline="0" dirty="0" err="1">
                          <a:effectLst/>
                        </a:rPr>
                        <a:t>etc</a:t>
                      </a:r>
                      <a:endParaRPr lang="en-US" sz="1500" dirty="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  <a:hlinkClick r:id="rId4"/>
                        </a:rPr>
                        <a:t>loop</a:t>
                      </a:r>
                      <a:endParaRPr lang="en-US" sz="1500" dirty="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loop</a:t>
                      </a: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Specifica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daca</a:t>
                      </a:r>
                      <a:r>
                        <a:rPr lang="en-US" sz="1500" dirty="0">
                          <a:effectLst/>
                        </a:rPr>
                        <a:t> se </a:t>
                      </a:r>
                      <a:r>
                        <a:rPr lang="en-US" sz="1500" dirty="0" err="1">
                          <a:effectLst/>
                        </a:rPr>
                        <a:t>repeta</a:t>
                      </a:r>
                      <a:r>
                        <a:rPr lang="en-US" sz="1500" baseline="0" dirty="0">
                          <a:effectLst/>
                        </a:rPr>
                        <a:t> la </a:t>
                      </a:r>
                      <a:r>
                        <a:rPr lang="en-US" sz="1500" baseline="0" dirty="0" err="1">
                          <a:effectLst/>
                        </a:rPr>
                        <a:t>finalui</a:t>
                      </a:r>
                      <a:r>
                        <a:rPr lang="en-US" sz="1500" baseline="0" dirty="0">
                          <a:effectLst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</a:rPr>
                        <a:t>catecului</a:t>
                      </a:r>
                      <a:endParaRPr lang="en-US" sz="1500" dirty="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  <a:hlinkClick r:id="rId5"/>
                        </a:rPr>
                        <a:t>muted</a:t>
                      </a:r>
                      <a:endParaRPr lang="en-US" sz="1500" dirty="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muted</a:t>
                      </a: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Daca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exista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acest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atribut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apare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si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butonul</a:t>
                      </a:r>
                      <a:r>
                        <a:rPr lang="en-US" sz="1500" dirty="0">
                          <a:effectLst/>
                        </a:rPr>
                        <a:t> de mute</a:t>
                      </a: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412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6"/>
                        </a:rPr>
                        <a:t>preload</a:t>
                      </a:r>
                      <a:endParaRPr lang="en-US" sz="150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auto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metadata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none</a:t>
                      </a: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Specifica</a:t>
                      </a:r>
                      <a:r>
                        <a:rPr lang="en-US" sz="1500" dirty="0">
                          <a:effectLst/>
                        </a:rPr>
                        <a:t> in </a:t>
                      </a:r>
                      <a:r>
                        <a:rPr lang="en-US" sz="1500" dirty="0" err="1">
                          <a:effectLst/>
                        </a:rPr>
                        <a:t>ce</a:t>
                      </a:r>
                      <a:r>
                        <a:rPr lang="en-US" sz="1500" dirty="0">
                          <a:effectLst/>
                        </a:rPr>
                        <a:t> mod se </a:t>
                      </a:r>
                      <a:r>
                        <a:rPr lang="en-US" sz="1500" dirty="0" err="1">
                          <a:effectLst/>
                        </a:rPr>
                        <a:t>incarca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fisierul</a:t>
                      </a:r>
                      <a:r>
                        <a:rPr lang="en-US" sz="1500" baseline="0" dirty="0">
                          <a:effectLst/>
                        </a:rPr>
                        <a:t> audio</a:t>
                      </a:r>
                      <a:endParaRPr lang="en-US" sz="1500" dirty="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  <a:hlinkClick r:id="rId7"/>
                        </a:rPr>
                        <a:t>src</a:t>
                      </a:r>
                      <a:endParaRPr lang="en-US" sz="1500" dirty="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i="1">
                          <a:effectLst/>
                        </a:rPr>
                        <a:t>URL</a:t>
                      </a:r>
                      <a:endParaRPr lang="en-US" sz="150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Calea</a:t>
                      </a:r>
                      <a:r>
                        <a:rPr lang="en-US" sz="1500" dirty="0">
                          <a:effectLst/>
                        </a:rPr>
                        <a:t> in care se </a:t>
                      </a:r>
                      <a:r>
                        <a:rPr lang="en-US" sz="1500" dirty="0" err="1">
                          <a:effectLst/>
                        </a:rPr>
                        <a:t>gaseste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fisierul</a:t>
                      </a:r>
                      <a:endParaRPr lang="en-US" sz="1500" dirty="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7818" y="1962137"/>
            <a:ext cx="259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Atributele</a:t>
            </a:r>
            <a:r>
              <a:rPr lang="en-US" sz="2800" dirty="0"/>
              <a:t> audio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B3C6BF-AEDD-4DAA-9DC1-C763274544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35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Legaturile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sunete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200" dirty="0"/>
              <a:t>https://www.youtube.com/watch?v=CdKUtZIDzEg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719F1-88EF-479B-B04E-4D271F275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83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Legaturile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</a:t>
            </a:r>
            <a:r>
              <a:rPr lang="en-US" sz="3200" dirty="0" err="1"/>
              <a:t>Legaturile</a:t>
            </a:r>
            <a:r>
              <a:rPr lang="en-US" sz="3200" dirty="0"/>
              <a:t> (Links) </a:t>
            </a:r>
            <a:r>
              <a:rPr lang="en-US" sz="3200" dirty="0" err="1"/>
              <a:t>dintre</a:t>
            </a:r>
            <a:r>
              <a:rPr lang="en-US" sz="3200" dirty="0"/>
              <a:t> </a:t>
            </a:r>
            <a:r>
              <a:rPr lang="en-US" sz="3200" dirty="0" err="1"/>
              <a:t>paginile</a:t>
            </a:r>
            <a:r>
              <a:rPr lang="en-US" sz="3200" dirty="0"/>
              <a:t> web</a:t>
            </a:r>
          </a:p>
          <a:p>
            <a:r>
              <a:rPr lang="en-US" sz="3200" dirty="0"/>
              <a:t>2. </a:t>
            </a:r>
            <a:r>
              <a:rPr lang="en-US" sz="3200" dirty="0" err="1"/>
              <a:t>Legaturile</a:t>
            </a:r>
            <a:r>
              <a:rPr lang="en-US" sz="3200" dirty="0"/>
              <a:t> (Links) </a:t>
            </a:r>
            <a:r>
              <a:rPr lang="en-US" sz="3200" dirty="0" err="1"/>
              <a:t>dintre</a:t>
            </a:r>
            <a:r>
              <a:rPr lang="en-US" sz="3200" dirty="0"/>
              <a:t> </a:t>
            </a:r>
            <a:r>
              <a:rPr lang="en-US" sz="3200" dirty="0" err="1"/>
              <a:t>documentele</a:t>
            </a:r>
            <a:r>
              <a:rPr lang="en-US" sz="3200" dirty="0"/>
              <a:t> web</a:t>
            </a:r>
          </a:p>
          <a:p>
            <a:r>
              <a:rPr lang="en-US" sz="3200" dirty="0"/>
              <a:t>3. </a:t>
            </a:r>
            <a:r>
              <a:rPr lang="en-US" sz="3200" dirty="0" err="1"/>
              <a:t>Legaturile</a:t>
            </a:r>
            <a:r>
              <a:rPr lang="en-US" sz="3200" dirty="0"/>
              <a:t> </a:t>
            </a:r>
            <a:r>
              <a:rPr lang="en-US" sz="3200" dirty="0" err="1"/>
              <a:t>catre</a:t>
            </a:r>
            <a:r>
              <a:rPr lang="en-US" sz="3200" dirty="0"/>
              <a:t> </a:t>
            </a:r>
            <a:r>
              <a:rPr lang="en-US" sz="3200" dirty="0" err="1"/>
              <a:t>imagini</a:t>
            </a:r>
            <a:endParaRPr lang="en-US" sz="3200" dirty="0"/>
          </a:p>
          <a:p>
            <a:r>
              <a:rPr lang="en-US" sz="3200" dirty="0"/>
              <a:t>4. </a:t>
            </a:r>
            <a:r>
              <a:rPr lang="en-US" sz="3200" dirty="0" err="1"/>
              <a:t>Legaturlie</a:t>
            </a:r>
            <a:r>
              <a:rPr lang="en-US" sz="3200" dirty="0"/>
              <a:t> </a:t>
            </a:r>
            <a:r>
              <a:rPr lang="en-US" sz="3200" dirty="0" err="1"/>
              <a:t>catre</a:t>
            </a:r>
            <a:r>
              <a:rPr lang="en-US" sz="3200" dirty="0"/>
              <a:t> </a:t>
            </a:r>
            <a:r>
              <a:rPr lang="en-US" sz="3200" dirty="0" err="1"/>
              <a:t>sunete</a:t>
            </a:r>
            <a:endParaRPr lang="en-US" sz="3200" dirty="0"/>
          </a:p>
          <a:p>
            <a:r>
              <a:rPr lang="en-US" sz="3200" b="1" dirty="0">
                <a:solidFill>
                  <a:srgbClr val="C00000"/>
                </a:solidFill>
              </a:rPr>
              <a:t>5. </a:t>
            </a:r>
            <a:r>
              <a:rPr lang="en-US" sz="3200" b="1" dirty="0" err="1">
                <a:solidFill>
                  <a:srgbClr val="C00000"/>
                </a:solidFill>
              </a:rPr>
              <a:t>Legaturile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 err="1">
                <a:solidFill>
                  <a:srgbClr val="C00000"/>
                </a:solidFill>
              </a:rPr>
              <a:t>catre</a:t>
            </a:r>
            <a:r>
              <a:rPr lang="en-US" sz="3200" b="1" dirty="0">
                <a:solidFill>
                  <a:srgbClr val="C00000"/>
                </a:solidFill>
              </a:rPr>
              <a:t> video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E5476F-FAE9-4734-8A6A-2DF4D26EC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44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Legaturile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/>
              <a:t>&lt;video controls&gt;</a:t>
            </a:r>
          </a:p>
          <a:p>
            <a:r>
              <a:rPr lang="en-US" sz="3200" dirty="0"/>
              <a:t>        &lt;source </a:t>
            </a:r>
            <a:r>
              <a:rPr lang="en-US" sz="3200" dirty="0" err="1"/>
              <a:t>src</a:t>
            </a:r>
            <a:r>
              <a:rPr lang="en-US" sz="3200" dirty="0"/>
              <a:t>="test.mp4" type="video/mp4"&gt;</a:t>
            </a:r>
          </a:p>
          <a:p>
            <a:r>
              <a:rPr lang="en-US" sz="3200" dirty="0"/>
              <a:t>        &lt;source </a:t>
            </a:r>
            <a:r>
              <a:rPr lang="en-US" sz="3200" dirty="0" err="1"/>
              <a:t>src</a:t>
            </a:r>
            <a:r>
              <a:rPr lang="en-US" sz="3200" dirty="0"/>
              <a:t>="test.ogg" type="video/</a:t>
            </a:r>
            <a:r>
              <a:rPr lang="en-US" sz="3200" dirty="0" err="1"/>
              <a:t>ogg</a:t>
            </a:r>
            <a:r>
              <a:rPr lang="en-US" sz="3200" dirty="0"/>
              <a:t>"&gt;</a:t>
            </a:r>
          </a:p>
          <a:p>
            <a:r>
              <a:rPr lang="en-US" sz="3200" dirty="0"/>
              <a:t>        &lt;source </a:t>
            </a:r>
            <a:r>
              <a:rPr lang="en-US" sz="3200" dirty="0" err="1"/>
              <a:t>src</a:t>
            </a:r>
            <a:r>
              <a:rPr lang="en-US" sz="3200" dirty="0"/>
              <a:t>="</a:t>
            </a:r>
            <a:r>
              <a:rPr lang="en-US" sz="3200" dirty="0" err="1"/>
              <a:t>test.webm</a:t>
            </a:r>
            <a:r>
              <a:rPr lang="en-US" sz="3200" dirty="0"/>
              <a:t>" type="video/</a:t>
            </a:r>
            <a:r>
              <a:rPr lang="en-US" sz="3200" dirty="0" err="1"/>
              <a:t>webm</a:t>
            </a:r>
            <a:r>
              <a:rPr lang="en-US" sz="3200" dirty="0"/>
              <a:t>"&gt;</a:t>
            </a:r>
          </a:p>
          <a:p>
            <a:r>
              <a:rPr lang="en-US" sz="3200" dirty="0"/>
              <a:t>        &lt;track </a:t>
            </a:r>
            <a:r>
              <a:rPr lang="en-US" sz="3200" dirty="0" err="1"/>
              <a:t>src</a:t>
            </a:r>
            <a:r>
              <a:rPr lang="en-US" sz="3200" dirty="0"/>
              <a:t>="</a:t>
            </a:r>
            <a:r>
              <a:rPr lang="en-US" sz="3200" dirty="0" err="1"/>
              <a:t>subtitles_en.vtt</a:t>
            </a:r>
            <a:r>
              <a:rPr lang="en-US" sz="3200" dirty="0"/>
              <a:t>" kind="subtitles" </a:t>
            </a:r>
            <a:r>
              <a:rPr lang="en-US" sz="3200" dirty="0" err="1"/>
              <a:t>srclang</a:t>
            </a:r>
            <a:r>
              <a:rPr lang="en-US" sz="3200" dirty="0"/>
              <a:t>="</a:t>
            </a:r>
            <a:r>
              <a:rPr lang="en-US" sz="3200" dirty="0" err="1"/>
              <a:t>en</a:t>
            </a:r>
            <a:r>
              <a:rPr lang="en-US" sz="3200" dirty="0"/>
              <a:t>" label="English"&gt;</a:t>
            </a:r>
          </a:p>
          <a:p>
            <a:r>
              <a:rPr lang="en-US" sz="3200" dirty="0"/>
              <a:t>            &lt;track </a:t>
            </a:r>
            <a:r>
              <a:rPr lang="en-US" sz="3200" dirty="0" err="1"/>
              <a:t>src</a:t>
            </a:r>
            <a:r>
              <a:rPr lang="en-US" sz="3200" dirty="0"/>
              <a:t>="</a:t>
            </a:r>
            <a:r>
              <a:rPr lang="en-US" sz="3200" dirty="0" err="1"/>
              <a:t>subtitles_ro.vtt</a:t>
            </a:r>
            <a:r>
              <a:rPr lang="en-US" sz="3200" dirty="0"/>
              <a:t>" kind="subtitles" </a:t>
            </a:r>
            <a:r>
              <a:rPr lang="en-US" sz="3200" dirty="0" err="1"/>
              <a:t>srclang</a:t>
            </a:r>
            <a:r>
              <a:rPr lang="en-US" sz="3200" dirty="0"/>
              <a:t>="</a:t>
            </a:r>
            <a:r>
              <a:rPr lang="en-US" sz="3200" dirty="0" err="1"/>
              <a:t>ro</a:t>
            </a:r>
            <a:r>
              <a:rPr lang="en-US" sz="3200" dirty="0"/>
              <a:t>" label="Romanian"&gt; </a:t>
            </a:r>
          </a:p>
          <a:p>
            <a:r>
              <a:rPr lang="en-US" sz="3200" dirty="0"/>
              <a:t>        Your browser does not support the video tag.</a:t>
            </a:r>
          </a:p>
          <a:p>
            <a:r>
              <a:rPr lang="en-US" sz="3200" dirty="0"/>
              <a:t>&lt;/video&gt;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7CDC2-607A-4DEB-B3D2-79D3610C4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54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Legaturile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video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402448"/>
              </p:ext>
            </p:extLst>
          </p:nvPr>
        </p:nvGraphicFramePr>
        <p:xfrm>
          <a:off x="1494489" y="2289610"/>
          <a:ext cx="9263981" cy="4128454"/>
        </p:xfrm>
        <a:graphic>
          <a:graphicData uri="http://schemas.openxmlformats.org/drawingml/2006/table">
            <a:tbl>
              <a:tblPr/>
              <a:tblGrid>
                <a:gridCol w="2051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3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98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Attribute</a:t>
                      </a:r>
                    </a:p>
                  </a:txBody>
                  <a:tcPr marL="57141" marR="57141" marT="57141" marB="57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Value</a:t>
                      </a:r>
                    </a:p>
                  </a:txBody>
                  <a:tcPr marL="57141" marR="57141" marT="57141" marB="57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57141" marR="57141" marT="57141" marB="57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8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2"/>
                        </a:rPr>
                        <a:t>autoplay</a:t>
                      </a:r>
                      <a:endParaRPr lang="en-US" sz="1300">
                        <a:effectLst/>
                      </a:endParaRPr>
                    </a:p>
                  </a:txBody>
                  <a:tcPr marL="57141" marR="57141" marT="57141" marB="57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autoplay</a:t>
                      </a:r>
                    </a:p>
                  </a:txBody>
                  <a:tcPr marL="57141" marR="57141" marT="57141" marB="57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Specifica</a:t>
                      </a:r>
                      <a:r>
                        <a:rPr lang="en-US" sz="1500" baseline="0" dirty="0">
                          <a:effectLst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</a:rPr>
                        <a:t>daca</a:t>
                      </a:r>
                      <a:r>
                        <a:rPr lang="en-US" sz="1500" baseline="0" dirty="0">
                          <a:effectLst/>
                        </a:rPr>
                        <a:t> se </a:t>
                      </a:r>
                      <a:r>
                        <a:rPr lang="en-US" sz="1500" baseline="0" dirty="0" err="1">
                          <a:effectLst/>
                        </a:rPr>
                        <a:t>porneste</a:t>
                      </a:r>
                      <a:r>
                        <a:rPr lang="en-US" sz="1500" baseline="0" dirty="0">
                          <a:effectLst/>
                        </a:rPr>
                        <a:t> audio automat</a:t>
                      </a:r>
                      <a:endParaRPr lang="en-US" sz="1500" dirty="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69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3"/>
                        </a:rPr>
                        <a:t>controls</a:t>
                      </a:r>
                      <a:endParaRPr lang="en-US" sz="1300">
                        <a:effectLst/>
                      </a:endParaRPr>
                    </a:p>
                  </a:txBody>
                  <a:tcPr marL="57141" marR="57141" marT="57141" marB="57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controls</a:t>
                      </a:r>
                    </a:p>
                  </a:txBody>
                  <a:tcPr marL="57141" marR="57141" marT="57141" marB="57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Specifica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daca</a:t>
                      </a:r>
                      <a:r>
                        <a:rPr lang="en-US" sz="1500" dirty="0">
                          <a:effectLst/>
                        </a:rPr>
                        <a:t> se </a:t>
                      </a:r>
                      <a:r>
                        <a:rPr lang="en-US" sz="1500" dirty="0" err="1">
                          <a:effectLst/>
                        </a:rPr>
                        <a:t>afiseaza</a:t>
                      </a:r>
                      <a:r>
                        <a:rPr lang="en-US" sz="1500" baseline="0" dirty="0">
                          <a:effectLst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</a:rPr>
                        <a:t>controalele</a:t>
                      </a:r>
                      <a:r>
                        <a:rPr lang="en-US" sz="1500" baseline="0" dirty="0">
                          <a:effectLst/>
                        </a:rPr>
                        <a:t> de play, pause </a:t>
                      </a:r>
                      <a:r>
                        <a:rPr lang="en-US" sz="1500" baseline="0" dirty="0" err="1">
                          <a:effectLst/>
                        </a:rPr>
                        <a:t>etc</a:t>
                      </a:r>
                      <a:endParaRPr lang="en-US" sz="1500" dirty="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8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4"/>
                        </a:rPr>
                        <a:t>height</a:t>
                      </a:r>
                      <a:endParaRPr lang="en-US" sz="1300">
                        <a:effectLst/>
                      </a:endParaRPr>
                    </a:p>
                  </a:txBody>
                  <a:tcPr marL="57141" marR="57141" marT="57141" marB="57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i="1">
                          <a:effectLst/>
                        </a:rPr>
                        <a:t>pixels</a:t>
                      </a:r>
                      <a:endParaRPr lang="en-US" sz="1300">
                        <a:effectLst/>
                      </a:endParaRPr>
                    </a:p>
                  </a:txBody>
                  <a:tcPr marL="57141" marR="57141" marT="57141" marB="57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</a:rPr>
                        <a:t>Specifica</a:t>
                      </a:r>
                      <a:r>
                        <a:rPr lang="en-US" sz="1300" baseline="0" dirty="0">
                          <a:effectLst/>
                        </a:rPr>
                        <a:t> </a:t>
                      </a:r>
                      <a:r>
                        <a:rPr lang="en-US" sz="1300" baseline="0" dirty="0" err="1">
                          <a:effectLst/>
                        </a:rPr>
                        <a:t>inaltimea</a:t>
                      </a:r>
                      <a:r>
                        <a:rPr lang="en-US" sz="1300" baseline="0" dirty="0">
                          <a:effectLst/>
                        </a:rPr>
                        <a:t> in </a:t>
                      </a:r>
                      <a:r>
                        <a:rPr lang="en-US" sz="1300" baseline="0" dirty="0" err="1">
                          <a:effectLst/>
                        </a:rPr>
                        <a:t>pixeli</a:t>
                      </a:r>
                      <a:endParaRPr lang="en-US" sz="1300" dirty="0">
                        <a:effectLst/>
                      </a:endParaRPr>
                    </a:p>
                  </a:txBody>
                  <a:tcPr marL="57141" marR="57141" marT="57141" marB="57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8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5"/>
                        </a:rPr>
                        <a:t>loop</a:t>
                      </a:r>
                      <a:endParaRPr lang="en-US" sz="1300">
                        <a:effectLst/>
                      </a:endParaRPr>
                    </a:p>
                  </a:txBody>
                  <a:tcPr marL="57141" marR="57141" marT="57141" marB="57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loop</a:t>
                      </a:r>
                    </a:p>
                  </a:txBody>
                  <a:tcPr marL="57141" marR="57141" marT="57141" marB="57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Specifica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daca</a:t>
                      </a:r>
                      <a:r>
                        <a:rPr lang="en-US" sz="1500" dirty="0">
                          <a:effectLst/>
                        </a:rPr>
                        <a:t> se </a:t>
                      </a:r>
                      <a:r>
                        <a:rPr lang="en-US" sz="1500" dirty="0" err="1">
                          <a:effectLst/>
                        </a:rPr>
                        <a:t>repeta</a:t>
                      </a:r>
                      <a:r>
                        <a:rPr lang="en-US" sz="1500" baseline="0" dirty="0">
                          <a:effectLst/>
                        </a:rPr>
                        <a:t> la </a:t>
                      </a:r>
                      <a:r>
                        <a:rPr lang="en-US" sz="1500" baseline="0" dirty="0" err="1">
                          <a:effectLst/>
                        </a:rPr>
                        <a:t>finalui</a:t>
                      </a:r>
                      <a:r>
                        <a:rPr lang="en-US" sz="1500" baseline="0" dirty="0">
                          <a:effectLst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</a:rPr>
                        <a:t>catecului</a:t>
                      </a:r>
                      <a:endParaRPr lang="en-US" sz="1500" dirty="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8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6"/>
                        </a:rPr>
                        <a:t>muted</a:t>
                      </a:r>
                      <a:endParaRPr lang="en-US" sz="1300">
                        <a:effectLst/>
                      </a:endParaRPr>
                    </a:p>
                  </a:txBody>
                  <a:tcPr marL="57141" marR="57141" marT="57141" marB="57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muted</a:t>
                      </a:r>
                    </a:p>
                  </a:txBody>
                  <a:tcPr marL="57141" marR="57141" marT="57141" marB="57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Daca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exista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acest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atribut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apare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si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butonul</a:t>
                      </a:r>
                      <a:r>
                        <a:rPr lang="en-US" sz="1500" dirty="0">
                          <a:effectLst/>
                        </a:rPr>
                        <a:t> de mute</a:t>
                      </a: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69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7"/>
                        </a:rPr>
                        <a:t>poster</a:t>
                      </a:r>
                      <a:endParaRPr lang="en-US" sz="1300">
                        <a:effectLst/>
                      </a:endParaRPr>
                    </a:p>
                  </a:txBody>
                  <a:tcPr marL="57141" marR="57141" marT="57141" marB="57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i="1">
                          <a:effectLst/>
                        </a:rPr>
                        <a:t>URL</a:t>
                      </a:r>
                      <a:endParaRPr lang="en-US" sz="1300">
                        <a:effectLst/>
                      </a:endParaRPr>
                    </a:p>
                  </a:txBody>
                  <a:tcPr marL="57141" marR="57141" marT="57141" marB="57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</a:rPr>
                        <a:t>Imaginea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disponibila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pana</a:t>
                      </a:r>
                      <a:r>
                        <a:rPr lang="en-US" sz="1300" baseline="0" dirty="0">
                          <a:effectLst/>
                        </a:rPr>
                        <a:t> </a:t>
                      </a:r>
                      <a:r>
                        <a:rPr lang="en-US" sz="1300" baseline="0" dirty="0" err="1">
                          <a:effectLst/>
                        </a:rPr>
                        <a:t>cand</a:t>
                      </a:r>
                      <a:r>
                        <a:rPr lang="en-US" sz="1300" baseline="0" dirty="0">
                          <a:effectLst/>
                        </a:rPr>
                        <a:t> se </a:t>
                      </a:r>
                      <a:r>
                        <a:rPr lang="en-US" sz="1300" baseline="0" dirty="0" err="1">
                          <a:effectLst/>
                        </a:rPr>
                        <a:t>incarca</a:t>
                      </a:r>
                      <a:r>
                        <a:rPr lang="en-US" sz="1300" baseline="0" dirty="0">
                          <a:effectLst/>
                        </a:rPr>
                        <a:t> video-</a:t>
                      </a:r>
                      <a:r>
                        <a:rPr lang="en-US" sz="1300" baseline="0" dirty="0" err="1">
                          <a:effectLst/>
                        </a:rPr>
                        <a:t>ul</a:t>
                      </a:r>
                      <a:endParaRPr lang="en-US" sz="1300" dirty="0">
                        <a:effectLst/>
                      </a:endParaRPr>
                    </a:p>
                  </a:txBody>
                  <a:tcPr marL="57141" marR="57141" marT="57141" marB="57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140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8"/>
                        </a:rPr>
                        <a:t>preload</a:t>
                      </a:r>
                      <a:endParaRPr lang="en-US" sz="1300">
                        <a:effectLst/>
                      </a:endParaRPr>
                    </a:p>
                  </a:txBody>
                  <a:tcPr marL="57141" marR="57141" marT="57141" marB="57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auto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metadata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none</a:t>
                      </a:r>
                    </a:p>
                  </a:txBody>
                  <a:tcPr marL="57141" marR="57141" marT="57141" marB="57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Specifica</a:t>
                      </a:r>
                      <a:r>
                        <a:rPr lang="en-US" sz="1400" dirty="0">
                          <a:effectLst/>
                        </a:rPr>
                        <a:t> in </a:t>
                      </a:r>
                      <a:r>
                        <a:rPr lang="en-US" sz="1400" dirty="0" err="1">
                          <a:effectLst/>
                        </a:rPr>
                        <a:t>ce</a:t>
                      </a:r>
                      <a:r>
                        <a:rPr lang="en-US" sz="1400" dirty="0">
                          <a:effectLst/>
                        </a:rPr>
                        <a:t> mod se </a:t>
                      </a:r>
                      <a:r>
                        <a:rPr lang="en-US" sz="1400" dirty="0" err="1">
                          <a:effectLst/>
                        </a:rPr>
                        <a:t>incarca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fisierul</a:t>
                      </a:r>
                      <a:r>
                        <a:rPr lang="en-US" sz="1400" baseline="0" dirty="0">
                          <a:effectLst/>
                        </a:rPr>
                        <a:t> video</a:t>
                      </a:r>
                      <a:endParaRPr lang="en-US" sz="1400" dirty="0">
                        <a:effectLst/>
                      </a:endParaRPr>
                    </a:p>
                  </a:txBody>
                  <a:tcPr marL="57141" marR="57141" marT="57141" marB="57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98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9"/>
                        </a:rPr>
                        <a:t>src</a:t>
                      </a:r>
                      <a:endParaRPr lang="en-US" sz="1300">
                        <a:effectLst/>
                      </a:endParaRPr>
                    </a:p>
                  </a:txBody>
                  <a:tcPr marL="57141" marR="57141" marT="57141" marB="57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i="1">
                          <a:effectLst/>
                        </a:rPr>
                        <a:t>URL</a:t>
                      </a:r>
                      <a:endParaRPr lang="en-US" sz="1300">
                        <a:effectLst/>
                      </a:endParaRPr>
                    </a:p>
                  </a:txBody>
                  <a:tcPr marL="57141" marR="57141" marT="57141" marB="57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Calea</a:t>
                      </a:r>
                      <a:r>
                        <a:rPr lang="en-US" sz="1400" dirty="0">
                          <a:effectLst/>
                        </a:rPr>
                        <a:t> in care se </a:t>
                      </a:r>
                      <a:r>
                        <a:rPr lang="en-US" sz="1400" dirty="0" err="1">
                          <a:effectLst/>
                        </a:rPr>
                        <a:t>gaseste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fisierul</a:t>
                      </a:r>
                      <a:endParaRPr lang="en-US" sz="1400" dirty="0">
                        <a:effectLst/>
                      </a:endParaRPr>
                    </a:p>
                  </a:txBody>
                  <a:tcPr marL="57141" marR="57141" marT="57141" marB="57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98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10"/>
                        </a:rPr>
                        <a:t>width</a:t>
                      </a:r>
                      <a:endParaRPr lang="en-US" sz="1300">
                        <a:effectLst/>
                      </a:endParaRPr>
                    </a:p>
                  </a:txBody>
                  <a:tcPr marL="57141" marR="57141" marT="57141" marB="57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i="1">
                          <a:effectLst/>
                        </a:rPr>
                        <a:t>pixels</a:t>
                      </a:r>
                      <a:endParaRPr lang="en-US" sz="1300">
                        <a:effectLst/>
                      </a:endParaRPr>
                    </a:p>
                  </a:txBody>
                  <a:tcPr marL="57141" marR="57141" marT="57141" marB="57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</a:rPr>
                        <a:t>Specifica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latimea</a:t>
                      </a:r>
                      <a:r>
                        <a:rPr lang="en-US" sz="1300" dirty="0">
                          <a:effectLst/>
                        </a:rPr>
                        <a:t> in </a:t>
                      </a:r>
                      <a:r>
                        <a:rPr lang="en-US" sz="1300" dirty="0" err="1">
                          <a:effectLst/>
                        </a:rPr>
                        <a:t>pixeli</a:t>
                      </a:r>
                      <a:endParaRPr lang="en-US" sz="1300" dirty="0">
                        <a:effectLst/>
                      </a:endParaRPr>
                    </a:p>
                  </a:txBody>
                  <a:tcPr marL="57141" marR="57141" marT="57141" marB="57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3775C-D8B9-4E02-BFCE-171A7B5C4F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71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Legaturile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video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775265"/>
              </p:ext>
            </p:extLst>
          </p:nvPr>
        </p:nvGraphicFramePr>
        <p:xfrm>
          <a:off x="1096963" y="2228079"/>
          <a:ext cx="10058400" cy="3263827"/>
        </p:xfrm>
        <a:graphic>
          <a:graphicData uri="http://schemas.openxmlformats.org/drawingml/2006/table">
            <a:tbl>
              <a:tblPr/>
              <a:tblGrid>
                <a:gridCol w="200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1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Attribute</a:t>
                      </a: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Value</a:t>
                      </a: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77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2"/>
                        </a:rPr>
                        <a:t>default</a:t>
                      </a:r>
                      <a:endParaRPr lang="en-US" sz="150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default</a:t>
                      </a: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Specifica</a:t>
                      </a:r>
                      <a:r>
                        <a:rPr lang="en-US" sz="1500" dirty="0">
                          <a:effectLst/>
                        </a:rPr>
                        <a:t> care </a:t>
                      </a:r>
                      <a:r>
                        <a:rPr lang="en-US" sz="1500" dirty="0" err="1">
                          <a:effectLst/>
                        </a:rPr>
                        <a:t>este</a:t>
                      </a:r>
                      <a:r>
                        <a:rPr lang="en-US" sz="1500" dirty="0">
                          <a:effectLst/>
                        </a:rPr>
                        <a:t> track-</a:t>
                      </a:r>
                      <a:r>
                        <a:rPr lang="en-US" sz="1500" dirty="0" err="1">
                          <a:effectLst/>
                        </a:rPr>
                        <a:t>ul</a:t>
                      </a:r>
                      <a:r>
                        <a:rPr lang="en-US" sz="1500" baseline="0" dirty="0">
                          <a:effectLst/>
                        </a:rPr>
                        <a:t> default</a:t>
                      </a:r>
                      <a:endParaRPr lang="en-US" sz="1500" dirty="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082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3"/>
                        </a:rPr>
                        <a:t>kind</a:t>
                      </a:r>
                      <a:endParaRPr lang="en-US" sz="150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>
                          <a:effectLst/>
                        </a:rPr>
                        <a:t>captions</a:t>
                      </a:r>
                      <a:br>
                        <a:rPr lang="fr-FR" sz="1500">
                          <a:effectLst/>
                        </a:rPr>
                      </a:br>
                      <a:r>
                        <a:rPr lang="fr-FR" sz="1500">
                          <a:effectLst/>
                        </a:rPr>
                        <a:t>chapters</a:t>
                      </a:r>
                      <a:br>
                        <a:rPr lang="fr-FR" sz="1500">
                          <a:effectLst/>
                        </a:rPr>
                      </a:br>
                      <a:r>
                        <a:rPr lang="fr-FR" sz="1500">
                          <a:effectLst/>
                        </a:rPr>
                        <a:t>descriptions</a:t>
                      </a:r>
                      <a:br>
                        <a:rPr lang="fr-FR" sz="1500">
                          <a:effectLst/>
                        </a:rPr>
                      </a:br>
                      <a:r>
                        <a:rPr lang="fr-FR" sz="1500">
                          <a:effectLst/>
                        </a:rPr>
                        <a:t>metadata</a:t>
                      </a:r>
                      <a:br>
                        <a:rPr lang="fr-FR" sz="1500">
                          <a:effectLst/>
                        </a:rPr>
                      </a:br>
                      <a:r>
                        <a:rPr lang="fr-FR" sz="1500">
                          <a:effectLst/>
                        </a:rPr>
                        <a:t>subtitles</a:t>
                      </a: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Spcifica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tipul</a:t>
                      </a:r>
                      <a:r>
                        <a:rPr lang="en-US" sz="1500" dirty="0">
                          <a:effectLst/>
                        </a:rPr>
                        <a:t> de track</a:t>
                      </a: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4"/>
                        </a:rPr>
                        <a:t>label</a:t>
                      </a:r>
                      <a:endParaRPr lang="en-US" sz="150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i="1">
                          <a:effectLst/>
                        </a:rPr>
                        <a:t>text</a:t>
                      </a:r>
                      <a:endParaRPr lang="en-US" sz="150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Specifica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titlul</a:t>
                      </a:r>
                      <a:r>
                        <a:rPr lang="en-US" sz="1500" dirty="0">
                          <a:effectLst/>
                        </a:rPr>
                        <a:t> track-</a:t>
                      </a:r>
                      <a:r>
                        <a:rPr lang="en-US" sz="1500" dirty="0" err="1">
                          <a:effectLst/>
                        </a:rPr>
                        <a:t>ului</a:t>
                      </a:r>
                      <a:endParaRPr lang="en-US" sz="1500" dirty="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5"/>
                        </a:rPr>
                        <a:t>src</a:t>
                      </a:r>
                      <a:endParaRPr lang="en-US" sz="150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i="1">
                          <a:effectLst/>
                        </a:rPr>
                        <a:t>URL</a:t>
                      </a:r>
                      <a:endParaRPr lang="en-US" sz="150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Calea</a:t>
                      </a:r>
                      <a:r>
                        <a:rPr lang="en-US" sz="1600" dirty="0">
                          <a:effectLst/>
                        </a:rPr>
                        <a:t> in care se </a:t>
                      </a:r>
                      <a:r>
                        <a:rPr lang="en-US" sz="1600" dirty="0" err="1">
                          <a:effectLst/>
                        </a:rPr>
                        <a:t>gaseste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fisierul</a:t>
                      </a:r>
                      <a:endParaRPr lang="en-US" sz="1600" dirty="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6"/>
                        </a:rPr>
                        <a:t>srclang</a:t>
                      </a:r>
                      <a:endParaRPr lang="en-US" sz="150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i="1">
                          <a:effectLst/>
                        </a:rPr>
                        <a:t>language_code</a:t>
                      </a:r>
                      <a:endParaRPr lang="en-US" sz="150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Specifica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codul</a:t>
                      </a:r>
                      <a:r>
                        <a:rPr lang="en-US" sz="1500" baseline="0" dirty="0">
                          <a:effectLst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</a:rPr>
                        <a:t>limbii</a:t>
                      </a:r>
                      <a:endParaRPr lang="en-US" sz="1500" dirty="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AD193CB-78EA-4A1F-AD16-E05026DB4E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99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Legaturile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Legatura</a:t>
            </a:r>
            <a:r>
              <a:rPr lang="en-US" sz="3200" dirty="0"/>
              <a:t> </a:t>
            </a:r>
            <a:r>
              <a:rPr lang="en-US" sz="3200" dirty="0" err="1"/>
              <a:t>catre</a:t>
            </a:r>
            <a:r>
              <a:rPr lang="en-US" sz="3200" dirty="0"/>
              <a:t> un </a:t>
            </a:r>
            <a:r>
              <a:rPr lang="en-US" sz="3200" dirty="0" err="1"/>
              <a:t>filmulet</a:t>
            </a:r>
            <a:r>
              <a:rPr lang="en-US" sz="3200" dirty="0"/>
              <a:t> </a:t>
            </a:r>
            <a:r>
              <a:rPr lang="en-US" sz="3200" dirty="0" err="1"/>
              <a:t>youtube</a:t>
            </a:r>
            <a:r>
              <a:rPr lang="en-US" sz="3200" dirty="0"/>
              <a:t>:</a:t>
            </a:r>
          </a:p>
          <a:p>
            <a:r>
              <a:rPr lang="en-US" sz="3200" dirty="0">
                <a:solidFill>
                  <a:schemeClr val="tx1"/>
                </a:solidFill>
              </a:rPr>
              <a:t>&lt;iframe </a:t>
            </a:r>
            <a:r>
              <a:rPr lang="en-US" sz="3200" dirty="0" err="1">
                <a:solidFill>
                  <a:schemeClr val="tx1"/>
                </a:solidFill>
              </a:rPr>
              <a:t>src</a:t>
            </a:r>
            <a:r>
              <a:rPr lang="en-US" sz="3200" dirty="0">
                <a:solidFill>
                  <a:schemeClr val="tx1"/>
                </a:solidFill>
              </a:rPr>
              <a:t>="http://www.youtube.com/embed/T8gzYgPTwGA?autoplay=1"&gt;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  &lt;/iframe&gt;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D1A6EE-5AC5-4054-82ED-A6FD4997D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21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Legaturile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Legatura</a:t>
            </a:r>
            <a:r>
              <a:rPr lang="en-US" sz="3200" dirty="0"/>
              <a:t> </a:t>
            </a:r>
            <a:r>
              <a:rPr lang="en-US" sz="3200" dirty="0" err="1"/>
              <a:t>catre</a:t>
            </a:r>
            <a:r>
              <a:rPr lang="en-US" sz="3200" dirty="0"/>
              <a:t> un video:</a:t>
            </a:r>
          </a:p>
          <a:p>
            <a:r>
              <a:rPr lang="en-US" sz="3200" dirty="0">
                <a:hlinkClick r:id="rId2"/>
              </a:rPr>
              <a:t>https://www.youtube.com/watch?v=iyafB0VCLsA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Legatura</a:t>
            </a:r>
            <a:r>
              <a:rPr lang="en-US" sz="3200" dirty="0"/>
              <a:t> </a:t>
            </a:r>
            <a:r>
              <a:rPr lang="en-US" sz="3200" dirty="0" err="1"/>
              <a:t>catre</a:t>
            </a:r>
            <a:r>
              <a:rPr lang="en-US" sz="3200" dirty="0"/>
              <a:t> un </a:t>
            </a:r>
            <a:r>
              <a:rPr lang="en-US" sz="3200" dirty="0" err="1"/>
              <a:t>filmulet</a:t>
            </a:r>
            <a:r>
              <a:rPr lang="en-US" sz="3200" dirty="0"/>
              <a:t> </a:t>
            </a:r>
            <a:r>
              <a:rPr lang="en-US" sz="3200" dirty="0" err="1"/>
              <a:t>youtube</a:t>
            </a:r>
            <a:r>
              <a:rPr lang="en-US" sz="3200" dirty="0"/>
              <a:t>:</a:t>
            </a:r>
          </a:p>
          <a:p>
            <a:r>
              <a:rPr lang="en-US" sz="3200" dirty="0">
                <a:hlinkClick r:id="rId3"/>
              </a:rPr>
              <a:t>https://www.youtube.com/watch?v=PqFFQB64JS8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0EC48-951F-4634-878A-7CC134DC8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44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Recapitulare</a:t>
            </a:r>
            <a:r>
              <a:rPr lang="fr-FR" dirty="0"/>
              <a:t> - </a:t>
            </a:r>
            <a:r>
              <a:rPr lang="fr-FR" dirty="0" err="1"/>
              <a:t>Laborator</a:t>
            </a:r>
            <a:r>
              <a:rPr lang="fr-FR" dirty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</a:t>
            </a:r>
            <a:r>
              <a:rPr lang="en-US" sz="3200" dirty="0" err="1"/>
              <a:t>Legaturile</a:t>
            </a:r>
            <a:r>
              <a:rPr lang="en-US" sz="3200" dirty="0"/>
              <a:t> (Links) </a:t>
            </a:r>
            <a:r>
              <a:rPr lang="en-US" sz="3200" dirty="0" err="1"/>
              <a:t>dintre</a:t>
            </a:r>
            <a:r>
              <a:rPr lang="en-US" sz="3200" dirty="0"/>
              <a:t> </a:t>
            </a:r>
            <a:r>
              <a:rPr lang="en-US" sz="3200" dirty="0" err="1"/>
              <a:t>paginile</a:t>
            </a:r>
            <a:r>
              <a:rPr lang="en-US" sz="3200" dirty="0"/>
              <a:t> web</a:t>
            </a:r>
          </a:p>
          <a:p>
            <a:r>
              <a:rPr lang="en-US" sz="3200" dirty="0"/>
              <a:t>2. </a:t>
            </a:r>
            <a:r>
              <a:rPr lang="en-US" sz="3200" dirty="0" err="1"/>
              <a:t>Legaturile</a:t>
            </a:r>
            <a:r>
              <a:rPr lang="en-US" sz="3200" dirty="0"/>
              <a:t> (Links) </a:t>
            </a:r>
            <a:r>
              <a:rPr lang="en-US" sz="3200" dirty="0" err="1"/>
              <a:t>dintre</a:t>
            </a:r>
            <a:r>
              <a:rPr lang="en-US" sz="3200" dirty="0"/>
              <a:t> </a:t>
            </a:r>
            <a:r>
              <a:rPr lang="en-US" sz="3200" dirty="0" err="1"/>
              <a:t>documentele</a:t>
            </a:r>
            <a:r>
              <a:rPr lang="en-US" sz="3200" dirty="0"/>
              <a:t> web</a:t>
            </a:r>
          </a:p>
          <a:p>
            <a:r>
              <a:rPr lang="en-US" sz="3200" dirty="0"/>
              <a:t>3. </a:t>
            </a:r>
            <a:r>
              <a:rPr lang="en-US" sz="3200" dirty="0" err="1"/>
              <a:t>Legaturile</a:t>
            </a:r>
            <a:r>
              <a:rPr lang="en-US" sz="3200" dirty="0"/>
              <a:t> </a:t>
            </a:r>
            <a:r>
              <a:rPr lang="en-US" sz="3200" dirty="0" err="1"/>
              <a:t>catre</a:t>
            </a:r>
            <a:r>
              <a:rPr lang="en-US" sz="3200" dirty="0"/>
              <a:t> </a:t>
            </a:r>
            <a:r>
              <a:rPr lang="en-US" sz="3200" dirty="0" err="1"/>
              <a:t>imagini</a:t>
            </a:r>
            <a:endParaRPr lang="en-US" sz="3200" dirty="0"/>
          </a:p>
          <a:p>
            <a:r>
              <a:rPr lang="en-US" sz="3200" dirty="0"/>
              <a:t>4. </a:t>
            </a:r>
            <a:r>
              <a:rPr lang="en-US" sz="3200" dirty="0" err="1"/>
              <a:t>Legaturlie</a:t>
            </a:r>
            <a:r>
              <a:rPr lang="en-US" sz="3200" dirty="0"/>
              <a:t> </a:t>
            </a:r>
            <a:r>
              <a:rPr lang="en-US" sz="3200" dirty="0" err="1"/>
              <a:t>catre</a:t>
            </a:r>
            <a:r>
              <a:rPr lang="en-US" sz="3200" dirty="0"/>
              <a:t> </a:t>
            </a:r>
            <a:r>
              <a:rPr lang="en-US" sz="3200" dirty="0" err="1"/>
              <a:t>sunete</a:t>
            </a:r>
            <a:endParaRPr lang="en-US" sz="3200" dirty="0"/>
          </a:p>
          <a:p>
            <a:r>
              <a:rPr lang="en-US" sz="3200" dirty="0"/>
              <a:t>5. </a:t>
            </a:r>
            <a:r>
              <a:rPr lang="en-US" sz="3200" dirty="0" err="1"/>
              <a:t>Legaturile</a:t>
            </a:r>
            <a:r>
              <a:rPr lang="en-US" sz="3200" dirty="0"/>
              <a:t> </a:t>
            </a:r>
            <a:r>
              <a:rPr lang="en-US" sz="3200" dirty="0" err="1"/>
              <a:t>catre</a:t>
            </a:r>
            <a:r>
              <a:rPr lang="en-US" sz="3200" dirty="0"/>
              <a:t> video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DB5361-BAA8-4B94-8EC9-78B2EBC34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66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 &amp; A - </a:t>
            </a:r>
            <a:r>
              <a:rPr lang="en-US" altLang="en-US" dirty="0" err="1"/>
              <a:t>Laborator</a:t>
            </a:r>
            <a:r>
              <a:rPr lang="en-US" altLang="en-US" dirty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err="1"/>
              <a:t>Ovidiu</a:t>
            </a:r>
            <a:r>
              <a:rPr lang="en-US" sz="2800" dirty="0"/>
              <a:t> RUDI</a:t>
            </a:r>
          </a:p>
          <a:p>
            <a:r>
              <a:rPr lang="en-US" sz="2800" dirty="0"/>
              <a:t>ovidiu.rudi@gmail.com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7C3B4-3D75-4037-8E5D-307278632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</a:t>
            </a:r>
            <a:r>
              <a:rPr lang="fr-FR" dirty="0" err="1"/>
              <a:t>vom</a:t>
            </a:r>
            <a:r>
              <a:rPr lang="fr-FR" dirty="0"/>
              <a:t> </a:t>
            </a:r>
            <a:r>
              <a:rPr lang="fr-FR" dirty="0" err="1"/>
              <a:t>sti</a:t>
            </a:r>
            <a:r>
              <a:rPr lang="fr-FR" dirty="0"/>
              <a:t> la </a:t>
            </a:r>
            <a:r>
              <a:rPr lang="fr-FR" dirty="0" err="1"/>
              <a:t>finalul</a:t>
            </a:r>
            <a:r>
              <a:rPr lang="fr-FR" dirty="0"/>
              <a:t> - </a:t>
            </a:r>
            <a:r>
              <a:rPr lang="fr-FR" dirty="0" err="1"/>
              <a:t>Laboratorului</a:t>
            </a:r>
            <a:r>
              <a:rPr lang="fr-FR" dirty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</a:t>
            </a:r>
            <a:r>
              <a:rPr lang="en-US" sz="3200" dirty="0" err="1"/>
              <a:t>Legaturile</a:t>
            </a:r>
            <a:r>
              <a:rPr lang="en-US" sz="3200" dirty="0"/>
              <a:t> (Links) </a:t>
            </a:r>
            <a:r>
              <a:rPr lang="en-US" sz="3200" dirty="0" err="1"/>
              <a:t>dintre</a:t>
            </a:r>
            <a:r>
              <a:rPr lang="en-US" sz="3200" dirty="0"/>
              <a:t> </a:t>
            </a:r>
            <a:r>
              <a:rPr lang="en-US" sz="3200" dirty="0" err="1"/>
              <a:t>paginile</a:t>
            </a:r>
            <a:r>
              <a:rPr lang="en-US" sz="3200" dirty="0"/>
              <a:t> web</a:t>
            </a:r>
          </a:p>
          <a:p>
            <a:r>
              <a:rPr lang="en-US" sz="3200" dirty="0"/>
              <a:t>2. </a:t>
            </a:r>
            <a:r>
              <a:rPr lang="en-US" sz="3200" dirty="0" err="1"/>
              <a:t>Legaturile</a:t>
            </a:r>
            <a:r>
              <a:rPr lang="en-US" sz="3200" dirty="0"/>
              <a:t> (Links) </a:t>
            </a:r>
            <a:r>
              <a:rPr lang="en-US" sz="3200" dirty="0" err="1"/>
              <a:t>dintre</a:t>
            </a:r>
            <a:r>
              <a:rPr lang="en-US" sz="3200" dirty="0"/>
              <a:t> </a:t>
            </a:r>
            <a:r>
              <a:rPr lang="en-US" sz="3200" dirty="0" err="1"/>
              <a:t>documentele</a:t>
            </a:r>
            <a:r>
              <a:rPr lang="en-US" sz="3200" dirty="0"/>
              <a:t> web</a:t>
            </a:r>
          </a:p>
          <a:p>
            <a:r>
              <a:rPr lang="en-US" sz="3200" dirty="0"/>
              <a:t>3. </a:t>
            </a:r>
            <a:r>
              <a:rPr lang="en-US" sz="3200" dirty="0" err="1"/>
              <a:t>Legaturile</a:t>
            </a:r>
            <a:r>
              <a:rPr lang="en-US" sz="3200" dirty="0"/>
              <a:t> </a:t>
            </a:r>
            <a:r>
              <a:rPr lang="en-US" sz="3200" dirty="0" err="1"/>
              <a:t>catre</a:t>
            </a:r>
            <a:r>
              <a:rPr lang="en-US" sz="3200" dirty="0"/>
              <a:t> </a:t>
            </a:r>
            <a:r>
              <a:rPr lang="en-US" sz="3200" dirty="0" err="1"/>
              <a:t>imagini</a:t>
            </a:r>
            <a:endParaRPr lang="en-US" sz="3200" dirty="0"/>
          </a:p>
          <a:p>
            <a:r>
              <a:rPr lang="en-US" sz="3200" dirty="0"/>
              <a:t>4. </a:t>
            </a:r>
            <a:r>
              <a:rPr lang="en-US" sz="3200" dirty="0" err="1"/>
              <a:t>Legaturlie</a:t>
            </a:r>
            <a:r>
              <a:rPr lang="en-US" sz="3200" dirty="0"/>
              <a:t> </a:t>
            </a:r>
            <a:r>
              <a:rPr lang="en-US" sz="3200" dirty="0" err="1"/>
              <a:t>catre</a:t>
            </a:r>
            <a:r>
              <a:rPr lang="en-US" sz="3200" dirty="0"/>
              <a:t> </a:t>
            </a:r>
            <a:r>
              <a:rPr lang="en-US" sz="3200" dirty="0" err="1"/>
              <a:t>sunete</a:t>
            </a:r>
            <a:endParaRPr lang="en-US" sz="3200" dirty="0"/>
          </a:p>
          <a:p>
            <a:r>
              <a:rPr lang="en-US" sz="3200" dirty="0"/>
              <a:t>5. </a:t>
            </a:r>
            <a:r>
              <a:rPr lang="en-US" sz="3200" dirty="0" err="1"/>
              <a:t>Legaturile</a:t>
            </a:r>
            <a:r>
              <a:rPr lang="en-US" sz="3200" dirty="0"/>
              <a:t> </a:t>
            </a:r>
            <a:r>
              <a:rPr lang="en-US" sz="3200" dirty="0" err="1"/>
              <a:t>catre</a:t>
            </a:r>
            <a:r>
              <a:rPr lang="en-US" sz="3200" dirty="0"/>
              <a:t> video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992AD9-9953-43D8-9BA7-760F3432E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6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Legaturile</a:t>
            </a:r>
            <a:r>
              <a:rPr lang="en-US" dirty="0"/>
              <a:t> (Links)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paginile</a:t>
            </a:r>
            <a:r>
              <a:rPr lang="en-US" dirty="0"/>
              <a:t>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1. </a:t>
            </a:r>
            <a:r>
              <a:rPr lang="en-US" sz="3200" b="1" dirty="0" err="1">
                <a:solidFill>
                  <a:srgbClr val="C00000"/>
                </a:solidFill>
              </a:rPr>
              <a:t>Legaturile</a:t>
            </a:r>
            <a:r>
              <a:rPr lang="en-US" sz="3200" b="1" dirty="0">
                <a:solidFill>
                  <a:srgbClr val="C00000"/>
                </a:solidFill>
              </a:rPr>
              <a:t> (Links) </a:t>
            </a:r>
            <a:r>
              <a:rPr lang="en-US" sz="3200" b="1" dirty="0" err="1">
                <a:solidFill>
                  <a:srgbClr val="C00000"/>
                </a:solidFill>
              </a:rPr>
              <a:t>dintre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 err="1">
                <a:solidFill>
                  <a:srgbClr val="C00000"/>
                </a:solidFill>
              </a:rPr>
              <a:t>paginile</a:t>
            </a:r>
            <a:r>
              <a:rPr lang="en-US" sz="3200" b="1" dirty="0">
                <a:solidFill>
                  <a:srgbClr val="C00000"/>
                </a:solidFill>
              </a:rPr>
              <a:t> web</a:t>
            </a:r>
          </a:p>
          <a:p>
            <a:r>
              <a:rPr lang="en-US" sz="3200" dirty="0"/>
              <a:t>2. </a:t>
            </a:r>
            <a:r>
              <a:rPr lang="en-US" sz="3200" dirty="0" err="1"/>
              <a:t>Legaturile</a:t>
            </a:r>
            <a:r>
              <a:rPr lang="en-US" sz="3200" dirty="0"/>
              <a:t> (Links) </a:t>
            </a:r>
            <a:r>
              <a:rPr lang="en-US" sz="3200" dirty="0" err="1"/>
              <a:t>dintre</a:t>
            </a:r>
            <a:r>
              <a:rPr lang="en-US" sz="3200" dirty="0"/>
              <a:t> </a:t>
            </a:r>
            <a:r>
              <a:rPr lang="en-US" sz="3200" dirty="0" err="1"/>
              <a:t>documentele</a:t>
            </a:r>
            <a:r>
              <a:rPr lang="en-US" sz="3200" dirty="0"/>
              <a:t> web</a:t>
            </a:r>
          </a:p>
          <a:p>
            <a:r>
              <a:rPr lang="en-US" sz="3200" dirty="0"/>
              <a:t>3. </a:t>
            </a:r>
            <a:r>
              <a:rPr lang="en-US" sz="3200" dirty="0" err="1"/>
              <a:t>Legaturile</a:t>
            </a:r>
            <a:r>
              <a:rPr lang="en-US" sz="3200" dirty="0"/>
              <a:t> </a:t>
            </a:r>
            <a:r>
              <a:rPr lang="en-US" sz="3200" dirty="0" err="1"/>
              <a:t>catre</a:t>
            </a:r>
            <a:r>
              <a:rPr lang="en-US" sz="3200" dirty="0"/>
              <a:t> </a:t>
            </a:r>
            <a:r>
              <a:rPr lang="en-US" sz="3200" dirty="0" err="1"/>
              <a:t>imagini</a:t>
            </a:r>
            <a:endParaRPr lang="en-US" sz="3200" dirty="0"/>
          </a:p>
          <a:p>
            <a:r>
              <a:rPr lang="en-US" sz="3200" dirty="0"/>
              <a:t>4. </a:t>
            </a:r>
            <a:r>
              <a:rPr lang="en-US" sz="3200" dirty="0" err="1"/>
              <a:t>Legaturlie</a:t>
            </a:r>
            <a:r>
              <a:rPr lang="en-US" sz="3200" dirty="0"/>
              <a:t> </a:t>
            </a:r>
            <a:r>
              <a:rPr lang="en-US" sz="3200" dirty="0" err="1"/>
              <a:t>catre</a:t>
            </a:r>
            <a:r>
              <a:rPr lang="en-US" sz="3200" dirty="0"/>
              <a:t> </a:t>
            </a:r>
            <a:r>
              <a:rPr lang="en-US" sz="3200" dirty="0" err="1"/>
              <a:t>sunete</a:t>
            </a:r>
            <a:endParaRPr lang="en-US" sz="3200" dirty="0"/>
          </a:p>
          <a:p>
            <a:r>
              <a:rPr lang="en-US" sz="3200" dirty="0"/>
              <a:t>5. </a:t>
            </a:r>
            <a:r>
              <a:rPr lang="en-US" sz="3200" dirty="0" err="1"/>
              <a:t>Legaturile</a:t>
            </a:r>
            <a:r>
              <a:rPr lang="en-US" sz="3200" dirty="0"/>
              <a:t> </a:t>
            </a:r>
            <a:r>
              <a:rPr lang="en-US" sz="3200" dirty="0" err="1"/>
              <a:t>catre</a:t>
            </a:r>
            <a:r>
              <a:rPr lang="en-US" sz="3200" dirty="0"/>
              <a:t> video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A6290-F6CC-43C9-998A-55909902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1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Legaturile</a:t>
            </a:r>
            <a:r>
              <a:rPr lang="en-US" dirty="0"/>
              <a:t> (Links)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paginile</a:t>
            </a:r>
            <a:r>
              <a:rPr lang="en-US" dirty="0"/>
              <a:t>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Hyperlink-</a:t>
            </a:r>
            <a:r>
              <a:rPr lang="en-US" sz="3200" dirty="0" err="1"/>
              <a:t>ul</a:t>
            </a:r>
            <a:r>
              <a:rPr lang="en-US" sz="3200" dirty="0"/>
              <a:t> </a:t>
            </a:r>
            <a:r>
              <a:rPr lang="en-US" sz="3200" dirty="0" err="1"/>
              <a:t>este</a:t>
            </a:r>
            <a:r>
              <a:rPr lang="en-US" sz="3200" dirty="0"/>
              <a:t> un text </a:t>
            </a:r>
            <a:r>
              <a:rPr lang="en-US" sz="3200" dirty="0" err="1"/>
              <a:t>sau</a:t>
            </a:r>
            <a:r>
              <a:rPr lang="en-US" sz="3200" dirty="0"/>
              <a:t> o imagine </a:t>
            </a:r>
            <a:r>
              <a:rPr lang="en-US" sz="3200" dirty="0" err="1"/>
              <a:t>pe</a:t>
            </a:r>
            <a:r>
              <a:rPr lang="en-US" sz="3200" dirty="0"/>
              <a:t> care </a:t>
            </a:r>
            <a:r>
              <a:rPr lang="en-US" sz="3200" dirty="0" err="1"/>
              <a:t>poti</a:t>
            </a:r>
            <a:r>
              <a:rPr lang="en-US" sz="3200" dirty="0"/>
              <a:t> face click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sari la </a:t>
            </a:r>
            <a:r>
              <a:rPr lang="en-US" sz="3200" dirty="0" err="1"/>
              <a:t>alta</a:t>
            </a:r>
            <a:r>
              <a:rPr lang="en-US" sz="3200" dirty="0"/>
              <a:t> </a:t>
            </a:r>
            <a:r>
              <a:rPr lang="en-US" sz="3200" dirty="0" err="1"/>
              <a:t>pagina</a:t>
            </a:r>
            <a:r>
              <a:rPr lang="en-US" sz="3200" dirty="0"/>
              <a:t>.</a:t>
            </a:r>
          </a:p>
          <a:p>
            <a:r>
              <a:rPr lang="en-US" sz="3200" dirty="0"/>
              <a:t>In HTML, link-</a:t>
            </a:r>
            <a:r>
              <a:rPr lang="en-US" sz="3200" dirty="0" err="1"/>
              <a:t>urile</a:t>
            </a:r>
            <a:r>
              <a:rPr lang="en-US" sz="3200" dirty="0"/>
              <a:t> </a:t>
            </a:r>
            <a:r>
              <a:rPr lang="en-US" sz="3200" dirty="0" err="1"/>
              <a:t>sunt</a:t>
            </a:r>
            <a:r>
              <a:rPr lang="en-US" sz="3200" dirty="0"/>
              <a:t> definite cu tag-</a:t>
            </a:r>
            <a:r>
              <a:rPr lang="en-US" sz="3200" dirty="0" err="1"/>
              <a:t>ul</a:t>
            </a:r>
            <a:r>
              <a:rPr lang="en-US" sz="3200" dirty="0"/>
              <a:t> </a:t>
            </a:r>
            <a:r>
              <a:rPr lang="en-US" sz="3200" b="1" dirty="0"/>
              <a:t>&lt;a&gt;</a:t>
            </a:r>
            <a:r>
              <a:rPr lang="en-US" sz="3200" dirty="0"/>
              <a:t>:</a:t>
            </a:r>
          </a:p>
          <a:p>
            <a:r>
              <a:rPr lang="en-US" sz="3200" b="1" dirty="0"/>
              <a:t>&lt;a </a:t>
            </a:r>
            <a:r>
              <a:rPr lang="en-US" sz="3200" b="1" dirty="0" err="1"/>
              <a:t>href</a:t>
            </a:r>
            <a:r>
              <a:rPr lang="en-US" sz="3200" b="1" dirty="0"/>
              <a:t>="</a:t>
            </a:r>
            <a:r>
              <a:rPr lang="en-US" sz="3200" b="1" i="1" dirty="0" err="1"/>
              <a:t>url</a:t>
            </a:r>
            <a:r>
              <a:rPr lang="en-US" sz="3200" b="1" dirty="0"/>
              <a:t>"&gt;</a:t>
            </a:r>
            <a:r>
              <a:rPr lang="en-US" sz="3200" b="1" i="1" dirty="0"/>
              <a:t>link text</a:t>
            </a:r>
            <a:r>
              <a:rPr lang="en-US" sz="3200" b="1" dirty="0"/>
              <a:t>&lt;/a&gt;</a:t>
            </a:r>
          </a:p>
          <a:p>
            <a:r>
              <a:rPr lang="en-US" sz="3200" dirty="0" err="1"/>
              <a:t>Exemplu</a:t>
            </a:r>
            <a:r>
              <a:rPr lang="en-US" sz="3200" dirty="0"/>
              <a:t> de </a:t>
            </a:r>
            <a:r>
              <a:rPr lang="en-US" sz="3200" dirty="0" err="1"/>
              <a:t>legatura</a:t>
            </a:r>
            <a:r>
              <a:rPr lang="en-US" sz="3200" dirty="0"/>
              <a:t> externa: </a:t>
            </a:r>
          </a:p>
          <a:p>
            <a:r>
              <a:rPr lang="en-US" sz="3200" b="1" dirty="0"/>
              <a:t>&lt;a </a:t>
            </a:r>
            <a:r>
              <a:rPr lang="en-US" sz="3200" b="1" dirty="0" err="1"/>
              <a:t>href</a:t>
            </a:r>
            <a:r>
              <a:rPr lang="en-US" sz="3200" b="1" dirty="0"/>
              <a:t>="http://www.google.com/"&gt;Visit Google&lt;/a&gt;</a:t>
            </a:r>
          </a:p>
          <a:p>
            <a:r>
              <a:rPr lang="en-US" sz="3200" dirty="0" err="1"/>
              <a:t>Exemplu</a:t>
            </a:r>
            <a:r>
              <a:rPr lang="en-US" sz="3200" dirty="0"/>
              <a:t> de </a:t>
            </a:r>
            <a:r>
              <a:rPr lang="en-US" sz="3200" dirty="0" err="1"/>
              <a:t>legatura</a:t>
            </a:r>
            <a:r>
              <a:rPr lang="en-US" sz="3200" dirty="0"/>
              <a:t> </a:t>
            </a:r>
            <a:r>
              <a:rPr lang="en-US" sz="3200" dirty="0" err="1"/>
              <a:t>interna</a:t>
            </a:r>
            <a:r>
              <a:rPr lang="en-US" sz="3200" dirty="0"/>
              <a:t>:</a:t>
            </a:r>
          </a:p>
          <a:p>
            <a:r>
              <a:rPr lang="en-US" sz="3200" b="1" dirty="0"/>
              <a:t>&lt;a </a:t>
            </a:r>
            <a:r>
              <a:rPr lang="en-US" sz="3200" b="1" dirty="0" err="1"/>
              <a:t>href</a:t>
            </a:r>
            <a:r>
              <a:rPr lang="en-US" sz="3200" b="1" dirty="0"/>
              <a:t>=“about_me.html"&gt;</a:t>
            </a:r>
            <a:r>
              <a:rPr lang="en-US" sz="3200" b="1" dirty="0" err="1"/>
              <a:t>Despre</a:t>
            </a:r>
            <a:r>
              <a:rPr lang="en-US" sz="3200" b="1" dirty="0"/>
              <a:t> mine&lt;/a&gt;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511B55-3046-44F6-BA91-4E577C26E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5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Legaturile</a:t>
            </a:r>
            <a:r>
              <a:rPr lang="en-US" dirty="0"/>
              <a:t> (Links)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paginile</a:t>
            </a:r>
            <a:r>
              <a:rPr lang="en-US" dirty="0"/>
              <a:t>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Exemplu</a:t>
            </a:r>
            <a:r>
              <a:rPr lang="en-US" sz="3200" dirty="0"/>
              <a:t>: </a:t>
            </a:r>
            <a:r>
              <a:rPr lang="en-US" sz="3200" b="1" dirty="0"/>
              <a:t>&lt;a </a:t>
            </a:r>
            <a:r>
              <a:rPr lang="en-US" sz="3200" b="1" dirty="0" err="1"/>
              <a:t>href</a:t>
            </a:r>
            <a:r>
              <a:rPr lang="en-US" sz="3200" b="1" dirty="0"/>
              <a:t>="http://www.google.com/" target="_blank"&gt;Google&lt;/a&gt;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932230"/>
              </p:ext>
            </p:extLst>
          </p:nvPr>
        </p:nvGraphicFramePr>
        <p:xfrm>
          <a:off x="1106158" y="1937233"/>
          <a:ext cx="10058400" cy="1763410"/>
        </p:xfrm>
        <a:graphic>
          <a:graphicData uri="http://schemas.openxmlformats.org/drawingml/2006/table">
            <a:tbl>
              <a:tblPr/>
              <a:tblGrid>
                <a:gridCol w="200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9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Target Value</a:t>
                      </a: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Descriere</a:t>
                      </a:r>
                      <a:endParaRPr lang="en-US" sz="1500" dirty="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_blank</a:t>
                      </a: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Deschide</a:t>
                      </a:r>
                      <a:r>
                        <a:rPr lang="en-US" sz="1500" dirty="0">
                          <a:effectLst/>
                        </a:rPr>
                        <a:t> link-</a:t>
                      </a:r>
                      <a:r>
                        <a:rPr lang="en-US" sz="1500" dirty="0" err="1">
                          <a:effectLst/>
                        </a:rPr>
                        <a:t>ul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intr</a:t>
                      </a:r>
                      <a:r>
                        <a:rPr lang="en-US" sz="1500" dirty="0">
                          <a:effectLst/>
                        </a:rPr>
                        <a:t>-un </a:t>
                      </a:r>
                      <a:r>
                        <a:rPr lang="en-US" sz="1500" dirty="0" err="1">
                          <a:effectLst/>
                        </a:rPr>
                        <a:t>nou</a:t>
                      </a:r>
                      <a:r>
                        <a:rPr lang="en-US" sz="1500" dirty="0">
                          <a:effectLst/>
                        </a:rPr>
                        <a:t> tab</a:t>
                      </a: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_self</a:t>
                      </a: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Deschide</a:t>
                      </a:r>
                      <a:r>
                        <a:rPr lang="en-US" sz="1500" dirty="0">
                          <a:effectLst/>
                        </a:rPr>
                        <a:t> link-</a:t>
                      </a:r>
                      <a:r>
                        <a:rPr lang="en-US" sz="1500" dirty="0" err="1">
                          <a:effectLst/>
                        </a:rPr>
                        <a:t>ul</a:t>
                      </a:r>
                      <a:r>
                        <a:rPr lang="en-US" sz="1500" baseline="0" dirty="0">
                          <a:effectLst/>
                        </a:rPr>
                        <a:t> </a:t>
                      </a:r>
                      <a:r>
                        <a:rPr lang="en-US" sz="1500" dirty="0">
                          <a:effectLst/>
                        </a:rPr>
                        <a:t>in </a:t>
                      </a:r>
                      <a:r>
                        <a:rPr lang="en-US" sz="1500" dirty="0" err="1">
                          <a:effectLst/>
                        </a:rPr>
                        <a:t>acelasi</a:t>
                      </a:r>
                      <a:r>
                        <a:rPr lang="en-US" sz="1500" dirty="0">
                          <a:effectLst/>
                        </a:rPr>
                        <a:t> frame de </a:t>
                      </a:r>
                      <a:r>
                        <a:rPr lang="en-US" sz="1500" dirty="0" err="1">
                          <a:effectLst/>
                        </a:rPr>
                        <a:t>unde</a:t>
                      </a:r>
                      <a:r>
                        <a:rPr lang="en-US" sz="1500" dirty="0">
                          <a:effectLst/>
                        </a:rPr>
                        <a:t> a </a:t>
                      </a:r>
                      <a:r>
                        <a:rPr lang="en-US" sz="1500" dirty="0" err="1">
                          <a:effectLst/>
                        </a:rPr>
                        <a:t>dat</a:t>
                      </a:r>
                      <a:r>
                        <a:rPr lang="en-US" sz="1500" dirty="0">
                          <a:effectLst/>
                        </a:rPr>
                        <a:t> click (</a:t>
                      </a:r>
                      <a:r>
                        <a:rPr lang="en-US" sz="1500" dirty="0" err="1">
                          <a:effectLst/>
                        </a:rPr>
                        <a:t>setare</a:t>
                      </a:r>
                      <a:r>
                        <a:rPr lang="en-US" sz="1500" baseline="0" dirty="0">
                          <a:effectLst/>
                        </a:rPr>
                        <a:t> default</a:t>
                      </a:r>
                      <a:r>
                        <a:rPr lang="en-US" sz="1500" dirty="0">
                          <a:effectLst/>
                        </a:rPr>
                        <a:t>)</a:t>
                      </a: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_parent</a:t>
                      </a: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Deschide</a:t>
                      </a:r>
                      <a:r>
                        <a:rPr lang="en-US" sz="1500" dirty="0">
                          <a:effectLst/>
                        </a:rPr>
                        <a:t> link-</a:t>
                      </a:r>
                      <a:r>
                        <a:rPr lang="en-US" sz="1500" dirty="0" err="1">
                          <a:effectLst/>
                        </a:rPr>
                        <a:t>ul</a:t>
                      </a:r>
                      <a:r>
                        <a:rPr lang="en-US" sz="1500" baseline="0" dirty="0">
                          <a:effectLst/>
                        </a:rPr>
                        <a:t> in frame-</a:t>
                      </a:r>
                      <a:r>
                        <a:rPr lang="en-US" sz="1500" baseline="0" dirty="0" err="1">
                          <a:effectLst/>
                        </a:rPr>
                        <a:t>ul</a:t>
                      </a:r>
                      <a:r>
                        <a:rPr lang="en-US" sz="1500" baseline="0" dirty="0">
                          <a:effectLst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</a:rPr>
                        <a:t>parinte</a:t>
                      </a:r>
                      <a:endParaRPr lang="en-US" sz="1500" dirty="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_top</a:t>
                      </a: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Deschide</a:t>
                      </a:r>
                      <a:r>
                        <a:rPr lang="en-US" sz="1500" dirty="0">
                          <a:effectLst/>
                        </a:rPr>
                        <a:t> link-</a:t>
                      </a:r>
                      <a:r>
                        <a:rPr lang="en-US" sz="1500" dirty="0" err="1">
                          <a:effectLst/>
                        </a:rPr>
                        <a:t>ul</a:t>
                      </a:r>
                      <a:r>
                        <a:rPr lang="en-US" sz="1500" dirty="0">
                          <a:effectLst/>
                        </a:rPr>
                        <a:t> in </a:t>
                      </a:r>
                      <a:r>
                        <a:rPr lang="en-US" sz="1500" dirty="0" err="1">
                          <a:effectLst/>
                        </a:rPr>
                        <a:t>corpul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ferestrei</a:t>
                      </a:r>
                      <a:endParaRPr lang="en-US" sz="1500" dirty="0">
                        <a:effectLst/>
                      </a:endParaRPr>
                    </a:p>
                  </a:txBody>
                  <a:tcPr marL="62041" marR="62041" marT="62041" marB="620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CF9DEB2-1E14-4B10-B190-EF0B3CC43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5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Legaturile</a:t>
            </a:r>
            <a:r>
              <a:rPr lang="en-US" dirty="0"/>
              <a:t> (Links)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paginile</a:t>
            </a:r>
            <a:r>
              <a:rPr lang="en-US" dirty="0"/>
              <a:t>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err="1"/>
              <a:t>Crearea</a:t>
            </a:r>
            <a:r>
              <a:rPr lang="en-US" sz="3200" dirty="0"/>
              <a:t> de “bookmark”/</a:t>
            </a:r>
            <a:r>
              <a:rPr lang="en-US" sz="3200" dirty="0" err="1"/>
              <a:t>cuprins</a:t>
            </a:r>
            <a:r>
              <a:rPr lang="en-US" sz="3200" dirty="0"/>
              <a:t> </a:t>
            </a:r>
            <a:r>
              <a:rPr lang="en-US" sz="3200" dirty="0" err="1"/>
              <a:t>folosind</a:t>
            </a:r>
            <a:r>
              <a:rPr lang="en-US" sz="3200" dirty="0"/>
              <a:t> Hyperlink-</a:t>
            </a:r>
            <a:r>
              <a:rPr lang="en-US" sz="3200" dirty="0" err="1"/>
              <a:t>ul</a:t>
            </a:r>
            <a:r>
              <a:rPr lang="en-US" sz="3200" dirty="0"/>
              <a:t>:</a:t>
            </a:r>
          </a:p>
          <a:p>
            <a:endParaRPr lang="en-US" sz="3200" dirty="0"/>
          </a:p>
          <a:p>
            <a:r>
              <a:rPr lang="en-US" sz="3200" b="1" dirty="0"/>
              <a:t>&lt;p&gt;&lt;a </a:t>
            </a:r>
            <a:r>
              <a:rPr lang="en-US" sz="3200" b="1" dirty="0" err="1"/>
              <a:t>href</a:t>
            </a:r>
            <a:r>
              <a:rPr lang="en-US" sz="3200" b="1" dirty="0"/>
              <a:t>="#C2"&gt; </a:t>
            </a:r>
            <a:r>
              <a:rPr lang="en-US" sz="3200" b="1" dirty="0" err="1"/>
              <a:t>Capitolul</a:t>
            </a:r>
            <a:r>
              <a:rPr lang="en-US" sz="3200" b="1" dirty="0"/>
              <a:t> 2&lt;/a&gt;&lt;/p&gt;</a:t>
            </a:r>
          </a:p>
          <a:p>
            <a:r>
              <a:rPr lang="en-US" sz="3200" b="1" dirty="0"/>
              <a:t>&lt;h2&gt;Chapter 1&lt;/h2&gt;</a:t>
            </a:r>
          </a:p>
          <a:p>
            <a:r>
              <a:rPr lang="en-US" sz="3200" b="1" dirty="0"/>
              <a:t>&lt;p&gt;</a:t>
            </a:r>
            <a:r>
              <a:rPr lang="en-US" sz="3200" b="1" dirty="0" err="1"/>
              <a:t>Avion</a:t>
            </a:r>
            <a:r>
              <a:rPr lang="en-US" sz="3200" b="1" dirty="0"/>
              <a:t> cu motor&lt;/p&gt;</a:t>
            </a:r>
          </a:p>
          <a:p>
            <a:r>
              <a:rPr lang="en-US" sz="3200" b="1" dirty="0"/>
              <a:t>&lt;h2 id="C2"&gt;</a:t>
            </a:r>
            <a:r>
              <a:rPr lang="en-US" sz="3200" b="1" dirty="0" err="1"/>
              <a:t>Capitolul</a:t>
            </a:r>
            <a:r>
              <a:rPr lang="en-US" sz="3200" b="1" dirty="0"/>
              <a:t> 2&lt;/h2&gt;</a:t>
            </a:r>
          </a:p>
          <a:p>
            <a:r>
              <a:rPr lang="en-US" sz="3200" b="1" dirty="0"/>
              <a:t>&lt;p&gt;</a:t>
            </a:r>
            <a:r>
              <a:rPr lang="en-US" sz="3200" b="1" dirty="0" err="1"/>
              <a:t>bla</a:t>
            </a:r>
            <a:r>
              <a:rPr lang="en-US" sz="3200" b="1" dirty="0"/>
              <a:t> </a:t>
            </a:r>
            <a:r>
              <a:rPr lang="en-US" sz="3200" b="1" dirty="0" err="1"/>
              <a:t>bla</a:t>
            </a:r>
            <a:r>
              <a:rPr lang="en-US" sz="3200" b="1" dirty="0"/>
              <a:t> </a:t>
            </a:r>
            <a:r>
              <a:rPr lang="en-US" sz="3200" b="1" dirty="0" err="1"/>
              <a:t>bla</a:t>
            </a:r>
            <a:r>
              <a:rPr lang="en-US" sz="3200" b="1" dirty="0"/>
              <a:t>&lt;/p&gt;</a:t>
            </a:r>
          </a:p>
          <a:p>
            <a:endParaRPr lang="en-US" sz="32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F8E33C-0960-4C25-A625-81267FD4A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55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1. Legaturile (Links) dintre paginile web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/>
              <a:t>Let’s code….</a:t>
            </a:r>
          </a:p>
          <a:p>
            <a:r>
              <a:rPr lang="en-US"/>
              <a:t>(o </a:t>
            </a:r>
            <a:r>
              <a:rPr lang="en-US" err="1"/>
              <a:t>carticica</a:t>
            </a:r>
            <a:r>
              <a:rPr lang="en-US"/>
              <a:t> online)</a:t>
            </a:r>
          </a:p>
          <a:p>
            <a:r>
              <a:rPr lang="en-US" err="1"/>
              <a:t>Cuprins</a:t>
            </a:r>
            <a:endParaRPr lang="en-US"/>
          </a:p>
          <a:p>
            <a:r>
              <a:rPr lang="en-US"/>
              <a:t>5 </a:t>
            </a:r>
            <a:r>
              <a:rPr lang="en-US" err="1"/>
              <a:t>capitole</a:t>
            </a:r>
            <a:r>
              <a:rPr lang="en-US"/>
              <a:t> </a:t>
            </a:r>
          </a:p>
          <a:p>
            <a:r>
              <a:rPr lang="en-US"/>
              <a:t>4 </a:t>
            </a:r>
            <a:r>
              <a:rPr lang="en-US" err="1"/>
              <a:t>subcapitole</a:t>
            </a:r>
            <a:endParaRPr lang="en-US"/>
          </a:p>
          <a:p>
            <a:r>
              <a:rPr lang="en-US"/>
              <a:t>Back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9637A9-119A-49DA-BD12-AAC58B377D80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93ED42-579E-4B7A-A1A1-D41800451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7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Legaturile</a:t>
            </a:r>
            <a:r>
              <a:rPr lang="en-US" dirty="0"/>
              <a:t> (Links)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paginile</a:t>
            </a:r>
            <a:r>
              <a:rPr lang="en-US" dirty="0"/>
              <a:t>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Linkurile</a:t>
            </a:r>
            <a:r>
              <a:rPr lang="en-US" sz="3200" dirty="0"/>
              <a:t>: </a:t>
            </a:r>
            <a:r>
              <a:rPr lang="en-US" sz="3200" dirty="0">
                <a:hlinkClick r:id="rId2"/>
              </a:rPr>
              <a:t>https://www.youtube.com/watch?v=T8gzYgPTwGA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Linkurile</a:t>
            </a:r>
            <a:r>
              <a:rPr lang="en-US" sz="3200" dirty="0"/>
              <a:t> cu </a:t>
            </a:r>
            <a:r>
              <a:rPr lang="en-US" sz="3200" dirty="0" err="1"/>
              <a:t>imagini</a:t>
            </a:r>
            <a:r>
              <a:rPr lang="en-US" sz="3200" dirty="0"/>
              <a:t>:</a:t>
            </a:r>
          </a:p>
          <a:p>
            <a:r>
              <a:rPr lang="en-US" sz="3200" dirty="0">
                <a:hlinkClick r:id="rId3"/>
              </a:rPr>
              <a:t>https://www.youtube.com/watch?v=hNuCxUVWUyg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E412E3-CB6B-432C-AF18-64EF23AD6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" y="268356"/>
            <a:ext cx="849815" cy="6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811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1229</Words>
  <Application>Microsoft Office PowerPoint</Application>
  <PresentationFormat>Widescreen</PresentationFormat>
  <Paragraphs>246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Calibri</vt:lpstr>
      <vt:lpstr>Calibri Light</vt:lpstr>
      <vt:lpstr>Retrospect</vt:lpstr>
      <vt:lpstr>Modulul 2 – Webul este viitorul</vt:lpstr>
      <vt:lpstr>Modulul 2 – Laboratorul 2  Linkuirile.</vt:lpstr>
      <vt:lpstr>Ce vom sti la finalul - Laboratorului 2</vt:lpstr>
      <vt:lpstr>1. Legaturile (Links) dintre paginile web</vt:lpstr>
      <vt:lpstr>1. Legaturile (Links) dintre paginile web</vt:lpstr>
      <vt:lpstr>1. Legaturile (Links) dintre paginile web</vt:lpstr>
      <vt:lpstr>1. Legaturile (Links) dintre paginile web</vt:lpstr>
      <vt:lpstr>1. Legaturile (Links) dintre paginile web</vt:lpstr>
      <vt:lpstr>1. Legaturile (Links) dintre paginile web</vt:lpstr>
      <vt:lpstr>2. Legaturile (Links) dintre documentele web</vt:lpstr>
      <vt:lpstr>2. Legaturile (Links) dintre documentele web</vt:lpstr>
      <vt:lpstr>2. Legaturile (Links) dintre documentele web</vt:lpstr>
      <vt:lpstr>2. Legaturile (Links) dintre documentele web</vt:lpstr>
      <vt:lpstr>3. Legaturile catre imagini</vt:lpstr>
      <vt:lpstr>3. Legaturile catre imagini</vt:lpstr>
      <vt:lpstr>3. Legaturile catre imagini</vt:lpstr>
      <vt:lpstr>3. Legaturile catre imagini</vt:lpstr>
      <vt:lpstr>4. Legaturile catre sunete</vt:lpstr>
      <vt:lpstr>4. Legaturile catre sunete</vt:lpstr>
      <vt:lpstr>4. Legaturile catre sunete</vt:lpstr>
      <vt:lpstr>4. Legaturile catre sunete</vt:lpstr>
      <vt:lpstr>5. Legaturile catre video</vt:lpstr>
      <vt:lpstr>5. Legaturile catre video</vt:lpstr>
      <vt:lpstr>5. Legaturile catre video</vt:lpstr>
      <vt:lpstr>5. Legaturile catre video</vt:lpstr>
      <vt:lpstr>5. Legaturile catre video</vt:lpstr>
      <vt:lpstr>5. Legaturile catre video</vt:lpstr>
      <vt:lpstr>Recapitulare - Laborator 2</vt:lpstr>
      <vt:lpstr>Q &amp; A - Laborator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Modulul 2 – Webul este viitorul</dc:title>
  <dc:creator>Dj Vidov</dc:creator>
  <cp:lastModifiedBy>Dj Vidov</cp:lastModifiedBy>
  <cp:revision>1</cp:revision>
  <dcterms:created xsi:type="dcterms:W3CDTF">2020-01-23T20:54:47Z</dcterms:created>
  <dcterms:modified xsi:type="dcterms:W3CDTF">2020-01-23T20:59:25Z</dcterms:modified>
</cp:coreProperties>
</file>