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bon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2808000"/>
          </a:xfrm>
        </p:spPr>
        <p:txBody>
          <a:bodyPr/>
          <a:lstStyle/>
          <a:p>
            <a:r>
              <a:t>Natali Ustimenko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7200000" y="6120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12.06.2022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