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7" r:id="rId3"/>
    <p:sldId id="291" r:id="rId4"/>
    <p:sldId id="292" r:id="rId5"/>
    <p:sldId id="293" r:id="rId6"/>
    <p:sldId id="294" r:id="rId7"/>
    <p:sldId id="295" r:id="rId8"/>
    <p:sldId id="296" r:id="rId9"/>
    <p:sldId id="297" r:id="rId10"/>
    <p:sldId id="298" r:id="rId11"/>
    <p:sldId id="299" r:id="rId12"/>
    <p:sldId id="300" r:id="rId13"/>
    <p:sldId id="301" r:id="rId14"/>
    <p:sldId id="258" r:id="rId15"/>
    <p:sldId id="285" r:id="rId16"/>
    <p:sldId id="286" r:id="rId17"/>
    <p:sldId id="287" r:id="rId18"/>
    <p:sldId id="288" r:id="rId19"/>
    <p:sldId id="289" r:id="rId20"/>
    <p:sldId id="290"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82" r:id="rId37"/>
    <p:sldId id="274" r:id="rId38"/>
    <p:sldId id="275" r:id="rId39"/>
    <p:sldId id="276" r:id="rId40"/>
    <p:sldId id="277" r:id="rId41"/>
    <p:sldId id="278" r:id="rId42"/>
    <p:sldId id="279" r:id="rId43"/>
    <p:sldId id="280" r:id="rId44"/>
    <p:sldId id="281" r:id="rId45"/>
    <p:sldId id="283" r:id="rId46"/>
    <p:sldId id="28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AC454-8358-46AC-9841-8F23D57EEF91}" type="datetimeFigureOut">
              <a:rPr lang="en-GB" smtClean="0"/>
              <a:t>29/09/2023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9640D-4C69-44D8-8588-779C44BDD126}" type="slidenum">
              <a:rPr lang="en-GB" smtClean="0"/>
              <a:t>‹#›</a:t>
            </a:fld>
            <a:endParaRPr lang="en-GB"/>
          </a:p>
        </p:txBody>
      </p:sp>
    </p:spTree>
    <p:extLst>
      <p:ext uri="{BB962C8B-B14F-4D97-AF65-F5344CB8AC3E}">
        <p14:creationId xmlns:p14="http://schemas.microsoft.com/office/powerpoint/2010/main" val="98000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D36E-20B6-7BBB-A46A-8B917148C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4599C42-9032-099E-38A6-0CCC6C618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A53DCA7-03CD-ACC5-DEF5-627C7282362A}"/>
              </a:ext>
            </a:extLst>
          </p:cNvPr>
          <p:cNvSpPr>
            <a:spLocks noGrp="1"/>
          </p:cNvSpPr>
          <p:nvPr>
            <p:ph type="dt" sz="half" idx="10"/>
          </p:nvPr>
        </p:nvSpPr>
        <p:spPr/>
        <p:txBody>
          <a:bodyPr/>
          <a:lstStyle/>
          <a:p>
            <a:fld id="{914EED74-4243-403C-8E59-70FF289F6C7D}" type="datetime1">
              <a:rPr lang="en-GB" smtClean="0"/>
              <a:t>29/09/2023</a:t>
            </a:fld>
            <a:endParaRPr lang="en-GB"/>
          </a:p>
        </p:txBody>
      </p:sp>
      <p:sp>
        <p:nvSpPr>
          <p:cNvPr id="5" name="Footer Placeholder 4">
            <a:extLst>
              <a:ext uri="{FF2B5EF4-FFF2-40B4-BE49-F238E27FC236}">
                <a16:creationId xmlns:a16="http://schemas.microsoft.com/office/drawing/2014/main" id="{71FCC977-B167-C2EE-3F35-398D580605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D92015-38E6-1283-3358-55EB3D6D336D}"/>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85279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2064-02BC-A22C-229B-9CD829DB4C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D834CB-9C5A-D953-22CD-684859CBAD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F7D93D-9FAE-B339-F793-D649977EFE5B}"/>
              </a:ext>
            </a:extLst>
          </p:cNvPr>
          <p:cNvSpPr>
            <a:spLocks noGrp="1"/>
          </p:cNvSpPr>
          <p:nvPr>
            <p:ph type="dt" sz="half" idx="10"/>
          </p:nvPr>
        </p:nvSpPr>
        <p:spPr/>
        <p:txBody>
          <a:bodyPr/>
          <a:lstStyle/>
          <a:p>
            <a:fld id="{F0BEBC97-C3E0-4088-A34C-8283008E04BA}" type="datetime1">
              <a:rPr lang="en-GB" smtClean="0"/>
              <a:t>29/09/2023</a:t>
            </a:fld>
            <a:endParaRPr lang="en-GB"/>
          </a:p>
        </p:txBody>
      </p:sp>
      <p:sp>
        <p:nvSpPr>
          <p:cNvPr id="5" name="Footer Placeholder 4">
            <a:extLst>
              <a:ext uri="{FF2B5EF4-FFF2-40B4-BE49-F238E27FC236}">
                <a16:creationId xmlns:a16="http://schemas.microsoft.com/office/drawing/2014/main" id="{D33AC550-0B9B-7CC2-133D-6DB4A13988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CF4178-AA8F-E9A8-12C0-065B42B5F4C1}"/>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425977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077FEC-D783-557F-D3B8-B598D8C24B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BB7C1F-D477-A856-10D8-BFB9866E2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8443EA-9C04-22A9-B910-426E39E6166E}"/>
              </a:ext>
            </a:extLst>
          </p:cNvPr>
          <p:cNvSpPr>
            <a:spLocks noGrp="1"/>
          </p:cNvSpPr>
          <p:nvPr>
            <p:ph type="dt" sz="half" idx="10"/>
          </p:nvPr>
        </p:nvSpPr>
        <p:spPr/>
        <p:txBody>
          <a:bodyPr/>
          <a:lstStyle/>
          <a:p>
            <a:fld id="{7AFDEE8C-7585-41B1-989E-54E0DB6F33FC}" type="datetime1">
              <a:rPr lang="en-GB" smtClean="0"/>
              <a:t>29/09/2023</a:t>
            </a:fld>
            <a:endParaRPr lang="en-GB"/>
          </a:p>
        </p:txBody>
      </p:sp>
      <p:sp>
        <p:nvSpPr>
          <p:cNvPr id="5" name="Footer Placeholder 4">
            <a:extLst>
              <a:ext uri="{FF2B5EF4-FFF2-40B4-BE49-F238E27FC236}">
                <a16:creationId xmlns:a16="http://schemas.microsoft.com/office/drawing/2014/main" id="{E3625946-51DA-14BB-83E5-323C6CDBD2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0A6FFF-7DDF-6F8D-DDF2-6B66229D5454}"/>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214185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37FE-5D24-F20E-97E0-1BB7014BFD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6D93DC-96AE-A299-32B7-5A777FAF1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01FCAC-C751-D528-FDA5-A4A6C1A3BF8F}"/>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Footer Placeholder 4">
            <a:extLst>
              <a:ext uri="{FF2B5EF4-FFF2-40B4-BE49-F238E27FC236}">
                <a16:creationId xmlns:a16="http://schemas.microsoft.com/office/drawing/2014/main" id="{799D3CE3-6AD5-73C0-F174-343A0C6578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EBE2C6-1911-BEBA-8728-9A319C5A3CB0}"/>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116401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E7C8-CDDB-162A-D975-6FA43BA5CE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1CD183A-A236-6746-B00F-BEE0A72F7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CD150-CC87-4F2D-4895-A339A345A171}"/>
              </a:ext>
            </a:extLst>
          </p:cNvPr>
          <p:cNvSpPr>
            <a:spLocks noGrp="1"/>
          </p:cNvSpPr>
          <p:nvPr>
            <p:ph type="dt" sz="half" idx="10"/>
          </p:nvPr>
        </p:nvSpPr>
        <p:spPr/>
        <p:txBody>
          <a:bodyPr/>
          <a:lstStyle/>
          <a:p>
            <a:fld id="{48D79D26-AAD0-4750-872D-CEA0670FD022}" type="datetime1">
              <a:rPr lang="en-GB" smtClean="0"/>
              <a:t>29/09/2023</a:t>
            </a:fld>
            <a:endParaRPr lang="en-GB"/>
          </a:p>
        </p:txBody>
      </p:sp>
      <p:sp>
        <p:nvSpPr>
          <p:cNvPr id="5" name="Footer Placeholder 4">
            <a:extLst>
              <a:ext uri="{FF2B5EF4-FFF2-40B4-BE49-F238E27FC236}">
                <a16:creationId xmlns:a16="http://schemas.microsoft.com/office/drawing/2014/main" id="{105772CB-1E8D-03AA-2A9C-58F76A092A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2CF210-EEA3-A15D-B3BF-9B0D10489FDD}"/>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301907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62DA-2792-69E2-43E8-AA6AA5003E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2628D8-ED3B-C0AE-C414-39E66E3145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C280D45-DB1A-DC70-CFAE-451C7C2DB7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FC433E-44F8-057C-1E0B-142F3CE748C1}"/>
              </a:ext>
            </a:extLst>
          </p:cNvPr>
          <p:cNvSpPr>
            <a:spLocks noGrp="1"/>
          </p:cNvSpPr>
          <p:nvPr>
            <p:ph type="dt" sz="half" idx="10"/>
          </p:nvPr>
        </p:nvSpPr>
        <p:spPr/>
        <p:txBody>
          <a:bodyPr/>
          <a:lstStyle/>
          <a:p>
            <a:fld id="{58E0D540-7084-4039-B43E-3DD9CF91B2E9}" type="datetime1">
              <a:rPr lang="en-GB" smtClean="0"/>
              <a:t>29/09/2023</a:t>
            </a:fld>
            <a:endParaRPr lang="en-GB"/>
          </a:p>
        </p:txBody>
      </p:sp>
      <p:sp>
        <p:nvSpPr>
          <p:cNvPr id="6" name="Footer Placeholder 5">
            <a:extLst>
              <a:ext uri="{FF2B5EF4-FFF2-40B4-BE49-F238E27FC236}">
                <a16:creationId xmlns:a16="http://schemas.microsoft.com/office/drawing/2014/main" id="{79A3DF18-0549-3543-5FD6-0364AC1B99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88F17D-91B8-5261-4FAE-34B2C7E72960}"/>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327898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0988-69F5-262D-70F7-36D5EECA2A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69AA2E-715C-FB67-243A-6E36F5129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22408F-37F2-CD3E-0B22-940020DD6D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46D6AAC-D70E-E559-6DEE-5C819989B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EA19E-E922-A082-2AB8-C10157B71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A3CD51-7430-AD29-E8AC-78A947D4DF0D}"/>
              </a:ext>
            </a:extLst>
          </p:cNvPr>
          <p:cNvSpPr>
            <a:spLocks noGrp="1"/>
          </p:cNvSpPr>
          <p:nvPr>
            <p:ph type="dt" sz="half" idx="10"/>
          </p:nvPr>
        </p:nvSpPr>
        <p:spPr/>
        <p:txBody>
          <a:bodyPr/>
          <a:lstStyle/>
          <a:p>
            <a:fld id="{39CF2864-9E61-4FFF-AF01-2674A62AACD8}" type="datetime1">
              <a:rPr lang="en-GB" smtClean="0"/>
              <a:t>29/09/2023</a:t>
            </a:fld>
            <a:endParaRPr lang="en-GB"/>
          </a:p>
        </p:txBody>
      </p:sp>
      <p:sp>
        <p:nvSpPr>
          <p:cNvPr id="8" name="Footer Placeholder 7">
            <a:extLst>
              <a:ext uri="{FF2B5EF4-FFF2-40B4-BE49-F238E27FC236}">
                <a16:creationId xmlns:a16="http://schemas.microsoft.com/office/drawing/2014/main" id="{20808991-704B-C926-4F53-FCBA1515FB2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70F5D08-FA72-FEC6-2CFC-AEA801AAF0E6}"/>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418010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ECE8-7B5B-8F5E-2492-FD2383B1F32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CD00E7-4F44-A1CB-1F95-6E5675FB2D21}"/>
              </a:ext>
            </a:extLst>
          </p:cNvPr>
          <p:cNvSpPr>
            <a:spLocks noGrp="1"/>
          </p:cNvSpPr>
          <p:nvPr>
            <p:ph type="dt" sz="half" idx="10"/>
          </p:nvPr>
        </p:nvSpPr>
        <p:spPr/>
        <p:txBody>
          <a:bodyPr/>
          <a:lstStyle/>
          <a:p>
            <a:fld id="{8E0EE097-B9FF-4B3A-BD30-64860278D4F1}" type="datetime1">
              <a:rPr lang="en-GB" smtClean="0"/>
              <a:t>29/09/2023</a:t>
            </a:fld>
            <a:endParaRPr lang="en-GB"/>
          </a:p>
        </p:txBody>
      </p:sp>
      <p:sp>
        <p:nvSpPr>
          <p:cNvPr id="4" name="Footer Placeholder 3">
            <a:extLst>
              <a:ext uri="{FF2B5EF4-FFF2-40B4-BE49-F238E27FC236}">
                <a16:creationId xmlns:a16="http://schemas.microsoft.com/office/drawing/2014/main" id="{772F9093-5C7E-627E-B34C-76FF44E0034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53D43D4-FD9A-ECE1-3734-D3332D106955}"/>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296011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8A4BD8-67CD-C96C-FF2C-7D7E330BD35D}"/>
              </a:ext>
            </a:extLst>
          </p:cNvPr>
          <p:cNvSpPr>
            <a:spLocks noGrp="1"/>
          </p:cNvSpPr>
          <p:nvPr>
            <p:ph type="dt" sz="half" idx="10"/>
          </p:nvPr>
        </p:nvSpPr>
        <p:spPr/>
        <p:txBody>
          <a:bodyPr/>
          <a:lstStyle/>
          <a:p>
            <a:fld id="{90467FB4-19D0-475C-A65C-5D7FBE570151}" type="datetime1">
              <a:rPr lang="en-GB" smtClean="0"/>
              <a:t>29/09/2023</a:t>
            </a:fld>
            <a:endParaRPr lang="en-GB"/>
          </a:p>
        </p:txBody>
      </p:sp>
      <p:sp>
        <p:nvSpPr>
          <p:cNvPr id="3" name="Footer Placeholder 2">
            <a:extLst>
              <a:ext uri="{FF2B5EF4-FFF2-40B4-BE49-F238E27FC236}">
                <a16:creationId xmlns:a16="http://schemas.microsoft.com/office/drawing/2014/main" id="{8DEDAA51-A046-5303-CFF2-5BC84FA5EA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9E6DFE-9236-F731-B420-EBBEA1BFEF22}"/>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1601421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CFE3-75FF-4A89-0631-945327923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817690-88C8-8159-F8F0-E15FEC7487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F291B7-B94A-9FA1-400A-BD9FA1F82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8C46A-DA85-47D8-8ECE-35D69591FDBB}"/>
              </a:ext>
            </a:extLst>
          </p:cNvPr>
          <p:cNvSpPr>
            <a:spLocks noGrp="1"/>
          </p:cNvSpPr>
          <p:nvPr>
            <p:ph type="dt" sz="half" idx="10"/>
          </p:nvPr>
        </p:nvSpPr>
        <p:spPr/>
        <p:txBody>
          <a:bodyPr/>
          <a:lstStyle/>
          <a:p>
            <a:fld id="{D2EDACB4-AAE3-4D95-8D58-C65982E5F639}" type="datetime1">
              <a:rPr lang="en-GB" smtClean="0"/>
              <a:t>29/09/2023</a:t>
            </a:fld>
            <a:endParaRPr lang="en-GB"/>
          </a:p>
        </p:txBody>
      </p:sp>
      <p:sp>
        <p:nvSpPr>
          <p:cNvPr id="6" name="Footer Placeholder 5">
            <a:extLst>
              <a:ext uri="{FF2B5EF4-FFF2-40B4-BE49-F238E27FC236}">
                <a16:creationId xmlns:a16="http://schemas.microsoft.com/office/drawing/2014/main" id="{44CC6DBA-9BD7-6138-77B3-F823499AFB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CE25E4-1D0D-4458-6CCB-F03FF44350AF}"/>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356461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E0CE-0226-5A4D-5F85-09CC60C36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7363D91-D4A8-BC32-CB8C-3C32118E0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9D3813C-B6EB-ED39-0C11-3DED90328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53CED-91FB-16CF-9E67-041D9CCBB12D}"/>
              </a:ext>
            </a:extLst>
          </p:cNvPr>
          <p:cNvSpPr>
            <a:spLocks noGrp="1"/>
          </p:cNvSpPr>
          <p:nvPr>
            <p:ph type="dt" sz="half" idx="10"/>
          </p:nvPr>
        </p:nvSpPr>
        <p:spPr/>
        <p:txBody>
          <a:bodyPr/>
          <a:lstStyle/>
          <a:p>
            <a:fld id="{500934F7-EA07-41F9-AC91-379A00B32485}" type="datetime1">
              <a:rPr lang="en-GB" smtClean="0"/>
              <a:t>29/09/2023</a:t>
            </a:fld>
            <a:endParaRPr lang="en-GB"/>
          </a:p>
        </p:txBody>
      </p:sp>
      <p:sp>
        <p:nvSpPr>
          <p:cNvPr id="6" name="Footer Placeholder 5">
            <a:extLst>
              <a:ext uri="{FF2B5EF4-FFF2-40B4-BE49-F238E27FC236}">
                <a16:creationId xmlns:a16="http://schemas.microsoft.com/office/drawing/2014/main" id="{0F9B1143-658B-782D-448A-BCDFCF0C01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0E5DB6-1FAA-0016-0896-09F74CD1ECAC}"/>
              </a:ext>
            </a:extLst>
          </p:cNvPr>
          <p:cNvSpPr>
            <a:spLocks noGrp="1"/>
          </p:cNvSpPr>
          <p:nvPr>
            <p:ph type="sldNum" sz="quarter" idx="12"/>
          </p:nvPr>
        </p:nvSpPr>
        <p:spPr/>
        <p:txBody>
          <a:bodyPr/>
          <a:lstStyle/>
          <a:p>
            <a:fld id="{F1A33496-AB9D-4CC0-B74B-237F92657F1D}" type="slidenum">
              <a:rPr lang="en-GB" smtClean="0"/>
              <a:t>‹#›</a:t>
            </a:fld>
            <a:endParaRPr lang="en-GB"/>
          </a:p>
        </p:txBody>
      </p:sp>
    </p:spTree>
    <p:extLst>
      <p:ext uri="{BB962C8B-B14F-4D97-AF65-F5344CB8AC3E}">
        <p14:creationId xmlns:p14="http://schemas.microsoft.com/office/powerpoint/2010/main" val="266511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EE4422-75B4-2B72-5031-45166FC2E6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C7EADD-DEC9-1ED4-9AF1-31F640C5F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3D57D9-53FF-C6E6-1BA9-1BBF430E4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B1FC0-2F6F-4BE6-BEAA-9031D4FEE218}" type="datetime1">
              <a:rPr lang="en-GB" smtClean="0"/>
              <a:t>29/09/2023</a:t>
            </a:fld>
            <a:endParaRPr lang="en-GB"/>
          </a:p>
        </p:txBody>
      </p:sp>
      <p:sp>
        <p:nvSpPr>
          <p:cNvPr id="5" name="Footer Placeholder 4">
            <a:extLst>
              <a:ext uri="{FF2B5EF4-FFF2-40B4-BE49-F238E27FC236}">
                <a16:creationId xmlns:a16="http://schemas.microsoft.com/office/drawing/2014/main" id="{44D6FC85-540D-1F14-9C2A-6D248EA0F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4F82D48-3BE2-CB8B-51DD-642474419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33496-AB9D-4CC0-B74B-237F92657F1D}" type="slidenum">
              <a:rPr lang="en-GB" smtClean="0"/>
              <a:t>‹#›</a:t>
            </a:fld>
            <a:endParaRPr lang="en-GB"/>
          </a:p>
        </p:txBody>
      </p:sp>
    </p:spTree>
    <p:extLst>
      <p:ext uri="{BB962C8B-B14F-4D97-AF65-F5344CB8AC3E}">
        <p14:creationId xmlns:p14="http://schemas.microsoft.com/office/powerpoint/2010/main" val="3736294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0B2A-54BC-E1BA-4B06-5565298E77C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6E3B20B-2EFA-05B1-3052-D6D884F6F0F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66945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10</a:t>
            </a:fld>
            <a:endParaRPr lang="en-GB"/>
          </a:p>
        </p:txBody>
      </p:sp>
      <p:graphicFrame>
        <p:nvGraphicFramePr>
          <p:cNvPr id="7" name="Table 6">
            <a:extLst>
              <a:ext uri="{FF2B5EF4-FFF2-40B4-BE49-F238E27FC236}">
                <a16:creationId xmlns:a16="http://schemas.microsoft.com/office/drawing/2014/main" id="{3789FF24-A577-D853-1662-6601DE4C05D4}"/>
              </a:ext>
            </a:extLst>
          </p:cNvPr>
          <p:cNvGraphicFramePr>
            <a:graphicFrameLocks noGrp="1"/>
          </p:cNvGraphicFramePr>
          <p:nvPr>
            <p:extLst>
              <p:ext uri="{D42A27DB-BD31-4B8C-83A1-F6EECF244321}">
                <p14:modId xmlns:p14="http://schemas.microsoft.com/office/powerpoint/2010/main" val="717927902"/>
              </p:ext>
            </p:extLst>
          </p:nvPr>
        </p:nvGraphicFramePr>
        <p:xfrm>
          <a:off x="838199" y="1307131"/>
          <a:ext cx="10515600" cy="1523804"/>
        </p:xfrm>
        <a:graphic>
          <a:graphicData uri="http://schemas.openxmlformats.org/drawingml/2006/table">
            <a:tbl>
              <a:tblPr firstRow="1" firstCol="1" bandRow="1"/>
              <a:tblGrid>
                <a:gridCol w="1306163">
                  <a:extLst>
                    <a:ext uri="{9D8B030D-6E8A-4147-A177-3AD203B41FA5}">
                      <a16:colId xmlns:a16="http://schemas.microsoft.com/office/drawing/2014/main" val="327288174"/>
                    </a:ext>
                  </a:extLst>
                </a:gridCol>
                <a:gridCol w="9209437">
                  <a:extLst>
                    <a:ext uri="{9D8B030D-6E8A-4147-A177-3AD203B41FA5}">
                      <a16:colId xmlns:a16="http://schemas.microsoft.com/office/drawing/2014/main" val="1601139434"/>
                    </a:ext>
                  </a:extLst>
                </a:gridCol>
              </a:tblGrid>
              <a:tr h="3809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Logout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0311712"/>
                  </a:ext>
                </a:extLst>
              </a:tr>
              <a:tr h="38095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Users, including students, teachers, and admins, should have the ability to log out securely from the system.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925191"/>
                  </a:ext>
                </a:extLst>
              </a:tr>
              <a:tr h="38095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06358"/>
                  </a:ext>
                </a:extLst>
              </a:tr>
              <a:tr h="3809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7075486"/>
                  </a:ext>
                </a:extLst>
              </a:tr>
            </a:tbl>
          </a:graphicData>
        </a:graphic>
      </p:graphicFrame>
    </p:spTree>
    <p:extLst>
      <p:ext uri="{BB962C8B-B14F-4D97-AF65-F5344CB8AC3E}">
        <p14:creationId xmlns:p14="http://schemas.microsoft.com/office/powerpoint/2010/main" val="325980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Non-functional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11</a:t>
            </a:fld>
            <a:endParaRPr lang="en-GB"/>
          </a:p>
        </p:txBody>
      </p:sp>
      <p:graphicFrame>
        <p:nvGraphicFramePr>
          <p:cNvPr id="6" name="Table 5">
            <a:extLst>
              <a:ext uri="{FF2B5EF4-FFF2-40B4-BE49-F238E27FC236}">
                <a16:creationId xmlns:a16="http://schemas.microsoft.com/office/drawing/2014/main" id="{65B85B30-9135-C85C-2008-E166F8086BE0}"/>
              </a:ext>
            </a:extLst>
          </p:cNvPr>
          <p:cNvGraphicFramePr>
            <a:graphicFrameLocks noGrp="1"/>
          </p:cNvGraphicFramePr>
          <p:nvPr>
            <p:extLst>
              <p:ext uri="{D42A27DB-BD31-4B8C-83A1-F6EECF244321}">
                <p14:modId xmlns:p14="http://schemas.microsoft.com/office/powerpoint/2010/main" val="3104764309"/>
              </p:ext>
            </p:extLst>
          </p:nvPr>
        </p:nvGraphicFramePr>
        <p:xfrm>
          <a:off x="860472" y="1284446"/>
          <a:ext cx="10515600" cy="1655702"/>
        </p:xfrm>
        <a:graphic>
          <a:graphicData uri="http://schemas.openxmlformats.org/drawingml/2006/table">
            <a:tbl>
              <a:tblPr firstRow="1" firstCol="1" bandRow="1"/>
              <a:tblGrid>
                <a:gridCol w="1430820">
                  <a:extLst>
                    <a:ext uri="{9D8B030D-6E8A-4147-A177-3AD203B41FA5}">
                      <a16:colId xmlns:a16="http://schemas.microsoft.com/office/drawing/2014/main" val="2396966202"/>
                    </a:ext>
                  </a:extLst>
                </a:gridCol>
                <a:gridCol w="9084780">
                  <a:extLst>
                    <a:ext uri="{9D8B030D-6E8A-4147-A177-3AD203B41FA5}">
                      <a16:colId xmlns:a16="http://schemas.microsoft.com/office/drawing/2014/main" val="3994667781"/>
                    </a:ext>
                  </a:extLst>
                </a:gridCol>
              </a:tblGrid>
              <a:tr h="32642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NFR-01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Performance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5970176"/>
                  </a:ext>
                </a:extLst>
              </a:tr>
              <a:tr h="676439">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The system should provide a responsive and fast user experience, with page load times not exceeding [specified time limit] even with a large number of concurrent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3233875"/>
                  </a:ext>
                </a:extLst>
              </a:tr>
              <a:tr h="32642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(students, teachers,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8647292"/>
                  </a:ext>
                </a:extLst>
              </a:tr>
              <a:tr h="32642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9115299"/>
                  </a:ext>
                </a:extLst>
              </a:tr>
            </a:tbl>
          </a:graphicData>
        </a:graphic>
      </p:graphicFrame>
      <p:graphicFrame>
        <p:nvGraphicFramePr>
          <p:cNvPr id="9" name="Table 8">
            <a:extLst>
              <a:ext uri="{FF2B5EF4-FFF2-40B4-BE49-F238E27FC236}">
                <a16:creationId xmlns:a16="http://schemas.microsoft.com/office/drawing/2014/main" id="{67445962-4F5B-2EFC-2E63-8D0605142BA6}"/>
              </a:ext>
            </a:extLst>
          </p:cNvPr>
          <p:cNvGraphicFramePr>
            <a:graphicFrameLocks noGrp="1"/>
          </p:cNvGraphicFramePr>
          <p:nvPr>
            <p:extLst>
              <p:ext uri="{D42A27DB-BD31-4B8C-83A1-F6EECF244321}">
                <p14:modId xmlns:p14="http://schemas.microsoft.com/office/powerpoint/2010/main" val="3708606682"/>
              </p:ext>
            </p:extLst>
          </p:nvPr>
        </p:nvGraphicFramePr>
        <p:xfrm>
          <a:off x="860472" y="3389312"/>
          <a:ext cx="10493327" cy="1773532"/>
        </p:xfrm>
        <a:graphic>
          <a:graphicData uri="http://schemas.openxmlformats.org/drawingml/2006/table">
            <a:tbl>
              <a:tblPr firstRow="1" firstCol="1" bandRow="1"/>
              <a:tblGrid>
                <a:gridCol w="1430407">
                  <a:extLst>
                    <a:ext uri="{9D8B030D-6E8A-4147-A177-3AD203B41FA5}">
                      <a16:colId xmlns:a16="http://schemas.microsoft.com/office/drawing/2014/main" val="695768024"/>
                    </a:ext>
                  </a:extLst>
                </a:gridCol>
                <a:gridCol w="9062920">
                  <a:extLst>
                    <a:ext uri="{9D8B030D-6E8A-4147-A177-3AD203B41FA5}">
                      <a16:colId xmlns:a16="http://schemas.microsoft.com/office/drawing/2014/main" val="2404977633"/>
                    </a:ext>
                  </a:extLst>
                </a:gridCol>
              </a:tblGrid>
              <a:tr h="28863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NFR-02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Security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7299954"/>
                  </a:ext>
                </a:extLst>
              </a:tr>
              <a:tr h="907630">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data, including personal information and payment details, should be securely stored and transmitted using encryption and other appropriate security measures. Authentication and authorization mechanisms should prevent unauthorized access.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445398"/>
                  </a:ext>
                </a:extLst>
              </a:tr>
              <a:tr h="28863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0059"/>
                  </a:ext>
                </a:extLst>
              </a:tr>
              <a:tr h="28863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9560696"/>
                  </a:ext>
                </a:extLst>
              </a:tr>
            </a:tbl>
          </a:graphicData>
        </a:graphic>
      </p:graphicFrame>
    </p:spTree>
    <p:extLst>
      <p:ext uri="{BB962C8B-B14F-4D97-AF65-F5344CB8AC3E}">
        <p14:creationId xmlns:p14="http://schemas.microsoft.com/office/powerpoint/2010/main" val="345117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Non-functional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12</a:t>
            </a:fld>
            <a:endParaRPr lang="en-GB"/>
          </a:p>
        </p:txBody>
      </p:sp>
      <p:graphicFrame>
        <p:nvGraphicFramePr>
          <p:cNvPr id="7" name="Table 6">
            <a:extLst>
              <a:ext uri="{FF2B5EF4-FFF2-40B4-BE49-F238E27FC236}">
                <a16:creationId xmlns:a16="http://schemas.microsoft.com/office/drawing/2014/main" id="{B9E1BEAE-95A0-536B-EA28-E0E0DE463E67}"/>
              </a:ext>
            </a:extLst>
          </p:cNvPr>
          <p:cNvGraphicFramePr>
            <a:graphicFrameLocks noGrp="1"/>
          </p:cNvGraphicFramePr>
          <p:nvPr>
            <p:extLst>
              <p:ext uri="{D42A27DB-BD31-4B8C-83A1-F6EECF244321}">
                <p14:modId xmlns:p14="http://schemas.microsoft.com/office/powerpoint/2010/main" val="3860679390"/>
              </p:ext>
            </p:extLst>
          </p:nvPr>
        </p:nvGraphicFramePr>
        <p:xfrm>
          <a:off x="838199" y="1354784"/>
          <a:ext cx="10515600" cy="1500956"/>
        </p:xfrm>
        <a:graphic>
          <a:graphicData uri="http://schemas.openxmlformats.org/drawingml/2006/table">
            <a:tbl>
              <a:tblPr firstRow="1" firstCol="1" bandRow="1"/>
              <a:tblGrid>
                <a:gridCol w="1332523">
                  <a:extLst>
                    <a:ext uri="{9D8B030D-6E8A-4147-A177-3AD203B41FA5}">
                      <a16:colId xmlns:a16="http://schemas.microsoft.com/office/drawing/2014/main" val="3790707439"/>
                    </a:ext>
                  </a:extLst>
                </a:gridCol>
                <a:gridCol w="9183077">
                  <a:extLst>
                    <a:ext uri="{9D8B030D-6E8A-4147-A177-3AD203B41FA5}">
                      <a16:colId xmlns:a16="http://schemas.microsoft.com/office/drawing/2014/main" val="2510492990"/>
                    </a:ext>
                  </a:extLst>
                </a:gridCol>
              </a:tblGrid>
              <a:tr h="295913">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NFR-03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Usability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311271"/>
                  </a:ext>
                </a:extLst>
              </a:tr>
              <a:tr h="613217">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The user interface should be intuitive and user-friendly, providing a positive user experience. The system should be accessible to users with disabilities, adhering to relevant accessibility standards.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4302435"/>
                  </a:ext>
                </a:extLst>
              </a:tr>
              <a:tr h="295913">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963459"/>
                  </a:ext>
                </a:extLst>
              </a:tr>
              <a:tr h="295913">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8921614"/>
                  </a:ext>
                </a:extLst>
              </a:tr>
            </a:tbl>
          </a:graphicData>
        </a:graphic>
      </p:graphicFrame>
      <p:graphicFrame>
        <p:nvGraphicFramePr>
          <p:cNvPr id="10" name="Table 9">
            <a:extLst>
              <a:ext uri="{FF2B5EF4-FFF2-40B4-BE49-F238E27FC236}">
                <a16:creationId xmlns:a16="http://schemas.microsoft.com/office/drawing/2014/main" id="{57AFC917-C42D-F9A9-28D0-7C9717C8DB25}"/>
              </a:ext>
            </a:extLst>
          </p:cNvPr>
          <p:cNvGraphicFramePr>
            <a:graphicFrameLocks noGrp="1"/>
          </p:cNvGraphicFramePr>
          <p:nvPr>
            <p:extLst>
              <p:ext uri="{D42A27DB-BD31-4B8C-83A1-F6EECF244321}">
                <p14:modId xmlns:p14="http://schemas.microsoft.com/office/powerpoint/2010/main" val="2061345663"/>
              </p:ext>
            </p:extLst>
          </p:nvPr>
        </p:nvGraphicFramePr>
        <p:xfrm>
          <a:off x="838199" y="3479006"/>
          <a:ext cx="10528496" cy="1500956"/>
        </p:xfrm>
        <a:graphic>
          <a:graphicData uri="http://schemas.openxmlformats.org/drawingml/2006/table">
            <a:tbl>
              <a:tblPr firstRow="1" firstCol="1" bandRow="1"/>
              <a:tblGrid>
                <a:gridCol w="1269754">
                  <a:extLst>
                    <a:ext uri="{9D8B030D-6E8A-4147-A177-3AD203B41FA5}">
                      <a16:colId xmlns:a16="http://schemas.microsoft.com/office/drawing/2014/main" val="3743118567"/>
                    </a:ext>
                  </a:extLst>
                </a:gridCol>
                <a:gridCol w="9258742">
                  <a:extLst>
                    <a:ext uri="{9D8B030D-6E8A-4147-A177-3AD203B41FA5}">
                      <a16:colId xmlns:a16="http://schemas.microsoft.com/office/drawing/2014/main" val="4192918054"/>
                    </a:ext>
                  </a:extLst>
                </a:gridCol>
              </a:tblGrid>
              <a:tr h="295913">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NFR-04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Reliability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4239326"/>
                  </a:ext>
                </a:extLst>
              </a:tr>
              <a:tr h="613217">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The system should be available 24/7, with minimal downtime for maintenance. Backup and recovery mechanisms should be in place to prevent data loss and ensure system reliability.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980720"/>
                  </a:ext>
                </a:extLst>
              </a:tr>
              <a:tr h="295913">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4226628"/>
                  </a:ext>
                </a:extLst>
              </a:tr>
              <a:tr h="295913">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815249"/>
                  </a:ext>
                </a:extLst>
              </a:tr>
            </a:tbl>
          </a:graphicData>
        </a:graphic>
      </p:graphicFrame>
    </p:spTree>
    <p:extLst>
      <p:ext uri="{BB962C8B-B14F-4D97-AF65-F5344CB8AC3E}">
        <p14:creationId xmlns:p14="http://schemas.microsoft.com/office/powerpoint/2010/main" val="258992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Non-functional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13</a:t>
            </a:fld>
            <a:endParaRPr lang="en-GB"/>
          </a:p>
        </p:txBody>
      </p:sp>
      <p:graphicFrame>
        <p:nvGraphicFramePr>
          <p:cNvPr id="6" name="Table 5">
            <a:extLst>
              <a:ext uri="{FF2B5EF4-FFF2-40B4-BE49-F238E27FC236}">
                <a16:creationId xmlns:a16="http://schemas.microsoft.com/office/drawing/2014/main" id="{9D739B40-D6AF-81BC-860A-0595A4AFE20C}"/>
              </a:ext>
            </a:extLst>
          </p:cNvPr>
          <p:cNvGraphicFramePr>
            <a:graphicFrameLocks noGrp="1"/>
          </p:cNvGraphicFramePr>
          <p:nvPr>
            <p:extLst>
              <p:ext uri="{D42A27DB-BD31-4B8C-83A1-F6EECF244321}">
                <p14:modId xmlns:p14="http://schemas.microsoft.com/office/powerpoint/2010/main" val="3123232117"/>
              </p:ext>
            </p:extLst>
          </p:nvPr>
        </p:nvGraphicFramePr>
        <p:xfrm>
          <a:off x="936673" y="1242242"/>
          <a:ext cx="10515600" cy="1669768"/>
        </p:xfrm>
        <a:graphic>
          <a:graphicData uri="http://schemas.openxmlformats.org/drawingml/2006/table">
            <a:tbl>
              <a:tblPr firstRow="1" firstCol="1" bandRow="1"/>
              <a:tblGrid>
                <a:gridCol w="1430820">
                  <a:extLst>
                    <a:ext uri="{9D8B030D-6E8A-4147-A177-3AD203B41FA5}">
                      <a16:colId xmlns:a16="http://schemas.microsoft.com/office/drawing/2014/main" val="1573310443"/>
                    </a:ext>
                  </a:extLst>
                </a:gridCol>
                <a:gridCol w="9084780">
                  <a:extLst>
                    <a:ext uri="{9D8B030D-6E8A-4147-A177-3AD203B41FA5}">
                      <a16:colId xmlns:a16="http://schemas.microsoft.com/office/drawing/2014/main" val="2664519897"/>
                    </a:ext>
                  </a:extLst>
                </a:gridCol>
              </a:tblGrid>
              <a:tr h="32919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NFR-05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Documentation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7973056"/>
                  </a:ext>
                </a:extLst>
              </a:tr>
              <a:tr h="682186">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Comprehensive documentation should be available for users, administrators, and developers, providing clear instructions on system usage, configuration, and maintenance.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029960"/>
                  </a:ext>
                </a:extLst>
              </a:tr>
              <a:tr h="32919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7062818"/>
                  </a:ext>
                </a:extLst>
              </a:tr>
              <a:tr h="32919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784657"/>
                  </a:ext>
                </a:extLst>
              </a:tr>
            </a:tbl>
          </a:graphicData>
        </a:graphic>
      </p:graphicFrame>
    </p:spTree>
    <p:extLst>
      <p:ext uri="{BB962C8B-B14F-4D97-AF65-F5344CB8AC3E}">
        <p14:creationId xmlns:p14="http://schemas.microsoft.com/office/powerpoint/2010/main" val="413856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888B-16BD-2F13-03DE-E606B274C959}"/>
              </a:ext>
            </a:extLst>
          </p:cNvPr>
          <p:cNvSpPr>
            <a:spLocks noGrp="1"/>
          </p:cNvSpPr>
          <p:nvPr>
            <p:ph type="title"/>
          </p:nvPr>
        </p:nvSpPr>
        <p:spPr>
          <a:xfrm>
            <a:off x="838200" y="365126"/>
            <a:ext cx="10515600" cy="394529"/>
          </a:xfrm>
        </p:spPr>
        <p:txBody>
          <a:bodyPr>
            <a:noAutofit/>
          </a:bodyPr>
          <a:lstStyle/>
          <a:p>
            <a:r>
              <a:rPr lang="en-GB" sz="2400" b="1" dirty="0">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440BF593-2F06-218F-B549-5AD31BB97C0A}"/>
              </a:ext>
            </a:extLst>
          </p:cNvPr>
          <p:cNvPicPr>
            <a:picLocks noChangeAspect="1"/>
          </p:cNvPicPr>
          <p:nvPr/>
        </p:nvPicPr>
        <p:blipFill rotWithShape="1">
          <a:blip r:embed="rId2">
            <a:extLst>
              <a:ext uri="{28A0092B-C50C-407E-A947-70E740481C1C}">
                <a14:useLocalDpi xmlns:a14="http://schemas.microsoft.com/office/drawing/2010/main" val="0"/>
              </a:ext>
            </a:extLst>
          </a:blip>
          <a:srcRect l="763" t="1908" r="1418" b="2860"/>
          <a:stretch/>
        </p:blipFill>
        <p:spPr>
          <a:xfrm>
            <a:off x="3446585" y="872197"/>
            <a:ext cx="5824024" cy="5620677"/>
          </a:xfrm>
          <a:prstGeom prst="rect">
            <a:avLst/>
          </a:prstGeom>
        </p:spPr>
      </p:pic>
      <p:sp>
        <p:nvSpPr>
          <p:cNvPr id="3" name="Date Placeholder 2">
            <a:extLst>
              <a:ext uri="{FF2B5EF4-FFF2-40B4-BE49-F238E27FC236}">
                <a16:creationId xmlns:a16="http://schemas.microsoft.com/office/drawing/2014/main" id="{806DDEE5-8302-CBAD-C3EE-F0CE08864EC8}"/>
              </a:ext>
            </a:extLst>
          </p:cNvPr>
          <p:cNvSpPr>
            <a:spLocks noGrp="1"/>
          </p:cNvSpPr>
          <p:nvPr>
            <p:ph type="dt" sz="half" idx="10"/>
          </p:nvPr>
        </p:nvSpPr>
        <p:spPr/>
        <p:txBody>
          <a:bodyPr/>
          <a:lstStyle/>
          <a:p>
            <a:fld id="{21DDB62F-908C-4DC4-9FD3-85DFE98CF8DA}" type="datetime1">
              <a:rPr lang="en-GB" smtClean="0"/>
              <a:t>29/09/2023</a:t>
            </a:fld>
            <a:endParaRPr lang="en-GB"/>
          </a:p>
        </p:txBody>
      </p:sp>
      <p:sp>
        <p:nvSpPr>
          <p:cNvPr id="4" name="Slide Number Placeholder 3">
            <a:extLst>
              <a:ext uri="{FF2B5EF4-FFF2-40B4-BE49-F238E27FC236}">
                <a16:creationId xmlns:a16="http://schemas.microsoft.com/office/drawing/2014/main" id="{9A028E0B-D901-B21A-FA5C-74F0E0B286CF}"/>
              </a:ext>
            </a:extLst>
          </p:cNvPr>
          <p:cNvSpPr>
            <a:spLocks noGrp="1"/>
          </p:cNvSpPr>
          <p:nvPr>
            <p:ph type="sldNum" sz="quarter" idx="12"/>
          </p:nvPr>
        </p:nvSpPr>
        <p:spPr/>
        <p:txBody>
          <a:bodyPr/>
          <a:lstStyle/>
          <a:p>
            <a:fld id="{F1A33496-AB9D-4CC0-B74B-237F92657F1D}" type="slidenum">
              <a:rPr lang="en-GB" smtClean="0"/>
              <a:t>14</a:t>
            </a:fld>
            <a:endParaRPr lang="en-GB"/>
          </a:p>
        </p:txBody>
      </p:sp>
    </p:spTree>
    <p:extLst>
      <p:ext uri="{BB962C8B-B14F-4D97-AF65-F5344CB8AC3E}">
        <p14:creationId xmlns:p14="http://schemas.microsoft.com/office/powerpoint/2010/main" val="4036534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65126"/>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graphicFrame>
        <p:nvGraphicFramePr>
          <p:cNvPr id="8" name="Table 7">
            <a:extLst>
              <a:ext uri="{FF2B5EF4-FFF2-40B4-BE49-F238E27FC236}">
                <a16:creationId xmlns:a16="http://schemas.microsoft.com/office/drawing/2014/main" id="{ED943463-D2B9-D630-666E-7FBCBE3EF09F}"/>
              </a:ext>
            </a:extLst>
          </p:cNvPr>
          <p:cNvGraphicFramePr>
            <a:graphicFrameLocks noGrp="1"/>
          </p:cNvGraphicFramePr>
          <p:nvPr>
            <p:extLst>
              <p:ext uri="{D42A27DB-BD31-4B8C-83A1-F6EECF244321}">
                <p14:modId xmlns:p14="http://schemas.microsoft.com/office/powerpoint/2010/main" val="2895247252"/>
              </p:ext>
            </p:extLst>
          </p:nvPr>
        </p:nvGraphicFramePr>
        <p:xfrm>
          <a:off x="914400" y="1154243"/>
          <a:ext cx="5367563" cy="5231548"/>
        </p:xfrm>
        <a:graphic>
          <a:graphicData uri="http://schemas.openxmlformats.org/drawingml/2006/table">
            <a:tbl>
              <a:tblPr firstRow="1" firstCol="1" bandRow="1"/>
              <a:tblGrid>
                <a:gridCol w="1486535">
                  <a:extLst>
                    <a:ext uri="{9D8B030D-6E8A-4147-A177-3AD203B41FA5}">
                      <a16:colId xmlns:a16="http://schemas.microsoft.com/office/drawing/2014/main" val="3085897326"/>
                    </a:ext>
                  </a:extLst>
                </a:gridCol>
                <a:gridCol w="3881028">
                  <a:extLst>
                    <a:ext uri="{9D8B030D-6E8A-4147-A177-3AD203B41FA5}">
                      <a16:colId xmlns:a16="http://schemas.microsoft.com/office/drawing/2014/main" val="2264165964"/>
                    </a:ext>
                  </a:extLst>
                </a:gridCol>
              </a:tblGrid>
              <a:tr h="239749">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UC-01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1206692"/>
                  </a:ext>
                </a:extLst>
              </a:tr>
              <a:tr h="44712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Registration/Login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738391"/>
                  </a:ext>
                </a:extLst>
              </a:tr>
              <a:tr h="239749">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0526796"/>
                  </a:ext>
                </a:extLst>
              </a:tr>
              <a:tr h="753909">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Users (learners, instructors, admins) can register for the system and log in to access their accounts.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174276"/>
                  </a:ext>
                </a:extLst>
              </a:tr>
              <a:tr h="38850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is not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374273"/>
                  </a:ext>
                </a:extLst>
              </a:tr>
              <a:tr h="239749">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accesses the system.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3601918"/>
                  </a:ext>
                </a:extLst>
              </a:tr>
              <a:tr h="2396492">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selects the "Register" option.</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provides registration details (name, email, username, password).</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submits the registration form.</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receives a confirmation email.</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selects the "Login" option.</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enters their username and password.</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clicks "Login."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5733724"/>
                  </a:ext>
                </a:extLst>
              </a:tr>
              <a:tr h="49683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is logged in and can access their account.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4828410"/>
                  </a:ext>
                </a:extLst>
              </a:tr>
            </a:tbl>
          </a:graphicData>
        </a:graphic>
      </p:graphicFrame>
      <p:graphicFrame>
        <p:nvGraphicFramePr>
          <p:cNvPr id="12" name="Table 11">
            <a:extLst>
              <a:ext uri="{FF2B5EF4-FFF2-40B4-BE49-F238E27FC236}">
                <a16:creationId xmlns:a16="http://schemas.microsoft.com/office/drawing/2014/main" id="{2DB95453-D5AA-2643-7424-3C38AF6F68C5}"/>
              </a:ext>
            </a:extLst>
          </p:cNvPr>
          <p:cNvGraphicFramePr>
            <a:graphicFrameLocks noGrp="1"/>
          </p:cNvGraphicFramePr>
          <p:nvPr>
            <p:extLst>
              <p:ext uri="{D42A27DB-BD31-4B8C-83A1-F6EECF244321}">
                <p14:modId xmlns:p14="http://schemas.microsoft.com/office/powerpoint/2010/main" val="4251178717"/>
              </p:ext>
            </p:extLst>
          </p:nvPr>
        </p:nvGraphicFramePr>
        <p:xfrm>
          <a:off x="6550702" y="1154243"/>
          <a:ext cx="5367563" cy="5227584"/>
        </p:xfrm>
        <a:graphic>
          <a:graphicData uri="http://schemas.openxmlformats.org/drawingml/2006/table">
            <a:tbl>
              <a:tblPr firstRow="1" firstCol="1" bandRow="1"/>
              <a:tblGrid>
                <a:gridCol w="1539815">
                  <a:extLst>
                    <a:ext uri="{9D8B030D-6E8A-4147-A177-3AD203B41FA5}">
                      <a16:colId xmlns:a16="http://schemas.microsoft.com/office/drawing/2014/main" val="2995560847"/>
                    </a:ext>
                  </a:extLst>
                </a:gridCol>
                <a:gridCol w="3827748">
                  <a:extLst>
                    <a:ext uri="{9D8B030D-6E8A-4147-A177-3AD203B41FA5}">
                      <a16:colId xmlns:a16="http://schemas.microsoft.com/office/drawing/2014/main" val="1110988895"/>
                    </a:ext>
                  </a:extLst>
                </a:gridCol>
              </a:tblGrid>
              <a:tr h="2405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805964"/>
                  </a:ext>
                </a:extLst>
              </a:tr>
              <a:tr h="47124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Manage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029002"/>
                  </a:ext>
                </a:extLst>
              </a:tr>
              <a:tr h="2405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2318242"/>
                  </a:ext>
                </a:extLst>
              </a:tr>
              <a:tr h="49852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Admins can create, edit, and delete courses in the system.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562253"/>
                  </a:ext>
                </a:extLst>
              </a:tr>
              <a:tr h="2405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971869"/>
                  </a:ext>
                </a:extLst>
              </a:tr>
              <a:tr h="49852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 selects the course management option.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521361"/>
                  </a:ext>
                </a:extLst>
              </a:tr>
              <a:tr h="251358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"Create Course" to add a new course.</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enters course details and Admin clicks "Create."</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an existing course to edit.</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modifies course details.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clicks "Save Changes."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 course to delete.</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confirms deletion.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4964319"/>
                  </a:ext>
                </a:extLst>
              </a:tr>
              <a:tr h="49852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Course management is updated according to admin actions.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471616"/>
                  </a:ext>
                </a:extLst>
              </a:tr>
            </a:tbl>
          </a:graphicData>
        </a:graphic>
      </p:graphicFrame>
      <p:sp>
        <p:nvSpPr>
          <p:cNvPr id="13" name="Date Placeholder 12">
            <a:extLst>
              <a:ext uri="{FF2B5EF4-FFF2-40B4-BE49-F238E27FC236}">
                <a16:creationId xmlns:a16="http://schemas.microsoft.com/office/drawing/2014/main" id="{9B25F46D-2655-445F-C534-F44C7BCADA25}"/>
              </a:ext>
            </a:extLst>
          </p:cNvPr>
          <p:cNvSpPr>
            <a:spLocks noGrp="1"/>
          </p:cNvSpPr>
          <p:nvPr>
            <p:ph type="dt" sz="half" idx="10"/>
          </p:nvPr>
        </p:nvSpPr>
        <p:spPr/>
        <p:txBody>
          <a:bodyPr/>
          <a:lstStyle/>
          <a:p>
            <a:fld id="{7DD7EC53-EA33-4592-A97A-4D9EC1C56699}" type="datetime1">
              <a:rPr lang="en-GB" smtClean="0"/>
              <a:t>29/09/2023</a:t>
            </a:fld>
            <a:endParaRPr lang="en-GB"/>
          </a:p>
        </p:txBody>
      </p:sp>
      <p:sp>
        <p:nvSpPr>
          <p:cNvPr id="14" name="Slide Number Placeholder 13">
            <a:extLst>
              <a:ext uri="{FF2B5EF4-FFF2-40B4-BE49-F238E27FC236}">
                <a16:creationId xmlns:a16="http://schemas.microsoft.com/office/drawing/2014/main" id="{242F8F99-DD25-95AD-DE38-5477A814467B}"/>
              </a:ext>
            </a:extLst>
          </p:cNvPr>
          <p:cNvSpPr>
            <a:spLocks noGrp="1"/>
          </p:cNvSpPr>
          <p:nvPr>
            <p:ph type="sldNum" sz="quarter" idx="12"/>
          </p:nvPr>
        </p:nvSpPr>
        <p:spPr/>
        <p:txBody>
          <a:bodyPr/>
          <a:lstStyle/>
          <a:p>
            <a:fld id="{F1A33496-AB9D-4CC0-B74B-237F92657F1D}" type="slidenum">
              <a:rPr lang="en-GB" smtClean="0"/>
              <a:t>15</a:t>
            </a:fld>
            <a:endParaRPr lang="en-GB"/>
          </a:p>
        </p:txBody>
      </p:sp>
    </p:spTree>
    <p:extLst>
      <p:ext uri="{BB962C8B-B14F-4D97-AF65-F5344CB8AC3E}">
        <p14:creationId xmlns:p14="http://schemas.microsoft.com/office/powerpoint/2010/main" val="91843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41600"/>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graphicFrame>
        <p:nvGraphicFramePr>
          <p:cNvPr id="4" name="Table 3">
            <a:extLst>
              <a:ext uri="{FF2B5EF4-FFF2-40B4-BE49-F238E27FC236}">
                <a16:creationId xmlns:a16="http://schemas.microsoft.com/office/drawing/2014/main" id="{14E727BF-D8A2-6AAD-6C7C-D7380F19A7EB}"/>
              </a:ext>
            </a:extLst>
          </p:cNvPr>
          <p:cNvGraphicFramePr>
            <a:graphicFrameLocks noGrp="1"/>
          </p:cNvGraphicFramePr>
          <p:nvPr>
            <p:extLst>
              <p:ext uri="{D42A27DB-BD31-4B8C-83A1-F6EECF244321}">
                <p14:modId xmlns:p14="http://schemas.microsoft.com/office/powerpoint/2010/main" val="3165795014"/>
              </p:ext>
            </p:extLst>
          </p:nvPr>
        </p:nvGraphicFramePr>
        <p:xfrm>
          <a:off x="839449" y="1100735"/>
          <a:ext cx="5294508" cy="5073140"/>
        </p:xfrm>
        <a:graphic>
          <a:graphicData uri="http://schemas.openxmlformats.org/drawingml/2006/table">
            <a:tbl>
              <a:tblPr firstRow="1" firstCol="1" bandRow="1"/>
              <a:tblGrid>
                <a:gridCol w="1486535">
                  <a:extLst>
                    <a:ext uri="{9D8B030D-6E8A-4147-A177-3AD203B41FA5}">
                      <a16:colId xmlns:a16="http://schemas.microsoft.com/office/drawing/2014/main" val="609711878"/>
                    </a:ext>
                  </a:extLst>
                </a:gridCol>
                <a:gridCol w="3807973">
                  <a:extLst>
                    <a:ext uri="{9D8B030D-6E8A-4147-A177-3AD203B41FA5}">
                      <a16:colId xmlns:a16="http://schemas.microsoft.com/office/drawing/2014/main" val="1577492473"/>
                    </a:ext>
                  </a:extLst>
                </a:gridCol>
              </a:tblGrid>
              <a:tr h="45243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2360471"/>
                  </a:ext>
                </a:extLst>
              </a:tr>
              <a:tr h="45243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View Course Detail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5430932"/>
                  </a:ext>
                </a:extLst>
              </a:tr>
              <a:tr h="452430">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056794"/>
                  </a:ext>
                </a:extLst>
              </a:tr>
              <a:tr h="92580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can view details of a course, including its title, description, and instructor.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65846"/>
                  </a:ext>
                </a:extLst>
              </a:tr>
              <a:tr h="45243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5065343"/>
                  </a:ext>
                </a:extLst>
              </a:tr>
              <a:tr h="452430">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selects a course to view.</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675288"/>
                  </a:ext>
                </a:extLst>
              </a:tr>
              <a:tr h="133581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navigates to the course details page.</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selects a course to view.</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623064"/>
                  </a:ext>
                </a:extLst>
              </a:tr>
              <a:tr h="5493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can see the details of the selected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307933"/>
                  </a:ext>
                </a:extLst>
              </a:tr>
            </a:tbl>
          </a:graphicData>
        </a:graphic>
      </p:graphicFrame>
      <p:graphicFrame>
        <p:nvGraphicFramePr>
          <p:cNvPr id="6" name="Table 5">
            <a:extLst>
              <a:ext uri="{FF2B5EF4-FFF2-40B4-BE49-F238E27FC236}">
                <a16:creationId xmlns:a16="http://schemas.microsoft.com/office/drawing/2014/main" id="{826EC294-EEE0-6FD3-9763-D173D07F9DFD}"/>
              </a:ext>
            </a:extLst>
          </p:cNvPr>
          <p:cNvGraphicFramePr>
            <a:graphicFrameLocks noGrp="1"/>
          </p:cNvGraphicFramePr>
          <p:nvPr>
            <p:extLst>
              <p:ext uri="{D42A27DB-BD31-4B8C-83A1-F6EECF244321}">
                <p14:modId xmlns:p14="http://schemas.microsoft.com/office/powerpoint/2010/main" val="3350125200"/>
              </p:ext>
            </p:extLst>
          </p:nvPr>
        </p:nvGraphicFramePr>
        <p:xfrm>
          <a:off x="6351374" y="1100735"/>
          <a:ext cx="5554285" cy="5073140"/>
        </p:xfrm>
        <a:graphic>
          <a:graphicData uri="http://schemas.openxmlformats.org/drawingml/2006/table">
            <a:tbl>
              <a:tblPr firstRow="1" firstCol="1" bandRow="1"/>
              <a:tblGrid>
                <a:gridCol w="1486535">
                  <a:extLst>
                    <a:ext uri="{9D8B030D-6E8A-4147-A177-3AD203B41FA5}">
                      <a16:colId xmlns:a16="http://schemas.microsoft.com/office/drawing/2014/main" val="3295856358"/>
                    </a:ext>
                  </a:extLst>
                </a:gridCol>
                <a:gridCol w="4067750">
                  <a:extLst>
                    <a:ext uri="{9D8B030D-6E8A-4147-A177-3AD203B41FA5}">
                      <a16:colId xmlns:a16="http://schemas.microsoft.com/office/drawing/2014/main" val="1913760619"/>
                    </a:ext>
                  </a:extLst>
                </a:gridCol>
              </a:tblGrid>
              <a:tr h="20805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458508"/>
                  </a:ext>
                </a:extLst>
              </a:tr>
              <a:tr h="20805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Manage Course Material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6764698"/>
                  </a:ext>
                </a:extLst>
              </a:tr>
              <a:tr h="20805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Instructor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628568"/>
                  </a:ext>
                </a:extLst>
              </a:tr>
              <a:tr h="42574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Instructors can add, edit, and delete course materials for the courses they teach.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11444"/>
                  </a:ext>
                </a:extLst>
              </a:tr>
              <a:tr h="208056">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Instructor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1873884"/>
                  </a:ext>
                </a:extLst>
              </a:tr>
              <a:tr h="40575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 selects the course material management option.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732297"/>
                  </a:ext>
                </a:extLst>
              </a:tr>
              <a:tr h="258705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selects "Add Material" for a course.</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uploads course material and Instructor clicks "Add."</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selects an existing material to edit.</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modifies material details.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clicks "Save Changes."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selects a material to delete.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498926"/>
                  </a:ext>
                </a:extLst>
              </a:tr>
              <a:tr h="40575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Course materials are updated according to instructor actions.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4676658"/>
                  </a:ext>
                </a:extLst>
              </a:tr>
            </a:tbl>
          </a:graphicData>
        </a:graphic>
      </p:graphicFrame>
      <p:sp>
        <p:nvSpPr>
          <p:cNvPr id="7" name="Date Placeholder 6">
            <a:extLst>
              <a:ext uri="{FF2B5EF4-FFF2-40B4-BE49-F238E27FC236}">
                <a16:creationId xmlns:a16="http://schemas.microsoft.com/office/drawing/2014/main" id="{812C62F3-DEC6-A0A7-71C8-2074FADB3F70}"/>
              </a:ext>
            </a:extLst>
          </p:cNvPr>
          <p:cNvSpPr>
            <a:spLocks noGrp="1"/>
          </p:cNvSpPr>
          <p:nvPr>
            <p:ph type="dt" sz="half" idx="10"/>
          </p:nvPr>
        </p:nvSpPr>
        <p:spPr/>
        <p:txBody>
          <a:bodyPr/>
          <a:lstStyle/>
          <a:p>
            <a:fld id="{2B338204-19B7-42E7-9B7B-F8441E9FF268}" type="datetime1">
              <a:rPr lang="en-GB" smtClean="0"/>
              <a:t>29/09/2023</a:t>
            </a:fld>
            <a:endParaRPr lang="en-GB"/>
          </a:p>
        </p:txBody>
      </p:sp>
      <p:sp>
        <p:nvSpPr>
          <p:cNvPr id="9" name="Slide Number Placeholder 8">
            <a:extLst>
              <a:ext uri="{FF2B5EF4-FFF2-40B4-BE49-F238E27FC236}">
                <a16:creationId xmlns:a16="http://schemas.microsoft.com/office/drawing/2014/main" id="{85FC6D45-DA6A-A5EC-4CAC-84DB44213964}"/>
              </a:ext>
            </a:extLst>
          </p:cNvPr>
          <p:cNvSpPr>
            <a:spLocks noGrp="1"/>
          </p:cNvSpPr>
          <p:nvPr>
            <p:ph type="sldNum" sz="quarter" idx="12"/>
          </p:nvPr>
        </p:nvSpPr>
        <p:spPr/>
        <p:txBody>
          <a:bodyPr/>
          <a:lstStyle/>
          <a:p>
            <a:fld id="{F1A33496-AB9D-4CC0-B74B-237F92657F1D}" type="slidenum">
              <a:rPr lang="en-GB" smtClean="0"/>
              <a:t>16</a:t>
            </a:fld>
            <a:endParaRPr lang="en-GB"/>
          </a:p>
        </p:txBody>
      </p:sp>
    </p:spTree>
    <p:extLst>
      <p:ext uri="{BB962C8B-B14F-4D97-AF65-F5344CB8AC3E}">
        <p14:creationId xmlns:p14="http://schemas.microsoft.com/office/powerpoint/2010/main" val="397949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41600"/>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graphicFrame>
        <p:nvGraphicFramePr>
          <p:cNvPr id="5" name="Table 4">
            <a:extLst>
              <a:ext uri="{FF2B5EF4-FFF2-40B4-BE49-F238E27FC236}">
                <a16:creationId xmlns:a16="http://schemas.microsoft.com/office/drawing/2014/main" id="{FE350200-BB82-760B-2484-52B21AE6B969}"/>
              </a:ext>
            </a:extLst>
          </p:cNvPr>
          <p:cNvGraphicFramePr>
            <a:graphicFrameLocks noGrp="1"/>
          </p:cNvGraphicFramePr>
          <p:nvPr>
            <p:extLst>
              <p:ext uri="{D42A27DB-BD31-4B8C-83A1-F6EECF244321}">
                <p14:modId xmlns:p14="http://schemas.microsoft.com/office/powerpoint/2010/main" val="4199444638"/>
              </p:ext>
            </p:extLst>
          </p:nvPr>
        </p:nvGraphicFramePr>
        <p:xfrm>
          <a:off x="838200" y="1019332"/>
          <a:ext cx="5360552" cy="4717876"/>
        </p:xfrm>
        <a:graphic>
          <a:graphicData uri="http://schemas.openxmlformats.org/drawingml/2006/table">
            <a:tbl>
              <a:tblPr firstRow="1" firstCol="1" bandRow="1"/>
              <a:tblGrid>
                <a:gridCol w="1530985">
                  <a:extLst>
                    <a:ext uri="{9D8B030D-6E8A-4147-A177-3AD203B41FA5}">
                      <a16:colId xmlns:a16="http://schemas.microsoft.com/office/drawing/2014/main" val="2584146330"/>
                    </a:ext>
                  </a:extLst>
                </a:gridCol>
                <a:gridCol w="3829567">
                  <a:extLst>
                    <a:ext uri="{9D8B030D-6E8A-4147-A177-3AD203B41FA5}">
                      <a16:colId xmlns:a16="http://schemas.microsoft.com/office/drawing/2014/main" val="1980165937"/>
                    </a:ext>
                  </a:extLst>
                </a:gridCol>
              </a:tblGrid>
              <a:tr h="491922">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351322"/>
                  </a:ext>
                </a:extLst>
              </a:tr>
              <a:tr h="491922">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Enroll Course with Payment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82781"/>
                  </a:ext>
                </a:extLst>
              </a:tr>
              <a:tr h="491922">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269119"/>
                  </a:ext>
                </a:extLst>
              </a:tr>
              <a:tr h="53442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Learners can enroll in courses by making payments for the chosen courses.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929047"/>
                  </a:ext>
                </a:extLst>
              </a:tr>
              <a:tr h="491922">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068391"/>
                  </a:ext>
                </a:extLst>
              </a:tr>
              <a:tr h="491922">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 selects a course to enroll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5497032"/>
                  </a:ext>
                </a:extLst>
              </a:tr>
              <a:tr h="118941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selects a course to enroll in.</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proceeds to payment.</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provides payment details and confirms payment.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443163"/>
                  </a:ext>
                </a:extLst>
              </a:tr>
              <a:tr h="53442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 is enrolled in the selected course upon successful payment.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469707"/>
                  </a:ext>
                </a:extLst>
              </a:tr>
            </a:tbl>
          </a:graphicData>
        </a:graphic>
      </p:graphicFrame>
      <p:graphicFrame>
        <p:nvGraphicFramePr>
          <p:cNvPr id="8" name="Table 7">
            <a:extLst>
              <a:ext uri="{FF2B5EF4-FFF2-40B4-BE49-F238E27FC236}">
                <a16:creationId xmlns:a16="http://schemas.microsoft.com/office/drawing/2014/main" id="{9BB939B7-1F4A-3B8F-AAE5-0CDAD70FFC0A}"/>
              </a:ext>
            </a:extLst>
          </p:cNvPr>
          <p:cNvGraphicFramePr>
            <a:graphicFrameLocks noGrp="1"/>
          </p:cNvGraphicFramePr>
          <p:nvPr>
            <p:extLst>
              <p:ext uri="{D42A27DB-BD31-4B8C-83A1-F6EECF244321}">
                <p14:modId xmlns:p14="http://schemas.microsoft.com/office/powerpoint/2010/main" val="3199949687"/>
              </p:ext>
            </p:extLst>
          </p:nvPr>
        </p:nvGraphicFramePr>
        <p:xfrm>
          <a:off x="6460760" y="1019332"/>
          <a:ext cx="5195880" cy="4717879"/>
        </p:xfrm>
        <a:graphic>
          <a:graphicData uri="http://schemas.openxmlformats.org/drawingml/2006/table">
            <a:tbl>
              <a:tblPr firstRow="1" firstCol="1" bandRow="1"/>
              <a:tblGrid>
                <a:gridCol w="1530985">
                  <a:extLst>
                    <a:ext uri="{9D8B030D-6E8A-4147-A177-3AD203B41FA5}">
                      <a16:colId xmlns:a16="http://schemas.microsoft.com/office/drawing/2014/main" val="4018861837"/>
                    </a:ext>
                  </a:extLst>
                </a:gridCol>
                <a:gridCol w="3664895">
                  <a:extLst>
                    <a:ext uri="{9D8B030D-6E8A-4147-A177-3AD203B41FA5}">
                      <a16:colId xmlns:a16="http://schemas.microsoft.com/office/drawing/2014/main" val="1732573961"/>
                    </a:ext>
                  </a:extLst>
                </a:gridCol>
              </a:tblGrid>
              <a:tr h="47272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5660717"/>
                  </a:ext>
                </a:extLst>
              </a:tr>
              <a:tr h="53987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Write Blog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785136"/>
                  </a:ext>
                </a:extLst>
              </a:tr>
              <a:tr h="4727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3539210"/>
                  </a:ext>
                </a:extLst>
              </a:tr>
              <a:tr h="53987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Instructors can create and publish blog posts.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8202016"/>
                  </a:ext>
                </a:extLst>
              </a:tr>
              <a:tr h="4727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407868"/>
                  </a:ext>
                </a:extLst>
              </a:tr>
              <a:tr h="4727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Instructor selects the "Write Blog" option.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611460"/>
                  </a:ext>
                </a:extLst>
              </a:tr>
              <a:tr h="120735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enters blog post content (title, content).</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Instructor clicks "Publish."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503558"/>
                  </a:ext>
                </a:extLst>
              </a:tr>
              <a:tr h="53987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The blog post is published and visible to 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913243"/>
                  </a:ext>
                </a:extLst>
              </a:tr>
            </a:tbl>
          </a:graphicData>
        </a:graphic>
      </p:graphicFrame>
      <p:sp>
        <p:nvSpPr>
          <p:cNvPr id="9" name="Date Placeholder 8">
            <a:extLst>
              <a:ext uri="{FF2B5EF4-FFF2-40B4-BE49-F238E27FC236}">
                <a16:creationId xmlns:a16="http://schemas.microsoft.com/office/drawing/2014/main" id="{0CACF1CE-4850-F830-0CAA-B711629DEF5A}"/>
              </a:ext>
            </a:extLst>
          </p:cNvPr>
          <p:cNvSpPr>
            <a:spLocks noGrp="1"/>
          </p:cNvSpPr>
          <p:nvPr>
            <p:ph type="dt" sz="half" idx="10"/>
          </p:nvPr>
        </p:nvSpPr>
        <p:spPr/>
        <p:txBody>
          <a:bodyPr/>
          <a:lstStyle/>
          <a:p>
            <a:fld id="{78EC1CED-5E05-4FA7-BBF7-C04CE1B09AED}" type="datetime1">
              <a:rPr lang="en-GB" smtClean="0"/>
              <a:t>29/09/2023</a:t>
            </a:fld>
            <a:endParaRPr lang="en-GB"/>
          </a:p>
        </p:txBody>
      </p:sp>
      <p:sp>
        <p:nvSpPr>
          <p:cNvPr id="10" name="Slide Number Placeholder 9">
            <a:extLst>
              <a:ext uri="{FF2B5EF4-FFF2-40B4-BE49-F238E27FC236}">
                <a16:creationId xmlns:a16="http://schemas.microsoft.com/office/drawing/2014/main" id="{079DF658-1150-C649-6F9A-711652341F4E}"/>
              </a:ext>
            </a:extLst>
          </p:cNvPr>
          <p:cNvSpPr>
            <a:spLocks noGrp="1"/>
          </p:cNvSpPr>
          <p:nvPr>
            <p:ph type="sldNum" sz="quarter" idx="12"/>
          </p:nvPr>
        </p:nvSpPr>
        <p:spPr/>
        <p:txBody>
          <a:bodyPr/>
          <a:lstStyle/>
          <a:p>
            <a:fld id="{F1A33496-AB9D-4CC0-B74B-237F92657F1D}" type="slidenum">
              <a:rPr lang="en-GB" smtClean="0"/>
              <a:t>17</a:t>
            </a:fld>
            <a:endParaRPr lang="en-GB"/>
          </a:p>
        </p:txBody>
      </p:sp>
    </p:spTree>
    <p:extLst>
      <p:ext uri="{BB962C8B-B14F-4D97-AF65-F5344CB8AC3E}">
        <p14:creationId xmlns:p14="http://schemas.microsoft.com/office/powerpoint/2010/main" val="209649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41600"/>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graphicFrame>
        <p:nvGraphicFramePr>
          <p:cNvPr id="4" name="Table 3">
            <a:extLst>
              <a:ext uri="{FF2B5EF4-FFF2-40B4-BE49-F238E27FC236}">
                <a16:creationId xmlns:a16="http://schemas.microsoft.com/office/drawing/2014/main" id="{BAFFAF21-3EE5-53A9-B349-9F99CB1BA025}"/>
              </a:ext>
            </a:extLst>
          </p:cNvPr>
          <p:cNvGraphicFramePr>
            <a:graphicFrameLocks noGrp="1"/>
          </p:cNvGraphicFramePr>
          <p:nvPr>
            <p:extLst>
              <p:ext uri="{D42A27DB-BD31-4B8C-83A1-F6EECF244321}">
                <p14:modId xmlns:p14="http://schemas.microsoft.com/office/powerpoint/2010/main" val="325086548"/>
              </p:ext>
            </p:extLst>
          </p:nvPr>
        </p:nvGraphicFramePr>
        <p:xfrm>
          <a:off x="838200" y="989350"/>
          <a:ext cx="5338557" cy="4922848"/>
        </p:xfrm>
        <a:graphic>
          <a:graphicData uri="http://schemas.openxmlformats.org/drawingml/2006/table">
            <a:tbl>
              <a:tblPr firstRow="1" firstCol="1" bandRow="1"/>
              <a:tblGrid>
                <a:gridCol w="1486535">
                  <a:extLst>
                    <a:ext uri="{9D8B030D-6E8A-4147-A177-3AD203B41FA5}">
                      <a16:colId xmlns:a16="http://schemas.microsoft.com/office/drawing/2014/main" val="1491479867"/>
                    </a:ext>
                  </a:extLst>
                </a:gridCol>
                <a:gridCol w="3852022">
                  <a:extLst>
                    <a:ext uri="{9D8B030D-6E8A-4147-A177-3AD203B41FA5}">
                      <a16:colId xmlns:a16="http://schemas.microsoft.com/office/drawing/2014/main" val="1388003364"/>
                    </a:ext>
                  </a:extLst>
                </a:gridCol>
              </a:tblGrid>
              <a:tr h="58339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UC-07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7118535"/>
                  </a:ext>
                </a:extLst>
              </a:tr>
              <a:tr h="59069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View Blog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1172360"/>
                  </a:ext>
                </a:extLst>
              </a:tr>
              <a:tr h="58339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313304"/>
                  </a:ext>
                </a:extLst>
              </a:tr>
              <a:tr h="590690">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can view blog posts created by instructors.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0100404"/>
                  </a:ext>
                </a:extLst>
              </a:tr>
              <a:tr h="58339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224355"/>
                  </a:ext>
                </a:extLst>
              </a:tr>
              <a:tr h="58339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selects a blog post to view.</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9121107"/>
                  </a:ext>
                </a:extLst>
              </a:tr>
              <a:tr h="81719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navigates to the blog post.</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User selects a blog post to view.</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6997342"/>
                  </a:ext>
                </a:extLst>
              </a:tr>
              <a:tr h="59069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can see the content of the selected blog post.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467277"/>
                  </a:ext>
                </a:extLst>
              </a:tr>
            </a:tbl>
          </a:graphicData>
        </a:graphic>
      </p:graphicFrame>
      <p:graphicFrame>
        <p:nvGraphicFramePr>
          <p:cNvPr id="6" name="Table 5">
            <a:extLst>
              <a:ext uri="{FF2B5EF4-FFF2-40B4-BE49-F238E27FC236}">
                <a16:creationId xmlns:a16="http://schemas.microsoft.com/office/drawing/2014/main" id="{0D671C96-3151-1959-0387-358E45A5ED44}"/>
              </a:ext>
            </a:extLst>
          </p:cNvPr>
          <p:cNvGraphicFramePr>
            <a:graphicFrameLocks noGrp="1"/>
          </p:cNvGraphicFramePr>
          <p:nvPr>
            <p:extLst>
              <p:ext uri="{D42A27DB-BD31-4B8C-83A1-F6EECF244321}">
                <p14:modId xmlns:p14="http://schemas.microsoft.com/office/powerpoint/2010/main" val="1317286201"/>
              </p:ext>
            </p:extLst>
          </p:nvPr>
        </p:nvGraphicFramePr>
        <p:xfrm>
          <a:off x="6460761" y="989347"/>
          <a:ext cx="5151430" cy="4922849"/>
        </p:xfrm>
        <a:graphic>
          <a:graphicData uri="http://schemas.openxmlformats.org/drawingml/2006/table">
            <a:tbl>
              <a:tblPr firstRow="1" firstCol="1" bandRow="1"/>
              <a:tblGrid>
                <a:gridCol w="1486535">
                  <a:extLst>
                    <a:ext uri="{9D8B030D-6E8A-4147-A177-3AD203B41FA5}">
                      <a16:colId xmlns:a16="http://schemas.microsoft.com/office/drawing/2014/main" val="711229962"/>
                    </a:ext>
                  </a:extLst>
                </a:gridCol>
                <a:gridCol w="3664895">
                  <a:extLst>
                    <a:ext uri="{9D8B030D-6E8A-4147-A177-3AD203B41FA5}">
                      <a16:colId xmlns:a16="http://schemas.microsoft.com/office/drawing/2014/main" val="2308823138"/>
                    </a:ext>
                  </a:extLst>
                </a:gridCol>
              </a:tblGrid>
              <a:tr h="32793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9950374"/>
                  </a:ext>
                </a:extLst>
              </a:tr>
              <a:tr h="499502">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Manage Blog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9717486"/>
                  </a:ext>
                </a:extLst>
              </a:tr>
              <a:tr h="32793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8364030"/>
                  </a:ext>
                </a:extLst>
              </a:tr>
              <a:tr h="55222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Admins can edit and delete blog posts created by instructors.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6365660"/>
                  </a:ext>
                </a:extLst>
              </a:tr>
              <a:tr h="32793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5438837"/>
                  </a:ext>
                </a:extLst>
              </a:tr>
              <a:tr h="55222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 selects the blog management option.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5010397"/>
                  </a:ext>
                </a:extLst>
              </a:tr>
              <a:tr h="166405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 blog post to edit.</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modifies the blog post content.</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clicks "Save Changes."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 blog post to delete.</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confirms deletion.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017935"/>
                  </a:ext>
                </a:extLst>
              </a:tr>
              <a:tr h="67104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Blog posts are updated or removed according to admin actions.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5860340"/>
                  </a:ext>
                </a:extLst>
              </a:tr>
            </a:tbl>
          </a:graphicData>
        </a:graphic>
      </p:graphicFrame>
      <p:sp>
        <p:nvSpPr>
          <p:cNvPr id="7" name="Date Placeholder 6">
            <a:extLst>
              <a:ext uri="{FF2B5EF4-FFF2-40B4-BE49-F238E27FC236}">
                <a16:creationId xmlns:a16="http://schemas.microsoft.com/office/drawing/2014/main" id="{8904C98D-3464-4613-20DF-BC053C89CEBE}"/>
              </a:ext>
            </a:extLst>
          </p:cNvPr>
          <p:cNvSpPr>
            <a:spLocks noGrp="1"/>
          </p:cNvSpPr>
          <p:nvPr>
            <p:ph type="dt" sz="half" idx="10"/>
          </p:nvPr>
        </p:nvSpPr>
        <p:spPr/>
        <p:txBody>
          <a:bodyPr/>
          <a:lstStyle/>
          <a:p>
            <a:fld id="{35A6A9A6-7ECD-4D4D-AC0E-B31688C50361}" type="datetime1">
              <a:rPr lang="en-GB" smtClean="0"/>
              <a:t>29/09/2023</a:t>
            </a:fld>
            <a:endParaRPr lang="en-GB"/>
          </a:p>
        </p:txBody>
      </p:sp>
      <p:sp>
        <p:nvSpPr>
          <p:cNvPr id="9" name="Slide Number Placeholder 8">
            <a:extLst>
              <a:ext uri="{FF2B5EF4-FFF2-40B4-BE49-F238E27FC236}">
                <a16:creationId xmlns:a16="http://schemas.microsoft.com/office/drawing/2014/main" id="{36AE1F06-A56E-E514-44F5-64E305B50027}"/>
              </a:ext>
            </a:extLst>
          </p:cNvPr>
          <p:cNvSpPr>
            <a:spLocks noGrp="1"/>
          </p:cNvSpPr>
          <p:nvPr>
            <p:ph type="sldNum" sz="quarter" idx="12"/>
          </p:nvPr>
        </p:nvSpPr>
        <p:spPr/>
        <p:txBody>
          <a:bodyPr/>
          <a:lstStyle/>
          <a:p>
            <a:fld id="{F1A33496-AB9D-4CC0-B74B-237F92657F1D}" type="slidenum">
              <a:rPr lang="en-GB" smtClean="0"/>
              <a:t>18</a:t>
            </a:fld>
            <a:endParaRPr lang="en-GB"/>
          </a:p>
        </p:txBody>
      </p:sp>
    </p:spTree>
    <p:extLst>
      <p:ext uri="{BB962C8B-B14F-4D97-AF65-F5344CB8AC3E}">
        <p14:creationId xmlns:p14="http://schemas.microsoft.com/office/powerpoint/2010/main" val="294062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41600"/>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graphicFrame>
        <p:nvGraphicFramePr>
          <p:cNvPr id="5" name="Table 4">
            <a:extLst>
              <a:ext uri="{FF2B5EF4-FFF2-40B4-BE49-F238E27FC236}">
                <a16:creationId xmlns:a16="http://schemas.microsoft.com/office/drawing/2014/main" id="{80DB382F-AEE8-DCA2-F495-6892E795EBF9}"/>
              </a:ext>
            </a:extLst>
          </p:cNvPr>
          <p:cNvGraphicFramePr>
            <a:graphicFrameLocks noGrp="1"/>
          </p:cNvGraphicFramePr>
          <p:nvPr>
            <p:extLst>
              <p:ext uri="{D42A27DB-BD31-4B8C-83A1-F6EECF244321}">
                <p14:modId xmlns:p14="http://schemas.microsoft.com/office/powerpoint/2010/main" val="2927648171"/>
              </p:ext>
            </p:extLst>
          </p:nvPr>
        </p:nvGraphicFramePr>
        <p:xfrm>
          <a:off x="838200" y="1109273"/>
          <a:ext cx="5271192" cy="4870065"/>
        </p:xfrm>
        <a:graphic>
          <a:graphicData uri="http://schemas.openxmlformats.org/drawingml/2006/table">
            <a:tbl>
              <a:tblPr firstRow="1" firstCol="1" bandRow="1"/>
              <a:tblGrid>
                <a:gridCol w="1486535">
                  <a:extLst>
                    <a:ext uri="{9D8B030D-6E8A-4147-A177-3AD203B41FA5}">
                      <a16:colId xmlns:a16="http://schemas.microsoft.com/office/drawing/2014/main" val="2956282657"/>
                    </a:ext>
                  </a:extLst>
                </a:gridCol>
                <a:gridCol w="3784657">
                  <a:extLst>
                    <a:ext uri="{9D8B030D-6E8A-4147-A177-3AD203B41FA5}">
                      <a16:colId xmlns:a16="http://schemas.microsoft.com/office/drawing/2014/main" val="424108909"/>
                    </a:ext>
                  </a:extLst>
                </a:gridCol>
              </a:tblGrid>
              <a:tr h="37301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UC-09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192179"/>
                  </a:ext>
                </a:extLst>
              </a:tr>
              <a:tr h="373017">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Give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3659633"/>
                  </a:ext>
                </a:extLst>
              </a:tr>
              <a:tr h="37301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3372662"/>
                  </a:ext>
                </a:extLst>
              </a:tr>
              <a:tr h="76330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 can provide feedback on courses in which they are enrolled.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363289"/>
                  </a:ext>
                </a:extLst>
              </a:tr>
              <a:tr h="37301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 is logged in and enrolled in at least one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3002494"/>
                  </a:ext>
                </a:extLst>
              </a:tr>
              <a:tr h="37301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 selects a course to provide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042250"/>
                  </a:ext>
                </a:extLst>
              </a:tr>
              <a:tr h="147494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selects a course to provide feedback.</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enters feedback comments and ratings (if applicable).</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Learner submits the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801703"/>
                  </a:ext>
                </a:extLst>
              </a:tr>
              <a:tr h="37301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Learner's feedback is recorded for the selected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8335728"/>
                  </a:ext>
                </a:extLst>
              </a:tr>
            </a:tbl>
          </a:graphicData>
        </a:graphic>
      </p:graphicFrame>
      <p:graphicFrame>
        <p:nvGraphicFramePr>
          <p:cNvPr id="8" name="Table 7">
            <a:extLst>
              <a:ext uri="{FF2B5EF4-FFF2-40B4-BE49-F238E27FC236}">
                <a16:creationId xmlns:a16="http://schemas.microsoft.com/office/drawing/2014/main" id="{452FF977-490C-AD0D-BEA2-075E3AFA96C5}"/>
              </a:ext>
            </a:extLst>
          </p:cNvPr>
          <p:cNvGraphicFramePr>
            <a:graphicFrameLocks noGrp="1"/>
          </p:cNvGraphicFramePr>
          <p:nvPr>
            <p:extLst>
              <p:ext uri="{D42A27DB-BD31-4B8C-83A1-F6EECF244321}">
                <p14:modId xmlns:p14="http://schemas.microsoft.com/office/powerpoint/2010/main" val="655436292"/>
              </p:ext>
            </p:extLst>
          </p:nvPr>
        </p:nvGraphicFramePr>
        <p:xfrm>
          <a:off x="6333475" y="1109271"/>
          <a:ext cx="5271192" cy="4870066"/>
        </p:xfrm>
        <a:graphic>
          <a:graphicData uri="http://schemas.openxmlformats.org/drawingml/2006/table">
            <a:tbl>
              <a:tblPr firstRow="1" firstCol="1" bandRow="1"/>
              <a:tblGrid>
                <a:gridCol w="1492597">
                  <a:extLst>
                    <a:ext uri="{9D8B030D-6E8A-4147-A177-3AD203B41FA5}">
                      <a16:colId xmlns:a16="http://schemas.microsoft.com/office/drawing/2014/main" val="1427410902"/>
                    </a:ext>
                  </a:extLst>
                </a:gridCol>
                <a:gridCol w="3778595">
                  <a:extLst>
                    <a:ext uri="{9D8B030D-6E8A-4147-A177-3AD203B41FA5}">
                      <a16:colId xmlns:a16="http://schemas.microsoft.com/office/drawing/2014/main" val="1780064115"/>
                    </a:ext>
                  </a:extLst>
                </a:gridCol>
              </a:tblGrid>
              <a:tr h="38113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103371"/>
                  </a:ext>
                </a:extLst>
              </a:tr>
              <a:tr h="38113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Use Case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View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987030"/>
                  </a:ext>
                </a:extLst>
              </a:tr>
              <a:tr h="38113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2132049"/>
                  </a:ext>
                </a:extLst>
              </a:tr>
              <a:tr h="77991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can view feedback provided by learners for specific courses.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12252"/>
                  </a:ext>
                </a:extLst>
              </a:tr>
              <a:tr h="38113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Precondition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is logged 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69957"/>
                  </a:ext>
                </a:extLst>
              </a:tr>
              <a:tr h="38113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Trigger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selects a course to view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025794"/>
                  </a:ext>
                </a:extLst>
              </a:tr>
              <a:tr h="140455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07000"/>
                        </a:lnSpc>
                        <a:buFont typeface="Symbol" panose="05050102010706020507" pitchFamily="18" charset="2"/>
                        <a:buChar char=""/>
                      </a:pPr>
                      <a:r>
                        <a:rPr lang="en-GB" sz="1600">
                          <a:latin typeface="Times New Roman" panose="02020603050405020304" pitchFamily="18" charset="0"/>
                          <a:cs typeface="Times New Roman" panose="02020603050405020304" pitchFamily="18" charset="0"/>
                        </a:rPr>
                        <a:t>User navigates to the course feedback section.</a:t>
                      </a:r>
                    </a:p>
                    <a:p>
                      <a:pPr marL="342900" lvl="0" indent="-342900">
                        <a:lnSpc>
                          <a:spcPct val="107000"/>
                        </a:lnSpc>
                        <a:spcAft>
                          <a:spcPts val="800"/>
                        </a:spcAft>
                        <a:buFont typeface="Symbol" panose="05050102010706020507" pitchFamily="18" charset="2"/>
                        <a:buChar char=""/>
                      </a:pPr>
                      <a:r>
                        <a:rPr lang="en-GB" sz="1600">
                          <a:latin typeface="Times New Roman" panose="02020603050405020304" pitchFamily="18" charset="0"/>
                          <a:cs typeface="Times New Roman" panose="02020603050405020304" pitchFamily="18" charset="0"/>
                        </a:rPr>
                        <a:t>User selects a course to view feedback.</a:t>
                      </a:r>
                    </a:p>
                    <a:p>
                      <a:pPr>
                        <a:lnSpc>
                          <a:spcPct val="107000"/>
                        </a:lnSpc>
                        <a:spcAft>
                          <a:spcPts val="800"/>
                        </a:spcAft>
                      </a:pPr>
                      <a:r>
                        <a:rPr lang="en-GB" sz="1600">
                          <a:latin typeface="Times New Roman" panose="02020603050405020304" pitchFamily="18"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4235305"/>
                  </a:ext>
                </a:extLst>
              </a:tr>
              <a:tr h="77991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can see feedback comments and ratings for the selected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124610"/>
                  </a:ext>
                </a:extLst>
              </a:tr>
            </a:tbl>
          </a:graphicData>
        </a:graphic>
      </p:graphicFrame>
      <p:sp>
        <p:nvSpPr>
          <p:cNvPr id="9" name="Date Placeholder 8">
            <a:extLst>
              <a:ext uri="{FF2B5EF4-FFF2-40B4-BE49-F238E27FC236}">
                <a16:creationId xmlns:a16="http://schemas.microsoft.com/office/drawing/2014/main" id="{B7A2BDAF-0DF4-E9BA-EDCB-F1882B7CD4DE}"/>
              </a:ext>
            </a:extLst>
          </p:cNvPr>
          <p:cNvSpPr>
            <a:spLocks noGrp="1"/>
          </p:cNvSpPr>
          <p:nvPr>
            <p:ph type="dt" sz="half" idx="10"/>
          </p:nvPr>
        </p:nvSpPr>
        <p:spPr/>
        <p:txBody>
          <a:bodyPr/>
          <a:lstStyle/>
          <a:p>
            <a:fld id="{52B712EF-B5F1-4395-B599-DE951DBE0F5D}" type="datetime1">
              <a:rPr lang="en-GB" smtClean="0"/>
              <a:t>29/09/2023</a:t>
            </a:fld>
            <a:endParaRPr lang="en-GB"/>
          </a:p>
        </p:txBody>
      </p:sp>
      <p:sp>
        <p:nvSpPr>
          <p:cNvPr id="10" name="Slide Number Placeholder 9">
            <a:extLst>
              <a:ext uri="{FF2B5EF4-FFF2-40B4-BE49-F238E27FC236}">
                <a16:creationId xmlns:a16="http://schemas.microsoft.com/office/drawing/2014/main" id="{7448491A-87AB-C0E2-DB37-4BD5083058B4}"/>
              </a:ext>
            </a:extLst>
          </p:cNvPr>
          <p:cNvSpPr>
            <a:spLocks noGrp="1"/>
          </p:cNvSpPr>
          <p:nvPr>
            <p:ph type="sldNum" sz="quarter" idx="12"/>
          </p:nvPr>
        </p:nvSpPr>
        <p:spPr/>
        <p:txBody>
          <a:bodyPr/>
          <a:lstStyle/>
          <a:p>
            <a:fld id="{F1A33496-AB9D-4CC0-B74B-237F92657F1D}" type="slidenum">
              <a:rPr lang="en-GB" smtClean="0"/>
              <a:t>19</a:t>
            </a:fld>
            <a:endParaRPr lang="en-GB"/>
          </a:p>
        </p:txBody>
      </p:sp>
    </p:spTree>
    <p:extLst>
      <p:ext uri="{BB962C8B-B14F-4D97-AF65-F5344CB8AC3E}">
        <p14:creationId xmlns:p14="http://schemas.microsoft.com/office/powerpoint/2010/main" val="46678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13A1-5D0F-7A50-023A-27A248B713DF}"/>
              </a:ext>
            </a:extLst>
          </p:cNvPr>
          <p:cNvSpPr>
            <a:spLocks noGrp="1"/>
          </p:cNvSpPr>
          <p:nvPr>
            <p:ph type="title"/>
          </p:nvPr>
        </p:nvSpPr>
        <p:spPr>
          <a:xfrm>
            <a:off x="838200" y="308856"/>
            <a:ext cx="10515600" cy="704020"/>
          </a:xfrm>
        </p:spPr>
        <p:txBody>
          <a:bodyPr>
            <a:normAutofit/>
          </a:bodyPr>
          <a:lstStyle/>
          <a:p>
            <a:r>
              <a:rPr lang="en-GB" sz="2800" b="1" dirty="0">
                <a:latin typeface="Times New Roman" panose="02020603050405020304" pitchFamily="18" charset="0"/>
                <a:cs typeface="Times New Roman" panose="02020603050405020304" pitchFamily="18" charset="0"/>
              </a:rPr>
              <a:t>Table of Contents</a:t>
            </a:r>
          </a:p>
        </p:txBody>
      </p:sp>
      <p:sp>
        <p:nvSpPr>
          <p:cNvPr id="4" name="Content Placeholder 3">
            <a:extLst>
              <a:ext uri="{FF2B5EF4-FFF2-40B4-BE49-F238E27FC236}">
                <a16:creationId xmlns:a16="http://schemas.microsoft.com/office/drawing/2014/main" id="{349A80D5-7AF2-FA5E-CD00-B78007813E1F}"/>
              </a:ext>
            </a:extLst>
          </p:cNvPr>
          <p:cNvSpPr>
            <a:spLocks noGrp="1"/>
          </p:cNvSpPr>
          <p:nvPr>
            <p:ph idx="1"/>
          </p:nvPr>
        </p:nvSpPr>
        <p:spPr>
          <a:xfrm>
            <a:off x="992945" y="1389527"/>
            <a:ext cx="10515600" cy="4351338"/>
          </a:xfrm>
        </p:spPr>
        <p:txBody>
          <a:bodyPr>
            <a:normAutofit fontScale="85000" lnSpcReduction="20000"/>
          </a:bodyPr>
          <a:lstStyle/>
          <a:p>
            <a:r>
              <a:rPr lang="en-GB" dirty="0"/>
              <a:t>Introduction</a:t>
            </a:r>
          </a:p>
          <a:p>
            <a:r>
              <a:rPr lang="en-GB" dirty="0"/>
              <a:t>Problem Statement</a:t>
            </a:r>
          </a:p>
          <a:p>
            <a:r>
              <a:rPr lang="en-GB" dirty="0"/>
              <a:t>Requirements</a:t>
            </a:r>
          </a:p>
          <a:p>
            <a:r>
              <a:rPr lang="en-GB" dirty="0"/>
              <a:t>Use Case Diagram</a:t>
            </a:r>
          </a:p>
          <a:p>
            <a:r>
              <a:rPr lang="en-GB" dirty="0"/>
              <a:t>Case Description</a:t>
            </a:r>
          </a:p>
          <a:p>
            <a:r>
              <a:rPr lang="en-GB" dirty="0"/>
              <a:t>Activity Diagram</a:t>
            </a:r>
          </a:p>
          <a:p>
            <a:r>
              <a:rPr lang="en-GB" dirty="0"/>
              <a:t>Sequence Diagram</a:t>
            </a:r>
          </a:p>
          <a:p>
            <a:r>
              <a:rPr lang="en-GB" dirty="0"/>
              <a:t>Class Diagram</a:t>
            </a:r>
          </a:p>
          <a:p>
            <a:r>
              <a:rPr lang="en-GB" dirty="0"/>
              <a:t>ER Diagram</a:t>
            </a:r>
          </a:p>
          <a:p>
            <a:r>
              <a:rPr lang="en-GB" dirty="0"/>
              <a:t>Conclusion</a:t>
            </a:r>
          </a:p>
          <a:p>
            <a:r>
              <a:rPr lang="en-GB" dirty="0"/>
              <a:t>References</a:t>
            </a:r>
          </a:p>
        </p:txBody>
      </p:sp>
      <p:sp>
        <p:nvSpPr>
          <p:cNvPr id="3" name="Date Placeholder 2">
            <a:extLst>
              <a:ext uri="{FF2B5EF4-FFF2-40B4-BE49-F238E27FC236}">
                <a16:creationId xmlns:a16="http://schemas.microsoft.com/office/drawing/2014/main" id="{E70673B2-6BBA-8134-01CD-56707EC5723E}"/>
              </a:ext>
            </a:extLst>
          </p:cNvPr>
          <p:cNvSpPr>
            <a:spLocks noGrp="1"/>
          </p:cNvSpPr>
          <p:nvPr>
            <p:ph type="dt" sz="half" idx="10"/>
          </p:nvPr>
        </p:nvSpPr>
        <p:spPr/>
        <p:txBody>
          <a:bodyPr/>
          <a:lstStyle/>
          <a:p>
            <a:fld id="{3E97278D-9B3B-4D12-AD73-89DC440A7598}" type="datetime1">
              <a:rPr lang="en-GB" smtClean="0"/>
              <a:t>29/09/2023</a:t>
            </a:fld>
            <a:endParaRPr lang="en-GB"/>
          </a:p>
        </p:txBody>
      </p:sp>
      <p:sp>
        <p:nvSpPr>
          <p:cNvPr id="5" name="Slide Number Placeholder 4">
            <a:extLst>
              <a:ext uri="{FF2B5EF4-FFF2-40B4-BE49-F238E27FC236}">
                <a16:creationId xmlns:a16="http://schemas.microsoft.com/office/drawing/2014/main" id="{DE348250-0882-E9BD-9E46-6554B990ED10}"/>
              </a:ext>
            </a:extLst>
          </p:cNvPr>
          <p:cNvSpPr>
            <a:spLocks noGrp="1"/>
          </p:cNvSpPr>
          <p:nvPr>
            <p:ph type="sldNum" sz="quarter" idx="12"/>
          </p:nvPr>
        </p:nvSpPr>
        <p:spPr/>
        <p:txBody>
          <a:bodyPr/>
          <a:lstStyle/>
          <a:p>
            <a:fld id="{F1A33496-AB9D-4CC0-B74B-237F92657F1D}" type="slidenum">
              <a:rPr lang="en-GB" smtClean="0"/>
              <a:t>2</a:t>
            </a:fld>
            <a:endParaRPr lang="en-GB"/>
          </a:p>
        </p:txBody>
      </p:sp>
    </p:spTree>
    <p:extLst>
      <p:ext uri="{BB962C8B-B14F-4D97-AF65-F5344CB8AC3E}">
        <p14:creationId xmlns:p14="http://schemas.microsoft.com/office/powerpoint/2010/main" val="350686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ABC2BB-F955-D8FE-C299-E2925B53A5E2}"/>
              </a:ext>
            </a:extLst>
          </p:cNvPr>
          <p:cNvSpPr>
            <a:spLocks noGrp="1"/>
          </p:cNvSpPr>
          <p:nvPr>
            <p:ph type="title"/>
          </p:nvPr>
        </p:nvSpPr>
        <p:spPr>
          <a:xfrm>
            <a:off x="838200" y="341600"/>
            <a:ext cx="10515600" cy="502132"/>
          </a:xfrm>
        </p:spPr>
        <p:txBody>
          <a:bodyPr>
            <a:noAutofit/>
          </a:bodyPr>
          <a:lstStyle/>
          <a:p>
            <a:r>
              <a:rPr lang="en-GB" sz="2400" b="1" dirty="0">
                <a:latin typeface="Times New Roman" panose="02020603050405020304" pitchFamily="18" charset="0"/>
                <a:cs typeface="Times New Roman" panose="02020603050405020304" pitchFamily="18" charset="0"/>
              </a:rPr>
              <a:t>Use Case Description</a:t>
            </a:r>
          </a:p>
        </p:txBody>
      </p:sp>
      <p:graphicFrame>
        <p:nvGraphicFramePr>
          <p:cNvPr id="2" name="Table 1">
            <a:extLst>
              <a:ext uri="{FF2B5EF4-FFF2-40B4-BE49-F238E27FC236}">
                <a16:creationId xmlns:a16="http://schemas.microsoft.com/office/drawing/2014/main" id="{4F84793B-52E8-79F6-D79D-3058421D2510}"/>
              </a:ext>
            </a:extLst>
          </p:cNvPr>
          <p:cNvGraphicFramePr>
            <a:graphicFrameLocks noGrp="1"/>
          </p:cNvGraphicFramePr>
          <p:nvPr>
            <p:extLst>
              <p:ext uri="{D42A27DB-BD31-4B8C-83A1-F6EECF244321}">
                <p14:modId xmlns:p14="http://schemas.microsoft.com/office/powerpoint/2010/main" val="4090599160"/>
              </p:ext>
            </p:extLst>
          </p:nvPr>
        </p:nvGraphicFramePr>
        <p:xfrm>
          <a:off x="838200" y="1079292"/>
          <a:ext cx="10515600" cy="4660325"/>
        </p:xfrm>
        <a:graphic>
          <a:graphicData uri="http://schemas.openxmlformats.org/drawingml/2006/table">
            <a:tbl>
              <a:tblPr firstRow="1" firstCol="1" bandRow="1"/>
              <a:tblGrid>
                <a:gridCol w="2639397">
                  <a:extLst>
                    <a:ext uri="{9D8B030D-6E8A-4147-A177-3AD203B41FA5}">
                      <a16:colId xmlns:a16="http://schemas.microsoft.com/office/drawing/2014/main" val="3897196320"/>
                    </a:ext>
                  </a:extLst>
                </a:gridCol>
                <a:gridCol w="7876203">
                  <a:extLst>
                    <a:ext uri="{9D8B030D-6E8A-4147-A177-3AD203B41FA5}">
                      <a16:colId xmlns:a16="http://schemas.microsoft.com/office/drawing/2014/main" val="3997180353"/>
                    </a:ext>
                  </a:extLst>
                </a:gridCol>
              </a:tblGrid>
              <a:tr h="29978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ID</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UC-11</a:t>
                      </a:r>
                    </a:p>
                  </a:txBody>
                  <a:tcPr marL="68580" marR="68580" marT="0" marB="0" anchor="ctr"/>
                </a:tc>
                <a:extLst>
                  <a:ext uri="{0D108BD9-81ED-4DB2-BD59-A6C34878D82A}">
                    <a16:rowId xmlns:a16="http://schemas.microsoft.com/office/drawing/2014/main" val="2343670009"/>
                  </a:ext>
                </a:extLst>
              </a:tr>
              <a:tr h="29978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Use Case Name</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Manage User</a:t>
                      </a:r>
                    </a:p>
                  </a:txBody>
                  <a:tcPr marL="68580" marR="68580" marT="0" marB="0" anchor="ctr"/>
                </a:tc>
                <a:extLst>
                  <a:ext uri="{0D108BD9-81ED-4DB2-BD59-A6C34878D82A}">
                    <a16:rowId xmlns:a16="http://schemas.microsoft.com/office/drawing/2014/main" val="3938110178"/>
                  </a:ext>
                </a:extLst>
              </a:tr>
              <a:tr h="29978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Actor</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a:t>
                      </a:r>
                    </a:p>
                  </a:txBody>
                  <a:tcPr marL="68580" marR="68580" marT="0" marB="0" anchor="ctr"/>
                </a:tc>
                <a:extLst>
                  <a:ext uri="{0D108BD9-81ED-4DB2-BD59-A6C34878D82A}">
                    <a16:rowId xmlns:a16="http://schemas.microsoft.com/office/drawing/2014/main" val="1248068646"/>
                  </a:ext>
                </a:extLst>
              </a:tr>
              <a:tr h="29978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Admins can manage user accounts, including creating, editing, and deleting user profiles.</a:t>
                      </a:r>
                    </a:p>
                  </a:txBody>
                  <a:tcPr marL="68580" marR="68580" marT="0" marB="0" anchor="ctr"/>
                </a:tc>
                <a:extLst>
                  <a:ext uri="{0D108BD9-81ED-4DB2-BD59-A6C34878D82A}">
                    <a16:rowId xmlns:a16="http://schemas.microsoft.com/office/drawing/2014/main" val="2659727805"/>
                  </a:ext>
                </a:extLst>
              </a:tr>
              <a:tr h="29978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Precondition</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 is logged in.</a:t>
                      </a:r>
                    </a:p>
                  </a:txBody>
                  <a:tcPr marL="68580" marR="68580" marT="0" marB="0" anchor="ctr"/>
                </a:tc>
                <a:extLst>
                  <a:ext uri="{0D108BD9-81ED-4DB2-BD59-A6C34878D82A}">
                    <a16:rowId xmlns:a16="http://schemas.microsoft.com/office/drawing/2014/main" val="1771046012"/>
                  </a:ext>
                </a:extLst>
              </a:tr>
              <a:tr h="29978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Trigger</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 selects the user management option.</a:t>
                      </a:r>
                    </a:p>
                  </a:txBody>
                  <a:tcPr marL="68580" marR="68580" marT="0" marB="0" anchor="ctr"/>
                </a:tc>
                <a:extLst>
                  <a:ext uri="{0D108BD9-81ED-4DB2-BD59-A6C34878D82A}">
                    <a16:rowId xmlns:a16="http://schemas.microsoft.com/office/drawing/2014/main" val="2857882335"/>
                  </a:ext>
                </a:extLst>
              </a:tr>
              <a:tr h="2561830">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Flow of Events</a:t>
                      </a:r>
                    </a:p>
                  </a:txBody>
                  <a:tcPr marL="68580" marR="68580" marT="0" marB="0" anchor="ctr"/>
                </a:tc>
                <a:tc>
                  <a:txBody>
                    <a:bodyPr/>
                    <a:lstStyle/>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"Create User" to add a new user.</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enters user details (name, email, role).</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clicks "Create."</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an existing user to edit.</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modifies user details.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clicks "Save Changes."</a:t>
                      </a:r>
                    </a:p>
                    <a:p>
                      <a:pPr marL="342900" lvl="0" indent="-342900">
                        <a:lnSpc>
                          <a:spcPct val="107000"/>
                        </a:lnSpc>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selects a user to delete.</a:t>
                      </a:r>
                    </a:p>
                    <a:p>
                      <a:pPr marL="342900" lvl="0" indent="-342900">
                        <a:lnSpc>
                          <a:spcPct val="107000"/>
                        </a:lnSpc>
                        <a:spcAft>
                          <a:spcPts val="800"/>
                        </a:spcAft>
                        <a:buFont typeface="Symbol" panose="05050102010706020507" pitchFamily="18" charset="2"/>
                        <a:buChar char=""/>
                      </a:pPr>
                      <a:r>
                        <a:rPr lang="en-GB" sz="1600" dirty="0">
                          <a:latin typeface="Times New Roman" panose="02020603050405020304" pitchFamily="18" charset="0"/>
                          <a:cs typeface="Times New Roman" panose="02020603050405020304" pitchFamily="18" charset="0"/>
                        </a:rPr>
                        <a:t>Admin confirms deletion.</a:t>
                      </a:r>
                    </a:p>
                  </a:txBody>
                  <a:tcPr marL="68580" marR="68580" marT="0" marB="0" anchor="ctr"/>
                </a:tc>
                <a:extLst>
                  <a:ext uri="{0D108BD9-81ED-4DB2-BD59-A6C34878D82A}">
                    <a16:rowId xmlns:a16="http://schemas.microsoft.com/office/drawing/2014/main" val="70699144"/>
                  </a:ext>
                </a:extLst>
              </a:tr>
              <a:tr h="29978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Postcondition</a:t>
                      </a:r>
                    </a:p>
                  </a:txBody>
                  <a:tcPr marL="68580" marR="68580" marT="0" marB="0" anchor="ct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User management is updated according to admin actions.</a:t>
                      </a:r>
                    </a:p>
                  </a:txBody>
                  <a:tcPr marL="68580" marR="68580" marT="0" marB="0" anchor="ctr"/>
                </a:tc>
                <a:extLst>
                  <a:ext uri="{0D108BD9-81ED-4DB2-BD59-A6C34878D82A}">
                    <a16:rowId xmlns:a16="http://schemas.microsoft.com/office/drawing/2014/main" val="1658881387"/>
                  </a:ext>
                </a:extLst>
              </a:tr>
            </a:tbl>
          </a:graphicData>
        </a:graphic>
      </p:graphicFrame>
      <p:sp>
        <p:nvSpPr>
          <p:cNvPr id="4" name="Date Placeholder 3">
            <a:extLst>
              <a:ext uri="{FF2B5EF4-FFF2-40B4-BE49-F238E27FC236}">
                <a16:creationId xmlns:a16="http://schemas.microsoft.com/office/drawing/2014/main" id="{65391585-8D82-D683-A226-0EEEC26E5CEE}"/>
              </a:ext>
            </a:extLst>
          </p:cNvPr>
          <p:cNvSpPr>
            <a:spLocks noGrp="1"/>
          </p:cNvSpPr>
          <p:nvPr>
            <p:ph type="dt" sz="half" idx="10"/>
          </p:nvPr>
        </p:nvSpPr>
        <p:spPr/>
        <p:txBody>
          <a:bodyPr/>
          <a:lstStyle/>
          <a:p>
            <a:fld id="{6E403A77-0509-4C19-986C-D5C16EFD56F0}" type="datetime1">
              <a:rPr lang="en-GB" smtClean="0"/>
              <a:t>29/09/2023</a:t>
            </a:fld>
            <a:endParaRPr lang="en-GB"/>
          </a:p>
        </p:txBody>
      </p:sp>
      <p:sp>
        <p:nvSpPr>
          <p:cNvPr id="6" name="Slide Number Placeholder 5">
            <a:extLst>
              <a:ext uri="{FF2B5EF4-FFF2-40B4-BE49-F238E27FC236}">
                <a16:creationId xmlns:a16="http://schemas.microsoft.com/office/drawing/2014/main" id="{B93052EA-73D0-866D-DCED-D5FC58F894E3}"/>
              </a:ext>
            </a:extLst>
          </p:cNvPr>
          <p:cNvSpPr>
            <a:spLocks noGrp="1"/>
          </p:cNvSpPr>
          <p:nvPr>
            <p:ph type="sldNum" sz="quarter" idx="12"/>
          </p:nvPr>
        </p:nvSpPr>
        <p:spPr/>
        <p:txBody>
          <a:bodyPr/>
          <a:lstStyle/>
          <a:p>
            <a:fld id="{F1A33496-AB9D-4CC0-B74B-237F92657F1D}" type="slidenum">
              <a:rPr lang="en-GB" smtClean="0"/>
              <a:t>20</a:t>
            </a:fld>
            <a:endParaRPr lang="en-GB"/>
          </a:p>
        </p:txBody>
      </p:sp>
    </p:spTree>
    <p:extLst>
      <p:ext uri="{BB962C8B-B14F-4D97-AF65-F5344CB8AC3E}">
        <p14:creationId xmlns:p14="http://schemas.microsoft.com/office/powerpoint/2010/main" val="2518211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(Registration/Login)</a:t>
            </a:r>
          </a:p>
        </p:txBody>
      </p:sp>
      <p:pic>
        <p:nvPicPr>
          <p:cNvPr id="4" name="Picture 3">
            <a:extLst>
              <a:ext uri="{FF2B5EF4-FFF2-40B4-BE49-F238E27FC236}">
                <a16:creationId xmlns:a16="http://schemas.microsoft.com/office/drawing/2014/main" id="{FB5F8934-398F-B73A-153F-D224305F47B8}"/>
              </a:ext>
            </a:extLst>
          </p:cNvPr>
          <p:cNvPicPr>
            <a:picLocks noChangeAspect="1"/>
          </p:cNvPicPr>
          <p:nvPr/>
        </p:nvPicPr>
        <p:blipFill rotWithShape="1">
          <a:blip r:embed="rId2">
            <a:extLst>
              <a:ext uri="{28A0092B-C50C-407E-A947-70E740481C1C}">
                <a14:useLocalDpi xmlns:a14="http://schemas.microsoft.com/office/drawing/2010/main" val="0"/>
              </a:ext>
            </a:extLst>
          </a:blip>
          <a:srcRect l="1546" t="1203" r="1550" b="1330"/>
          <a:stretch/>
        </p:blipFill>
        <p:spPr>
          <a:xfrm>
            <a:off x="3291840" y="900332"/>
            <a:ext cx="5289452" cy="5697416"/>
          </a:xfrm>
          <a:prstGeom prst="rect">
            <a:avLst/>
          </a:prstGeom>
        </p:spPr>
      </p:pic>
      <p:sp>
        <p:nvSpPr>
          <p:cNvPr id="3" name="Date Placeholder 2">
            <a:extLst>
              <a:ext uri="{FF2B5EF4-FFF2-40B4-BE49-F238E27FC236}">
                <a16:creationId xmlns:a16="http://schemas.microsoft.com/office/drawing/2014/main" id="{34DE9FF0-C319-39C5-7C19-B92DDF385F70}"/>
              </a:ext>
            </a:extLst>
          </p:cNvPr>
          <p:cNvSpPr>
            <a:spLocks noGrp="1"/>
          </p:cNvSpPr>
          <p:nvPr>
            <p:ph type="dt" sz="half" idx="10"/>
          </p:nvPr>
        </p:nvSpPr>
        <p:spPr/>
        <p:txBody>
          <a:bodyPr/>
          <a:lstStyle/>
          <a:p>
            <a:fld id="{73B0A3AD-F045-44FB-BFA3-EA5212851C4D}" type="datetime1">
              <a:rPr lang="en-GB" smtClean="0"/>
              <a:t>29/09/2023</a:t>
            </a:fld>
            <a:endParaRPr lang="en-GB"/>
          </a:p>
        </p:txBody>
      </p:sp>
      <p:sp>
        <p:nvSpPr>
          <p:cNvPr id="5" name="Slide Number Placeholder 4">
            <a:extLst>
              <a:ext uri="{FF2B5EF4-FFF2-40B4-BE49-F238E27FC236}">
                <a16:creationId xmlns:a16="http://schemas.microsoft.com/office/drawing/2014/main" id="{438D4D51-BA72-4294-5F47-A0DF473D59D0}"/>
              </a:ext>
            </a:extLst>
          </p:cNvPr>
          <p:cNvSpPr>
            <a:spLocks noGrp="1"/>
          </p:cNvSpPr>
          <p:nvPr>
            <p:ph type="sldNum" sz="quarter" idx="12"/>
          </p:nvPr>
        </p:nvSpPr>
        <p:spPr/>
        <p:txBody>
          <a:bodyPr/>
          <a:lstStyle/>
          <a:p>
            <a:fld id="{F1A33496-AB9D-4CC0-B74B-237F92657F1D}" type="slidenum">
              <a:rPr lang="en-GB" smtClean="0"/>
              <a:t>21</a:t>
            </a:fld>
            <a:endParaRPr lang="en-GB"/>
          </a:p>
        </p:txBody>
      </p:sp>
    </p:spTree>
    <p:extLst>
      <p:ext uri="{BB962C8B-B14F-4D97-AF65-F5344CB8AC3E}">
        <p14:creationId xmlns:p14="http://schemas.microsoft.com/office/powerpoint/2010/main" val="3119093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(Manage Course)</a:t>
            </a:r>
          </a:p>
        </p:txBody>
      </p:sp>
      <p:pic>
        <p:nvPicPr>
          <p:cNvPr id="5" name="Picture 4">
            <a:extLst>
              <a:ext uri="{FF2B5EF4-FFF2-40B4-BE49-F238E27FC236}">
                <a16:creationId xmlns:a16="http://schemas.microsoft.com/office/drawing/2014/main" id="{554DAA83-5577-FD39-F79F-BD3C86E51480}"/>
              </a:ext>
            </a:extLst>
          </p:cNvPr>
          <p:cNvPicPr>
            <a:picLocks noChangeAspect="1"/>
          </p:cNvPicPr>
          <p:nvPr/>
        </p:nvPicPr>
        <p:blipFill rotWithShape="1">
          <a:blip r:embed="rId2">
            <a:extLst>
              <a:ext uri="{28A0092B-C50C-407E-A947-70E740481C1C}">
                <a14:useLocalDpi xmlns:a14="http://schemas.microsoft.com/office/drawing/2010/main" val="0"/>
              </a:ext>
            </a:extLst>
          </a:blip>
          <a:srcRect l="1851" t="1903" r="2341" b="2592"/>
          <a:stretch/>
        </p:blipFill>
        <p:spPr>
          <a:xfrm>
            <a:off x="3798278" y="844062"/>
            <a:ext cx="4572000" cy="5648813"/>
          </a:xfrm>
          <a:prstGeom prst="rect">
            <a:avLst/>
          </a:prstGeom>
        </p:spPr>
      </p:pic>
      <p:sp>
        <p:nvSpPr>
          <p:cNvPr id="3" name="Date Placeholder 2">
            <a:extLst>
              <a:ext uri="{FF2B5EF4-FFF2-40B4-BE49-F238E27FC236}">
                <a16:creationId xmlns:a16="http://schemas.microsoft.com/office/drawing/2014/main" id="{420F89CE-7296-D33C-0B88-84D7B3F4A2A6}"/>
              </a:ext>
            </a:extLst>
          </p:cNvPr>
          <p:cNvSpPr>
            <a:spLocks noGrp="1"/>
          </p:cNvSpPr>
          <p:nvPr>
            <p:ph type="dt" sz="half" idx="10"/>
          </p:nvPr>
        </p:nvSpPr>
        <p:spPr/>
        <p:txBody>
          <a:bodyPr/>
          <a:lstStyle/>
          <a:p>
            <a:fld id="{63463BAA-01D5-410B-89BF-EFF659A09C72}" type="datetime1">
              <a:rPr lang="en-GB" smtClean="0"/>
              <a:t>29/09/2023</a:t>
            </a:fld>
            <a:endParaRPr lang="en-GB"/>
          </a:p>
        </p:txBody>
      </p:sp>
      <p:sp>
        <p:nvSpPr>
          <p:cNvPr id="4" name="Slide Number Placeholder 3">
            <a:extLst>
              <a:ext uri="{FF2B5EF4-FFF2-40B4-BE49-F238E27FC236}">
                <a16:creationId xmlns:a16="http://schemas.microsoft.com/office/drawing/2014/main" id="{00354A5D-D3F9-1C48-42F8-06483FD9B25F}"/>
              </a:ext>
            </a:extLst>
          </p:cNvPr>
          <p:cNvSpPr>
            <a:spLocks noGrp="1"/>
          </p:cNvSpPr>
          <p:nvPr>
            <p:ph type="sldNum" sz="quarter" idx="12"/>
          </p:nvPr>
        </p:nvSpPr>
        <p:spPr/>
        <p:txBody>
          <a:bodyPr/>
          <a:lstStyle/>
          <a:p>
            <a:fld id="{F1A33496-AB9D-4CC0-B74B-237F92657F1D}" type="slidenum">
              <a:rPr lang="en-GB" smtClean="0"/>
              <a:t>22</a:t>
            </a:fld>
            <a:endParaRPr lang="en-GB"/>
          </a:p>
        </p:txBody>
      </p:sp>
    </p:spTree>
    <p:extLst>
      <p:ext uri="{BB962C8B-B14F-4D97-AF65-F5344CB8AC3E}">
        <p14:creationId xmlns:p14="http://schemas.microsoft.com/office/powerpoint/2010/main" val="4059458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(View Course Detail)</a:t>
            </a:r>
          </a:p>
        </p:txBody>
      </p:sp>
      <p:pic>
        <p:nvPicPr>
          <p:cNvPr id="4" name="Picture 3">
            <a:extLst>
              <a:ext uri="{FF2B5EF4-FFF2-40B4-BE49-F238E27FC236}">
                <a16:creationId xmlns:a16="http://schemas.microsoft.com/office/drawing/2014/main" id="{87177B61-2597-1FDA-A43C-87083D0996DE}"/>
              </a:ext>
            </a:extLst>
          </p:cNvPr>
          <p:cNvPicPr>
            <a:picLocks noChangeAspect="1"/>
          </p:cNvPicPr>
          <p:nvPr/>
        </p:nvPicPr>
        <p:blipFill rotWithShape="1">
          <a:blip r:embed="rId2">
            <a:extLst>
              <a:ext uri="{28A0092B-C50C-407E-A947-70E740481C1C}">
                <a14:useLocalDpi xmlns:a14="http://schemas.microsoft.com/office/drawing/2010/main" val="0"/>
              </a:ext>
            </a:extLst>
          </a:blip>
          <a:srcRect l="2154" t="2686" r="2768" b="2086"/>
          <a:stretch/>
        </p:blipFill>
        <p:spPr>
          <a:xfrm>
            <a:off x="4135901" y="886265"/>
            <a:ext cx="4346917" cy="5486400"/>
          </a:xfrm>
          <a:prstGeom prst="rect">
            <a:avLst/>
          </a:prstGeom>
        </p:spPr>
      </p:pic>
      <p:sp>
        <p:nvSpPr>
          <p:cNvPr id="3" name="Date Placeholder 2">
            <a:extLst>
              <a:ext uri="{FF2B5EF4-FFF2-40B4-BE49-F238E27FC236}">
                <a16:creationId xmlns:a16="http://schemas.microsoft.com/office/drawing/2014/main" id="{A37A13C2-250A-7346-D853-BA379B5E84D8}"/>
              </a:ext>
            </a:extLst>
          </p:cNvPr>
          <p:cNvSpPr>
            <a:spLocks noGrp="1"/>
          </p:cNvSpPr>
          <p:nvPr>
            <p:ph type="dt" sz="half" idx="10"/>
          </p:nvPr>
        </p:nvSpPr>
        <p:spPr/>
        <p:txBody>
          <a:bodyPr/>
          <a:lstStyle/>
          <a:p>
            <a:fld id="{22EF8FDA-57D3-4170-BC0A-A04C51CE3AD5}" type="datetime1">
              <a:rPr lang="en-GB" smtClean="0"/>
              <a:t>29/09/2023</a:t>
            </a:fld>
            <a:endParaRPr lang="en-GB"/>
          </a:p>
        </p:txBody>
      </p:sp>
      <p:sp>
        <p:nvSpPr>
          <p:cNvPr id="5" name="Slide Number Placeholder 4">
            <a:extLst>
              <a:ext uri="{FF2B5EF4-FFF2-40B4-BE49-F238E27FC236}">
                <a16:creationId xmlns:a16="http://schemas.microsoft.com/office/drawing/2014/main" id="{32C91D09-C45E-31B0-3352-F23075E78220}"/>
              </a:ext>
            </a:extLst>
          </p:cNvPr>
          <p:cNvSpPr>
            <a:spLocks noGrp="1"/>
          </p:cNvSpPr>
          <p:nvPr>
            <p:ph type="sldNum" sz="quarter" idx="12"/>
          </p:nvPr>
        </p:nvSpPr>
        <p:spPr/>
        <p:txBody>
          <a:bodyPr/>
          <a:lstStyle/>
          <a:p>
            <a:fld id="{F1A33496-AB9D-4CC0-B74B-237F92657F1D}" type="slidenum">
              <a:rPr lang="en-GB" smtClean="0"/>
              <a:t>23</a:t>
            </a:fld>
            <a:endParaRPr lang="en-GB"/>
          </a:p>
        </p:txBody>
      </p:sp>
    </p:spTree>
    <p:extLst>
      <p:ext uri="{BB962C8B-B14F-4D97-AF65-F5344CB8AC3E}">
        <p14:creationId xmlns:p14="http://schemas.microsoft.com/office/powerpoint/2010/main" val="3243270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(Enroll Course)</a:t>
            </a:r>
          </a:p>
        </p:txBody>
      </p:sp>
      <p:pic>
        <p:nvPicPr>
          <p:cNvPr id="5" name="Picture 4">
            <a:extLst>
              <a:ext uri="{FF2B5EF4-FFF2-40B4-BE49-F238E27FC236}">
                <a16:creationId xmlns:a16="http://schemas.microsoft.com/office/drawing/2014/main" id="{E39AE64A-E208-7CC5-8D96-35B1780ABBAB}"/>
              </a:ext>
            </a:extLst>
          </p:cNvPr>
          <p:cNvPicPr>
            <a:picLocks noChangeAspect="1"/>
          </p:cNvPicPr>
          <p:nvPr/>
        </p:nvPicPr>
        <p:blipFill rotWithShape="1">
          <a:blip r:embed="rId2">
            <a:extLst>
              <a:ext uri="{28A0092B-C50C-407E-A947-70E740481C1C}">
                <a14:useLocalDpi xmlns:a14="http://schemas.microsoft.com/office/drawing/2010/main" val="0"/>
              </a:ext>
            </a:extLst>
          </a:blip>
          <a:srcRect l="1458" t="1908" r="2041" b="2236"/>
          <a:stretch/>
        </p:blipFill>
        <p:spPr>
          <a:xfrm>
            <a:off x="3854548" y="844062"/>
            <a:ext cx="4656406" cy="5648813"/>
          </a:xfrm>
          <a:prstGeom prst="rect">
            <a:avLst/>
          </a:prstGeom>
        </p:spPr>
      </p:pic>
      <p:sp>
        <p:nvSpPr>
          <p:cNvPr id="3" name="Date Placeholder 2">
            <a:extLst>
              <a:ext uri="{FF2B5EF4-FFF2-40B4-BE49-F238E27FC236}">
                <a16:creationId xmlns:a16="http://schemas.microsoft.com/office/drawing/2014/main" id="{36E20587-9AA0-FB1F-F0A2-37C763C57F5A}"/>
              </a:ext>
            </a:extLst>
          </p:cNvPr>
          <p:cNvSpPr>
            <a:spLocks noGrp="1"/>
          </p:cNvSpPr>
          <p:nvPr>
            <p:ph type="dt" sz="half" idx="10"/>
          </p:nvPr>
        </p:nvSpPr>
        <p:spPr/>
        <p:txBody>
          <a:bodyPr/>
          <a:lstStyle/>
          <a:p>
            <a:fld id="{033C6D6A-4B27-408C-AD1F-1906FCD9F148}" type="datetime1">
              <a:rPr lang="en-GB" smtClean="0"/>
              <a:t>29/09/2023</a:t>
            </a:fld>
            <a:endParaRPr lang="en-GB"/>
          </a:p>
        </p:txBody>
      </p:sp>
      <p:sp>
        <p:nvSpPr>
          <p:cNvPr id="4" name="Slide Number Placeholder 3">
            <a:extLst>
              <a:ext uri="{FF2B5EF4-FFF2-40B4-BE49-F238E27FC236}">
                <a16:creationId xmlns:a16="http://schemas.microsoft.com/office/drawing/2014/main" id="{4A5F8FC8-81A3-99D7-4590-61481191B8DF}"/>
              </a:ext>
            </a:extLst>
          </p:cNvPr>
          <p:cNvSpPr>
            <a:spLocks noGrp="1"/>
          </p:cNvSpPr>
          <p:nvPr>
            <p:ph type="sldNum" sz="quarter" idx="12"/>
          </p:nvPr>
        </p:nvSpPr>
        <p:spPr/>
        <p:txBody>
          <a:bodyPr/>
          <a:lstStyle/>
          <a:p>
            <a:fld id="{F1A33496-AB9D-4CC0-B74B-237F92657F1D}" type="slidenum">
              <a:rPr lang="en-GB" smtClean="0"/>
              <a:t>24</a:t>
            </a:fld>
            <a:endParaRPr lang="en-GB"/>
          </a:p>
        </p:txBody>
      </p:sp>
    </p:spTree>
    <p:extLst>
      <p:ext uri="{BB962C8B-B14F-4D97-AF65-F5344CB8AC3E}">
        <p14:creationId xmlns:p14="http://schemas.microsoft.com/office/powerpoint/2010/main" val="1383738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(Enroll Course)</a:t>
            </a:r>
          </a:p>
        </p:txBody>
      </p:sp>
      <p:pic>
        <p:nvPicPr>
          <p:cNvPr id="4" name="Picture 3">
            <a:extLst>
              <a:ext uri="{FF2B5EF4-FFF2-40B4-BE49-F238E27FC236}">
                <a16:creationId xmlns:a16="http://schemas.microsoft.com/office/drawing/2014/main" id="{D1B1EF35-F239-5C7B-7731-18C82DDED473}"/>
              </a:ext>
            </a:extLst>
          </p:cNvPr>
          <p:cNvPicPr>
            <a:picLocks noChangeAspect="1"/>
          </p:cNvPicPr>
          <p:nvPr/>
        </p:nvPicPr>
        <p:blipFill rotWithShape="1">
          <a:blip r:embed="rId2">
            <a:extLst>
              <a:ext uri="{28A0092B-C50C-407E-A947-70E740481C1C}">
                <a14:useLocalDpi xmlns:a14="http://schemas.microsoft.com/office/drawing/2010/main" val="0"/>
              </a:ext>
            </a:extLst>
          </a:blip>
          <a:srcRect l="1348" t="1953" r="2300" b="3063"/>
          <a:stretch/>
        </p:blipFill>
        <p:spPr>
          <a:xfrm>
            <a:off x="3685735" y="844063"/>
            <a:ext cx="5303520" cy="5472332"/>
          </a:xfrm>
          <a:prstGeom prst="rect">
            <a:avLst/>
          </a:prstGeom>
        </p:spPr>
      </p:pic>
      <p:sp>
        <p:nvSpPr>
          <p:cNvPr id="3" name="Date Placeholder 2">
            <a:extLst>
              <a:ext uri="{FF2B5EF4-FFF2-40B4-BE49-F238E27FC236}">
                <a16:creationId xmlns:a16="http://schemas.microsoft.com/office/drawing/2014/main" id="{7BD8890D-D04C-87D7-CB35-10E4EE2B1B99}"/>
              </a:ext>
            </a:extLst>
          </p:cNvPr>
          <p:cNvSpPr>
            <a:spLocks noGrp="1"/>
          </p:cNvSpPr>
          <p:nvPr>
            <p:ph type="dt" sz="half" idx="10"/>
          </p:nvPr>
        </p:nvSpPr>
        <p:spPr/>
        <p:txBody>
          <a:bodyPr/>
          <a:lstStyle/>
          <a:p>
            <a:fld id="{B02C8662-181B-4CBF-952A-087EB9BE5606}" type="datetime1">
              <a:rPr lang="en-GB" smtClean="0"/>
              <a:t>29/09/2023</a:t>
            </a:fld>
            <a:endParaRPr lang="en-GB"/>
          </a:p>
        </p:txBody>
      </p:sp>
      <p:sp>
        <p:nvSpPr>
          <p:cNvPr id="5" name="Slide Number Placeholder 4">
            <a:extLst>
              <a:ext uri="{FF2B5EF4-FFF2-40B4-BE49-F238E27FC236}">
                <a16:creationId xmlns:a16="http://schemas.microsoft.com/office/drawing/2014/main" id="{1B1281CE-305D-61C6-BFF8-D2CDB65A5617}"/>
              </a:ext>
            </a:extLst>
          </p:cNvPr>
          <p:cNvSpPr>
            <a:spLocks noGrp="1"/>
          </p:cNvSpPr>
          <p:nvPr>
            <p:ph type="sldNum" sz="quarter" idx="12"/>
          </p:nvPr>
        </p:nvSpPr>
        <p:spPr/>
        <p:txBody>
          <a:bodyPr/>
          <a:lstStyle/>
          <a:p>
            <a:fld id="{F1A33496-AB9D-4CC0-B74B-237F92657F1D}" type="slidenum">
              <a:rPr lang="en-GB" smtClean="0"/>
              <a:t>25</a:t>
            </a:fld>
            <a:endParaRPr lang="en-GB"/>
          </a:p>
        </p:txBody>
      </p:sp>
    </p:spTree>
    <p:extLst>
      <p:ext uri="{BB962C8B-B14F-4D97-AF65-F5344CB8AC3E}">
        <p14:creationId xmlns:p14="http://schemas.microsoft.com/office/powerpoint/2010/main" val="4051398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(Write Blog)</a:t>
            </a:r>
          </a:p>
        </p:txBody>
      </p:sp>
      <p:pic>
        <p:nvPicPr>
          <p:cNvPr id="5" name="Picture 4">
            <a:extLst>
              <a:ext uri="{FF2B5EF4-FFF2-40B4-BE49-F238E27FC236}">
                <a16:creationId xmlns:a16="http://schemas.microsoft.com/office/drawing/2014/main" id="{E66E5381-777E-3006-64EE-03F7244094B7}"/>
              </a:ext>
            </a:extLst>
          </p:cNvPr>
          <p:cNvPicPr>
            <a:picLocks noChangeAspect="1"/>
          </p:cNvPicPr>
          <p:nvPr/>
        </p:nvPicPr>
        <p:blipFill rotWithShape="1">
          <a:blip r:embed="rId2">
            <a:extLst>
              <a:ext uri="{28A0092B-C50C-407E-A947-70E740481C1C}">
                <a14:useLocalDpi xmlns:a14="http://schemas.microsoft.com/office/drawing/2010/main" val="0"/>
              </a:ext>
            </a:extLst>
          </a:blip>
          <a:srcRect l="917" t="1709" r="1582" b="2576"/>
          <a:stretch/>
        </p:blipFill>
        <p:spPr>
          <a:xfrm>
            <a:off x="3334044" y="829994"/>
            <a:ext cx="5486400" cy="5514535"/>
          </a:xfrm>
          <a:prstGeom prst="rect">
            <a:avLst/>
          </a:prstGeom>
        </p:spPr>
      </p:pic>
      <p:sp>
        <p:nvSpPr>
          <p:cNvPr id="3" name="Date Placeholder 2">
            <a:extLst>
              <a:ext uri="{FF2B5EF4-FFF2-40B4-BE49-F238E27FC236}">
                <a16:creationId xmlns:a16="http://schemas.microsoft.com/office/drawing/2014/main" id="{D9597CF2-4CA9-C188-29FA-B5E3E84E523D}"/>
              </a:ext>
            </a:extLst>
          </p:cNvPr>
          <p:cNvSpPr>
            <a:spLocks noGrp="1"/>
          </p:cNvSpPr>
          <p:nvPr>
            <p:ph type="dt" sz="half" idx="10"/>
          </p:nvPr>
        </p:nvSpPr>
        <p:spPr/>
        <p:txBody>
          <a:bodyPr/>
          <a:lstStyle/>
          <a:p>
            <a:fld id="{D4BBE32E-55BC-4BA3-8519-11E77A72A54E}" type="datetime1">
              <a:rPr lang="en-GB" smtClean="0"/>
              <a:t>29/09/2023</a:t>
            </a:fld>
            <a:endParaRPr lang="en-GB"/>
          </a:p>
        </p:txBody>
      </p:sp>
      <p:sp>
        <p:nvSpPr>
          <p:cNvPr id="4" name="Slide Number Placeholder 3">
            <a:extLst>
              <a:ext uri="{FF2B5EF4-FFF2-40B4-BE49-F238E27FC236}">
                <a16:creationId xmlns:a16="http://schemas.microsoft.com/office/drawing/2014/main" id="{F16B386E-6697-7001-083A-E5FE13DB2181}"/>
              </a:ext>
            </a:extLst>
          </p:cNvPr>
          <p:cNvSpPr>
            <a:spLocks noGrp="1"/>
          </p:cNvSpPr>
          <p:nvPr>
            <p:ph type="sldNum" sz="quarter" idx="12"/>
          </p:nvPr>
        </p:nvSpPr>
        <p:spPr/>
        <p:txBody>
          <a:bodyPr/>
          <a:lstStyle/>
          <a:p>
            <a:fld id="{F1A33496-AB9D-4CC0-B74B-237F92657F1D}" type="slidenum">
              <a:rPr lang="en-GB" smtClean="0"/>
              <a:t>26</a:t>
            </a:fld>
            <a:endParaRPr lang="en-GB"/>
          </a:p>
        </p:txBody>
      </p:sp>
    </p:spTree>
    <p:extLst>
      <p:ext uri="{BB962C8B-B14F-4D97-AF65-F5344CB8AC3E}">
        <p14:creationId xmlns:p14="http://schemas.microsoft.com/office/powerpoint/2010/main" val="1350801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(View Blog)</a:t>
            </a:r>
          </a:p>
        </p:txBody>
      </p:sp>
      <p:pic>
        <p:nvPicPr>
          <p:cNvPr id="4" name="Picture 3">
            <a:extLst>
              <a:ext uri="{FF2B5EF4-FFF2-40B4-BE49-F238E27FC236}">
                <a16:creationId xmlns:a16="http://schemas.microsoft.com/office/drawing/2014/main" id="{A9EACA18-D611-3002-9595-C10859F584C0}"/>
              </a:ext>
            </a:extLst>
          </p:cNvPr>
          <p:cNvPicPr>
            <a:picLocks noChangeAspect="1"/>
          </p:cNvPicPr>
          <p:nvPr/>
        </p:nvPicPr>
        <p:blipFill rotWithShape="1">
          <a:blip r:embed="rId2">
            <a:extLst>
              <a:ext uri="{28A0092B-C50C-407E-A947-70E740481C1C}">
                <a14:useLocalDpi xmlns:a14="http://schemas.microsoft.com/office/drawing/2010/main" val="0"/>
              </a:ext>
            </a:extLst>
          </a:blip>
          <a:srcRect l="1400" t="2197" r="3081" b="2330"/>
          <a:stretch/>
        </p:blipFill>
        <p:spPr>
          <a:xfrm>
            <a:off x="3896751" y="858129"/>
            <a:ext cx="4797084" cy="5500468"/>
          </a:xfrm>
          <a:prstGeom prst="rect">
            <a:avLst/>
          </a:prstGeom>
        </p:spPr>
      </p:pic>
      <p:sp>
        <p:nvSpPr>
          <p:cNvPr id="3" name="Date Placeholder 2">
            <a:extLst>
              <a:ext uri="{FF2B5EF4-FFF2-40B4-BE49-F238E27FC236}">
                <a16:creationId xmlns:a16="http://schemas.microsoft.com/office/drawing/2014/main" id="{93B3EDAB-63ED-F5EE-2422-226357C9D36B}"/>
              </a:ext>
            </a:extLst>
          </p:cNvPr>
          <p:cNvSpPr>
            <a:spLocks noGrp="1"/>
          </p:cNvSpPr>
          <p:nvPr>
            <p:ph type="dt" sz="half" idx="10"/>
          </p:nvPr>
        </p:nvSpPr>
        <p:spPr/>
        <p:txBody>
          <a:bodyPr/>
          <a:lstStyle/>
          <a:p>
            <a:fld id="{99749A21-06C6-4E4F-A7E1-2A0A4CA3644A}" type="datetime1">
              <a:rPr lang="en-GB" smtClean="0"/>
              <a:t>29/09/2023</a:t>
            </a:fld>
            <a:endParaRPr lang="en-GB"/>
          </a:p>
        </p:txBody>
      </p:sp>
      <p:sp>
        <p:nvSpPr>
          <p:cNvPr id="5" name="Slide Number Placeholder 4">
            <a:extLst>
              <a:ext uri="{FF2B5EF4-FFF2-40B4-BE49-F238E27FC236}">
                <a16:creationId xmlns:a16="http://schemas.microsoft.com/office/drawing/2014/main" id="{ED1A694F-C664-9BEA-89F4-C8FB50922DE4}"/>
              </a:ext>
            </a:extLst>
          </p:cNvPr>
          <p:cNvSpPr>
            <a:spLocks noGrp="1"/>
          </p:cNvSpPr>
          <p:nvPr>
            <p:ph type="sldNum" sz="quarter" idx="12"/>
          </p:nvPr>
        </p:nvSpPr>
        <p:spPr/>
        <p:txBody>
          <a:bodyPr/>
          <a:lstStyle/>
          <a:p>
            <a:fld id="{F1A33496-AB9D-4CC0-B74B-237F92657F1D}" type="slidenum">
              <a:rPr lang="en-GB" smtClean="0"/>
              <a:t>27</a:t>
            </a:fld>
            <a:endParaRPr lang="en-GB"/>
          </a:p>
        </p:txBody>
      </p:sp>
    </p:spTree>
    <p:extLst>
      <p:ext uri="{BB962C8B-B14F-4D97-AF65-F5344CB8AC3E}">
        <p14:creationId xmlns:p14="http://schemas.microsoft.com/office/powerpoint/2010/main" val="1248787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(Manage Blog)</a:t>
            </a:r>
          </a:p>
        </p:txBody>
      </p:sp>
      <p:pic>
        <p:nvPicPr>
          <p:cNvPr id="5" name="Picture 4">
            <a:extLst>
              <a:ext uri="{FF2B5EF4-FFF2-40B4-BE49-F238E27FC236}">
                <a16:creationId xmlns:a16="http://schemas.microsoft.com/office/drawing/2014/main" id="{5608ECD5-6BA5-80C0-C567-E4F4C10AA649}"/>
              </a:ext>
            </a:extLst>
          </p:cNvPr>
          <p:cNvPicPr>
            <a:picLocks noChangeAspect="1"/>
          </p:cNvPicPr>
          <p:nvPr/>
        </p:nvPicPr>
        <p:blipFill rotWithShape="1">
          <a:blip r:embed="rId2">
            <a:extLst>
              <a:ext uri="{28A0092B-C50C-407E-A947-70E740481C1C}">
                <a14:useLocalDpi xmlns:a14="http://schemas.microsoft.com/office/drawing/2010/main" val="0"/>
              </a:ext>
            </a:extLst>
          </a:blip>
          <a:srcRect l="1609" t="1953" r="3218" b="2575"/>
          <a:stretch/>
        </p:blipFill>
        <p:spPr>
          <a:xfrm>
            <a:off x="3319975" y="844062"/>
            <a:ext cx="5824026" cy="5500467"/>
          </a:xfrm>
          <a:prstGeom prst="rect">
            <a:avLst/>
          </a:prstGeom>
        </p:spPr>
      </p:pic>
      <p:sp>
        <p:nvSpPr>
          <p:cNvPr id="3" name="Date Placeholder 2">
            <a:extLst>
              <a:ext uri="{FF2B5EF4-FFF2-40B4-BE49-F238E27FC236}">
                <a16:creationId xmlns:a16="http://schemas.microsoft.com/office/drawing/2014/main" id="{3484004E-99EF-AEE7-A499-96B22538CC05}"/>
              </a:ext>
            </a:extLst>
          </p:cNvPr>
          <p:cNvSpPr>
            <a:spLocks noGrp="1"/>
          </p:cNvSpPr>
          <p:nvPr>
            <p:ph type="dt" sz="half" idx="10"/>
          </p:nvPr>
        </p:nvSpPr>
        <p:spPr/>
        <p:txBody>
          <a:bodyPr/>
          <a:lstStyle/>
          <a:p>
            <a:fld id="{6862BAD9-CCEC-41D8-89C4-C441D2349BA9}" type="datetime1">
              <a:rPr lang="en-GB" smtClean="0"/>
              <a:t>29/09/2023</a:t>
            </a:fld>
            <a:endParaRPr lang="en-GB"/>
          </a:p>
        </p:txBody>
      </p:sp>
      <p:sp>
        <p:nvSpPr>
          <p:cNvPr id="4" name="Slide Number Placeholder 3">
            <a:extLst>
              <a:ext uri="{FF2B5EF4-FFF2-40B4-BE49-F238E27FC236}">
                <a16:creationId xmlns:a16="http://schemas.microsoft.com/office/drawing/2014/main" id="{D9BE282F-5AB3-AA4B-D3B5-27018750B36E}"/>
              </a:ext>
            </a:extLst>
          </p:cNvPr>
          <p:cNvSpPr>
            <a:spLocks noGrp="1"/>
          </p:cNvSpPr>
          <p:nvPr>
            <p:ph type="sldNum" sz="quarter" idx="12"/>
          </p:nvPr>
        </p:nvSpPr>
        <p:spPr/>
        <p:txBody>
          <a:bodyPr/>
          <a:lstStyle/>
          <a:p>
            <a:fld id="{F1A33496-AB9D-4CC0-B74B-237F92657F1D}" type="slidenum">
              <a:rPr lang="en-GB" smtClean="0"/>
              <a:t>28</a:t>
            </a:fld>
            <a:endParaRPr lang="en-GB"/>
          </a:p>
        </p:txBody>
      </p:sp>
    </p:spTree>
    <p:extLst>
      <p:ext uri="{BB962C8B-B14F-4D97-AF65-F5344CB8AC3E}">
        <p14:creationId xmlns:p14="http://schemas.microsoft.com/office/powerpoint/2010/main" val="133032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(Give Feedback)</a:t>
            </a:r>
          </a:p>
        </p:txBody>
      </p:sp>
      <p:pic>
        <p:nvPicPr>
          <p:cNvPr id="4" name="Picture 3">
            <a:extLst>
              <a:ext uri="{FF2B5EF4-FFF2-40B4-BE49-F238E27FC236}">
                <a16:creationId xmlns:a16="http://schemas.microsoft.com/office/drawing/2014/main" id="{AC060183-C522-36F4-ABFE-0CD67AC6935D}"/>
              </a:ext>
            </a:extLst>
          </p:cNvPr>
          <p:cNvPicPr>
            <a:picLocks noChangeAspect="1"/>
          </p:cNvPicPr>
          <p:nvPr/>
        </p:nvPicPr>
        <p:blipFill rotWithShape="1">
          <a:blip r:embed="rId2">
            <a:extLst>
              <a:ext uri="{28A0092B-C50C-407E-A947-70E740481C1C}">
                <a14:useLocalDpi xmlns:a14="http://schemas.microsoft.com/office/drawing/2010/main" val="0"/>
              </a:ext>
            </a:extLst>
          </a:blip>
          <a:srcRect l="736" t="1851" r="842" b="1598"/>
          <a:stretch/>
        </p:blipFill>
        <p:spPr>
          <a:xfrm>
            <a:off x="3124200" y="838200"/>
            <a:ext cx="5959475" cy="5562600"/>
          </a:xfrm>
          <a:prstGeom prst="rect">
            <a:avLst/>
          </a:prstGeom>
        </p:spPr>
      </p:pic>
      <p:sp>
        <p:nvSpPr>
          <p:cNvPr id="3" name="Date Placeholder 2">
            <a:extLst>
              <a:ext uri="{FF2B5EF4-FFF2-40B4-BE49-F238E27FC236}">
                <a16:creationId xmlns:a16="http://schemas.microsoft.com/office/drawing/2014/main" id="{E90DEC37-0C98-2364-A477-076A87D0EE22}"/>
              </a:ext>
            </a:extLst>
          </p:cNvPr>
          <p:cNvSpPr>
            <a:spLocks noGrp="1"/>
          </p:cNvSpPr>
          <p:nvPr>
            <p:ph type="dt" sz="half" idx="10"/>
          </p:nvPr>
        </p:nvSpPr>
        <p:spPr/>
        <p:txBody>
          <a:bodyPr/>
          <a:lstStyle/>
          <a:p>
            <a:fld id="{F390AC3D-7377-4489-B206-B03535641FB3}" type="datetime1">
              <a:rPr lang="en-GB" smtClean="0"/>
              <a:t>29/09/2023</a:t>
            </a:fld>
            <a:endParaRPr lang="en-GB"/>
          </a:p>
        </p:txBody>
      </p:sp>
      <p:sp>
        <p:nvSpPr>
          <p:cNvPr id="5" name="Slide Number Placeholder 4">
            <a:extLst>
              <a:ext uri="{FF2B5EF4-FFF2-40B4-BE49-F238E27FC236}">
                <a16:creationId xmlns:a16="http://schemas.microsoft.com/office/drawing/2014/main" id="{833B9BA6-60FB-2857-9F51-F081053F2652}"/>
              </a:ext>
            </a:extLst>
          </p:cNvPr>
          <p:cNvSpPr>
            <a:spLocks noGrp="1"/>
          </p:cNvSpPr>
          <p:nvPr>
            <p:ph type="sldNum" sz="quarter" idx="12"/>
          </p:nvPr>
        </p:nvSpPr>
        <p:spPr/>
        <p:txBody>
          <a:bodyPr/>
          <a:lstStyle/>
          <a:p>
            <a:fld id="{F1A33496-AB9D-4CC0-B74B-237F92657F1D}" type="slidenum">
              <a:rPr lang="en-GB" smtClean="0"/>
              <a:t>29</a:t>
            </a:fld>
            <a:endParaRPr lang="en-GB"/>
          </a:p>
        </p:txBody>
      </p:sp>
    </p:spTree>
    <p:extLst>
      <p:ext uri="{BB962C8B-B14F-4D97-AF65-F5344CB8AC3E}">
        <p14:creationId xmlns:p14="http://schemas.microsoft.com/office/powerpoint/2010/main" val="381011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78523"/>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graphicFrame>
        <p:nvGraphicFramePr>
          <p:cNvPr id="7" name="Content Placeholder 6">
            <a:extLst>
              <a:ext uri="{FF2B5EF4-FFF2-40B4-BE49-F238E27FC236}">
                <a16:creationId xmlns:a16="http://schemas.microsoft.com/office/drawing/2014/main" id="{2189CF26-85E5-6A1D-FC2A-F8A232559D3B}"/>
              </a:ext>
            </a:extLst>
          </p:cNvPr>
          <p:cNvGraphicFramePr>
            <a:graphicFrameLocks noGrp="1"/>
          </p:cNvGraphicFramePr>
          <p:nvPr>
            <p:ph idx="1"/>
            <p:extLst>
              <p:ext uri="{D42A27DB-BD31-4B8C-83A1-F6EECF244321}">
                <p14:modId xmlns:p14="http://schemas.microsoft.com/office/powerpoint/2010/main" val="276631810"/>
              </p:ext>
            </p:extLst>
          </p:nvPr>
        </p:nvGraphicFramePr>
        <p:xfrm>
          <a:off x="838198" y="1471986"/>
          <a:ext cx="10515599" cy="1381872"/>
        </p:xfrm>
        <a:graphic>
          <a:graphicData uri="http://schemas.openxmlformats.org/drawingml/2006/table">
            <a:tbl>
              <a:tblPr firstRow="1" firstCol="1" bandRow="1"/>
              <a:tblGrid>
                <a:gridCol w="1332523">
                  <a:extLst>
                    <a:ext uri="{9D8B030D-6E8A-4147-A177-3AD203B41FA5}">
                      <a16:colId xmlns:a16="http://schemas.microsoft.com/office/drawing/2014/main" val="1145868671"/>
                    </a:ext>
                  </a:extLst>
                </a:gridCol>
                <a:gridCol w="9183076">
                  <a:extLst>
                    <a:ext uri="{9D8B030D-6E8A-4147-A177-3AD203B41FA5}">
                      <a16:colId xmlns:a16="http://schemas.microsoft.com/office/drawing/2014/main" val="245835998"/>
                    </a:ext>
                  </a:extLst>
                </a:gridCol>
              </a:tblGrid>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Registration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989591"/>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Users must have the ability to register for the system by providing their name, email, and password.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465250"/>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1168419"/>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902518"/>
                  </a:ext>
                </a:extLst>
              </a:tr>
            </a:tbl>
          </a:graphicData>
        </a:graphic>
      </p:graphicFrame>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3</a:t>
            </a:fld>
            <a:endParaRPr lang="en-GB"/>
          </a:p>
        </p:txBody>
      </p:sp>
      <p:graphicFrame>
        <p:nvGraphicFramePr>
          <p:cNvPr id="9" name="Table 8">
            <a:extLst>
              <a:ext uri="{FF2B5EF4-FFF2-40B4-BE49-F238E27FC236}">
                <a16:creationId xmlns:a16="http://schemas.microsoft.com/office/drawing/2014/main" id="{F072B2E3-63A7-B1DA-0A63-3AA16BB958B7}"/>
              </a:ext>
            </a:extLst>
          </p:cNvPr>
          <p:cNvGraphicFramePr>
            <a:graphicFrameLocks noGrp="1"/>
          </p:cNvGraphicFramePr>
          <p:nvPr>
            <p:extLst>
              <p:ext uri="{D42A27DB-BD31-4B8C-83A1-F6EECF244321}">
                <p14:modId xmlns:p14="http://schemas.microsoft.com/office/powerpoint/2010/main" val="717777309"/>
              </p:ext>
            </p:extLst>
          </p:nvPr>
        </p:nvGraphicFramePr>
        <p:xfrm>
          <a:off x="838199" y="3568700"/>
          <a:ext cx="10515598" cy="1381872"/>
        </p:xfrm>
        <a:graphic>
          <a:graphicData uri="http://schemas.openxmlformats.org/drawingml/2006/table">
            <a:tbl>
              <a:tblPr firstRow="1" firstCol="1" bandRow="1"/>
              <a:tblGrid>
                <a:gridCol w="1342441">
                  <a:extLst>
                    <a:ext uri="{9D8B030D-6E8A-4147-A177-3AD203B41FA5}">
                      <a16:colId xmlns:a16="http://schemas.microsoft.com/office/drawing/2014/main" val="491457853"/>
                    </a:ext>
                  </a:extLst>
                </a:gridCol>
                <a:gridCol w="9173157">
                  <a:extLst>
                    <a:ext uri="{9D8B030D-6E8A-4147-A177-3AD203B41FA5}">
                      <a16:colId xmlns:a16="http://schemas.microsoft.com/office/drawing/2014/main" val="2045456286"/>
                    </a:ext>
                  </a:extLst>
                </a:gridCol>
              </a:tblGrid>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Login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2159929"/>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Registered users should be able to log in securely using their username and password.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56472"/>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358866"/>
                  </a:ext>
                </a:extLst>
              </a:tr>
              <a:tr h="34546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7994992"/>
                  </a:ext>
                </a:extLst>
              </a:tr>
            </a:tbl>
          </a:graphicData>
        </a:graphic>
      </p:graphicFrame>
    </p:spTree>
    <p:extLst>
      <p:ext uri="{BB962C8B-B14F-4D97-AF65-F5344CB8AC3E}">
        <p14:creationId xmlns:p14="http://schemas.microsoft.com/office/powerpoint/2010/main" val="3935749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(View Feedback)</a:t>
            </a:r>
          </a:p>
        </p:txBody>
      </p:sp>
      <p:pic>
        <p:nvPicPr>
          <p:cNvPr id="5" name="Picture 4">
            <a:extLst>
              <a:ext uri="{FF2B5EF4-FFF2-40B4-BE49-F238E27FC236}">
                <a16:creationId xmlns:a16="http://schemas.microsoft.com/office/drawing/2014/main" id="{25F9BDB8-879A-A8E2-0633-A1ECA3B870DD}"/>
              </a:ext>
            </a:extLst>
          </p:cNvPr>
          <p:cNvPicPr>
            <a:picLocks noChangeAspect="1"/>
          </p:cNvPicPr>
          <p:nvPr/>
        </p:nvPicPr>
        <p:blipFill rotWithShape="1">
          <a:blip r:embed="rId2">
            <a:extLst>
              <a:ext uri="{28A0092B-C50C-407E-A947-70E740481C1C}">
                <a14:useLocalDpi xmlns:a14="http://schemas.microsoft.com/office/drawing/2010/main" val="0"/>
              </a:ext>
            </a:extLst>
          </a:blip>
          <a:srcRect l="1593" t="2143" r="2547" b="1666"/>
          <a:stretch/>
        </p:blipFill>
        <p:spPr>
          <a:xfrm>
            <a:off x="3530990" y="1308295"/>
            <a:ext cx="4234375" cy="4262512"/>
          </a:xfrm>
          <a:prstGeom prst="rect">
            <a:avLst/>
          </a:prstGeom>
        </p:spPr>
      </p:pic>
      <p:sp>
        <p:nvSpPr>
          <p:cNvPr id="3" name="Date Placeholder 2">
            <a:extLst>
              <a:ext uri="{FF2B5EF4-FFF2-40B4-BE49-F238E27FC236}">
                <a16:creationId xmlns:a16="http://schemas.microsoft.com/office/drawing/2014/main" id="{7B315F0B-39CE-4395-B8A8-EE3BCF66A086}"/>
              </a:ext>
            </a:extLst>
          </p:cNvPr>
          <p:cNvSpPr>
            <a:spLocks noGrp="1"/>
          </p:cNvSpPr>
          <p:nvPr>
            <p:ph type="dt" sz="half" idx="10"/>
          </p:nvPr>
        </p:nvSpPr>
        <p:spPr/>
        <p:txBody>
          <a:bodyPr/>
          <a:lstStyle/>
          <a:p>
            <a:fld id="{ED6B2697-2110-4CD9-8B6F-D3CE52D761A4}" type="datetime1">
              <a:rPr lang="en-GB" smtClean="0"/>
              <a:t>29/09/2023</a:t>
            </a:fld>
            <a:endParaRPr lang="en-GB"/>
          </a:p>
        </p:txBody>
      </p:sp>
      <p:sp>
        <p:nvSpPr>
          <p:cNvPr id="4" name="Slide Number Placeholder 3">
            <a:extLst>
              <a:ext uri="{FF2B5EF4-FFF2-40B4-BE49-F238E27FC236}">
                <a16:creationId xmlns:a16="http://schemas.microsoft.com/office/drawing/2014/main" id="{9794499F-A278-6B13-72B0-642C3CC3A91D}"/>
              </a:ext>
            </a:extLst>
          </p:cNvPr>
          <p:cNvSpPr>
            <a:spLocks noGrp="1"/>
          </p:cNvSpPr>
          <p:nvPr>
            <p:ph type="sldNum" sz="quarter" idx="12"/>
          </p:nvPr>
        </p:nvSpPr>
        <p:spPr/>
        <p:txBody>
          <a:bodyPr/>
          <a:lstStyle/>
          <a:p>
            <a:fld id="{F1A33496-AB9D-4CC0-B74B-237F92657F1D}" type="slidenum">
              <a:rPr lang="en-GB" smtClean="0"/>
              <a:t>30</a:t>
            </a:fld>
            <a:endParaRPr lang="en-GB"/>
          </a:p>
        </p:txBody>
      </p:sp>
    </p:spTree>
    <p:extLst>
      <p:ext uri="{BB962C8B-B14F-4D97-AF65-F5344CB8AC3E}">
        <p14:creationId xmlns:p14="http://schemas.microsoft.com/office/powerpoint/2010/main" val="2983935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Activity Diagram (Manage Users)</a:t>
            </a:r>
          </a:p>
        </p:txBody>
      </p:sp>
      <p:pic>
        <p:nvPicPr>
          <p:cNvPr id="4" name="Picture 3">
            <a:extLst>
              <a:ext uri="{FF2B5EF4-FFF2-40B4-BE49-F238E27FC236}">
                <a16:creationId xmlns:a16="http://schemas.microsoft.com/office/drawing/2014/main" id="{50941E33-2271-B095-5E3E-22347F10415A}"/>
              </a:ext>
            </a:extLst>
          </p:cNvPr>
          <p:cNvPicPr>
            <a:picLocks noChangeAspect="1"/>
          </p:cNvPicPr>
          <p:nvPr/>
        </p:nvPicPr>
        <p:blipFill rotWithShape="1">
          <a:blip r:embed="rId2">
            <a:extLst>
              <a:ext uri="{28A0092B-C50C-407E-A947-70E740481C1C}">
                <a14:useLocalDpi xmlns:a14="http://schemas.microsoft.com/office/drawing/2010/main" val="0"/>
              </a:ext>
            </a:extLst>
          </a:blip>
          <a:srcRect l="1256" t="2442" r="2513" b="2575"/>
          <a:stretch/>
        </p:blipFill>
        <p:spPr>
          <a:xfrm>
            <a:off x="3587261" y="872198"/>
            <a:ext cx="5387927" cy="5472332"/>
          </a:xfrm>
          <a:prstGeom prst="rect">
            <a:avLst/>
          </a:prstGeom>
        </p:spPr>
      </p:pic>
      <p:sp>
        <p:nvSpPr>
          <p:cNvPr id="3" name="Date Placeholder 2">
            <a:extLst>
              <a:ext uri="{FF2B5EF4-FFF2-40B4-BE49-F238E27FC236}">
                <a16:creationId xmlns:a16="http://schemas.microsoft.com/office/drawing/2014/main" id="{55000422-15E5-E1D1-D246-C8356DC1215D}"/>
              </a:ext>
            </a:extLst>
          </p:cNvPr>
          <p:cNvSpPr>
            <a:spLocks noGrp="1"/>
          </p:cNvSpPr>
          <p:nvPr>
            <p:ph type="dt" sz="half" idx="10"/>
          </p:nvPr>
        </p:nvSpPr>
        <p:spPr/>
        <p:txBody>
          <a:bodyPr/>
          <a:lstStyle/>
          <a:p>
            <a:fld id="{FBDE73C3-FBC5-45B6-99AF-21BDCC30131E}" type="datetime1">
              <a:rPr lang="en-GB" smtClean="0"/>
              <a:t>29/09/2023</a:t>
            </a:fld>
            <a:endParaRPr lang="en-GB"/>
          </a:p>
        </p:txBody>
      </p:sp>
      <p:sp>
        <p:nvSpPr>
          <p:cNvPr id="5" name="Slide Number Placeholder 4">
            <a:extLst>
              <a:ext uri="{FF2B5EF4-FFF2-40B4-BE49-F238E27FC236}">
                <a16:creationId xmlns:a16="http://schemas.microsoft.com/office/drawing/2014/main" id="{02C4D8E4-5B79-28EA-2816-EEF29EFA9021}"/>
              </a:ext>
            </a:extLst>
          </p:cNvPr>
          <p:cNvSpPr>
            <a:spLocks noGrp="1"/>
          </p:cNvSpPr>
          <p:nvPr>
            <p:ph type="sldNum" sz="quarter" idx="12"/>
          </p:nvPr>
        </p:nvSpPr>
        <p:spPr/>
        <p:txBody>
          <a:bodyPr/>
          <a:lstStyle/>
          <a:p>
            <a:fld id="{F1A33496-AB9D-4CC0-B74B-237F92657F1D}" type="slidenum">
              <a:rPr lang="en-GB" smtClean="0"/>
              <a:t>31</a:t>
            </a:fld>
            <a:endParaRPr lang="en-GB"/>
          </a:p>
        </p:txBody>
      </p:sp>
    </p:spTree>
    <p:extLst>
      <p:ext uri="{BB962C8B-B14F-4D97-AF65-F5344CB8AC3E}">
        <p14:creationId xmlns:p14="http://schemas.microsoft.com/office/powerpoint/2010/main" val="4270830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(Registration/Login)</a:t>
            </a:r>
          </a:p>
        </p:txBody>
      </p:sp>
      <p:pic>
        <p:nvPicPr>
          <p:cNvPr id="5" name="Picture 4">
            <a:extLst>
              <a:ext uri="{FF2B5EF4-FFF2-40B4-BE49-F238E27FC236}">
                <a16:creationId xmlns:a16="http://schemas.microsoft.com/office/drawing/2014/main" id="{A7409E5E-9D8E-50A3-2603-BB83180857C5}"/>
              </a:ext>
            </a:extLst>
          </p:cNvPr>
          <p:cNvPicPr>
            <a:picLocks noChangeAspect="1"/>
          </p:cNvPicPr>
          <p:nvPr/>
        </p:nvPicPr>
        <p:blipFill rotWithShape="1">
          <a:blip r:embed="rId2">
            <a:extLst>
              <a:ext uri="{28A0092B-C50C-407E-A947-70E740481C1C}">
                <a14:useLocalDpi xmlns:a14="http://schemas.microsoft.com/office/drawing/2010/main" val="0"/>
              </a:ext>
            </a:extLst>
          </a:blip>
          <a:srcRect l="829" t="1429" r="1160" b="1914"/>
          <a:stretch/>
        </p:blipFill>
        <p:spPr>
          <a:xfrm>
            <a:off x="2082018" y="1026941"/>
            <a:ext cx="8314008" cy="5359791"/>
          </a:xfrm>
          <a:prstGeom prst="rect">
            <a:avLst/>
          </a:prstGeom>
        </p:spPr>
      </p:pic>
      <p:sp>
        <p:nvSpPr>
          <p:cNvPr id="3" name="Date Placeholder 2">
            <a:extLst>
              <a:ext uri="{FF2B5EF4-FFF2-40B4-BE49-F238E27FC236}">
                <a16:creationId xmlns:a16="http://schemas.microsoft.com/office/drawing/2014/main" id="{CDB096C5-F6CF-82E0-5653-6E47637E0707}"/>
              </a:ext>
            </a:extLst>
          </p:cNvPr>
          <p:cNvSpPr>
            <a:spLocks noGrp="1"/>
          </p:cNvSpPr>
          <p:nvPr>
            <p:ph type="dt" sz="half" idx="10"/>
          </p:nvPr>
        </p:nvSpPr>
        <p:spPr/>
        <p:txBody>
          <a:bodyPr/>
          <a:lstStyle/>
          <a:p>
            <a:fld id="{8449A044-74FC-4B72-801A-856E7EAA99BE}" type="datetime1">
              <a:rPr lang="en-GB" smtClean="0"/>
              <a:t>29/09/2023</a:t>
            </a:fld>
            <a:endParaRPr lang="en-GB"/>
          </a:p>
        </p:txBody>
      </p:sp>
      <p:sp>
        <p:nvSpPr>
          <p:cNvPr id="4" name="Slide Number Placeholder 3">
            <a:extLst>
              <a:ext uri="{FF2B5EF4-FFF2-40B4-BE49-F238E27FC236}">
                <a16:creationId xmlns:a16="http://schemas.microsoft.com/office/drawing/2014/main" id="{B69903E9-5802-1549-B99D-595764AF4EF0}"/>
              </a:ext>
            </a:extLst>
          </p:cNvPr>
          <p:cNvSpPr>
            <a:spLocks noGrp="1"/>
          </p:cNvSpPr>
          <p:nvPr>
            <p:ph type="sldNum" sz="quarter" idx="12"/>
          </p:nvPr>
        </p:nvSpPr>
        <p:spPr/>
        <p:txBody>
          <a:bodyPr/>
          <a:lstStyle/>
          <a:p>
            <a:fld id="{F1A33496-AB9D-4CC0-B74B-237F92657F1D}" type="slidenum">
              <a:rPr lang="en-GB" smtClean="0"/>
              <a:t>32</a:t>
            </a:fld>
            <a:endParaRPr lang="en-GB"/>
          </a:p>
        </p:txBody>
      </p:sp>
    </p:spTree>
    <p:extLst>
      <p:ext uri="{BB962C8B-B14F-4D97-AF65-F5344CB8AC3E}">
        <p14:creationId xmlns:p14="http://schemas.microsoft.com/office/powerpoint/2010/main" val="3090980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(Add Course)</a:t>
            </a:r>
          </a:p>
        </p:txBody>
      </p:sp>
      <p:pic>
        <p:nvPicPr>
          <p:cNvPr id="4" name="Picture 3">
            <a:extLst>
              <a:ext uri="{FF2B5EF4-FFF2-40B4-BE49-F238E27FC236}">
                <a16:creationId xmlns:a16="http://schemas.microsoft.com/office/drawing/2014/main" id="{4E69F813-117A-0453-4988-2CDF684F77FD}"/>
              </a:ext>
            </a:extLst>
          </p:cNvPr>
          <p:cNvPicPr>
            <a:picLocks noChangeAspect="1"/>
          </p:cNvPicPr>
          <p:nvPr/>
        </p:nvPicPr>
        <p:blipFill rotWithShape="1">
          <a:blip r:embed="rId2">
            <a:extLst>
              <a:ext uri="{28A0092B-C50C-407E-A947-70E740481C1C}">
                <a14:useLocalDpi xmlns:a14="http://schemas.microsoft.com/office/drawing/2010/main" val="0"/>
              </a:ext>
            </a:extLst>
          </a:blip>
          <a:srcRect l="990" t="1953" r="825" b="1842"/>
          <a:stretch/>
        </p:blipFill>
        <p:spPr>
          <a:xfrm>
            <a:off x="1997611" y="844063"/>
            <a:ext cx="8370277" cy="5542670"/>
          </a:xfrm>
          <a:prstGeom prst="rect">
            <a:avLst/>
          </a:prstGeom>
        </p:spPr>
      </p:pic>
      <p:sp>
        <p:nvSpPr>
          <p:cNvPr id="3" name="Date Placeholder 2">
            <a:extLst>
              <a:ext uri="{FF2B5EF4-FFF2-40B4-BE49-F238E27FC236}">
                <a16:creationId xmlns:a16="http://schemas.microsoft.com/office/drawing/2014/main" id="{155D6F47-13E0-9CEF-857D-3F0330D81874}"/>
              </a:ext>
            </a:extLst>
          </p:cNvPr>
          <p:cNvSpPr>
            <a:spLocks noGrp="1"/>
          </p:cNvSpPr>
          <p:nvPr>
            <p:ph type="dt" sz="half" idx="10"/>
          </p:nvPr>
        </p:nvSpPr>
        <p:spPr/>
        <p:txBody>
          <a:bodyPr/>
          <a:lstStyle/>
          <a:p>
            <a:fld id="{51B15F69-4F2D-4C56-8CFB-08A26EE5AA77}" type="datetime1">
              <a:rPr lang="en-GB" smtClean="0"/>
              <a:t>29/09/2023</a:t>
            </a:fld>
            <a:endParaRPr lang="en-GB"/>
          </a:p>
        </p:txBody>
      </p:sp>
      <p:sp>
        <p:nvSpPr>
          <p:cNvPr id="5" name="Slide Number Placeholder 4">
            <a:extLst>
              <a:ext uri="{FF2B5EF4-FFF2-40B4-BE49-F238E27FC236}">
                <a16:creationId xmlns:a16="http://schemas.microsoft.com/office/drawing/2014/main" id="{F726391B-F10D-F59D-BAB7-BFCBCFF0B02B}"/>
              </a:ext>
            </a:extLst>
          </p:cNvPr>
          <p:cNvSpPr>
            <a:spLocks noGrp="1"/>
          </p:cNvSpPr>
          <p:nvPr>
            <p:ph type="sldNum" sz="quarter" idx="12"/>
          </p:nvPr>
        </p:nvSpPr>
        <p:spPr/>
        <p:txBody>
          <a:bodyPr/>
          <a:lstStyle/>
          <a:p>
            <a:fld id="{F1A33496-AB9D-4CC0-B74B-237F92657F1D}" type="slidenum">
              <a:rPr lang="en-GB" smtClean="0"/>
              <a:t>33</a:t>
            </a:fld>
            <a:endParaRPr lang="en-GB"/>
          </a:p>
        </p:txBody>
      </p:sp>
    </p:spTree>
    <p:extLst>
      <p:ext uri="{BB962C8B-B14F-4D97-AF65-F5344CB8AC3E}">
        <p14:creationId xmlns:p14="http://schemas.microsoft.com/office/powerpoint/2010/main" val="4244062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(Edit Course)</a:t>
            </a:r>
          </a:p>
        </p:txBody>
      </p:sp>
      <p:pic>
        <p:nvPicPr>
          <p:cNvPr id="5" name="Picture 4">
            <a:extLst>
              <a:ext uri="{FF2B5EF4-FFF2-40B4-BE49-F238E27FC236}">
                <a16:creationId xmlns:a16="http://schemas.microsoft.com/office/drawing/2014/main" id="{25835C62-BDAC-B3B2-8785-AA94025C6379}"/>
              </a:ext>
            </a:extLst>
          </p:cNvPr>
          <p:cNvPicPr>
            <a:picLocks noChangeAspect="1"/>
          </p:cNvPicPr>
          <p:nvPr/>
        </p:nvPicPr>
        <p:blipFill rotWithShape="1">
          <a:blip r:embed="rId2">
            <a:extLst>
              <a:ext uri="{28A0092B-C50C-407E-A947-70E740481C1C}">
                <a14:useLocalDpi xmlns:a14="http://schemas.microsoft.com/office/drawing/2010/main" val="0"/>
              </a:ext>
            </a:extLst>
          </a:blip>
          <a:srcRect l="664" t="1953" r="1327" b="2819"/>
          <a:stretch/>
        </p:blipFill>
        <p:spPr>
          <a:xfrm>
            <a:off x="1899138" y="844063"/>
            <a:ext cx="8314008" cy="5486400"/>
          </a:xfrm>
          <a:prstGeom prst="rect">
            <a:avLst/>
          </a:prstGeom>
        </p:spPr>
      </p:pic>
      <p:sp>
        <p:nvSpPr>
          <p:cNvPr id="3" name="Date Placeholder 2">
            <a:extLst>
              <a:ext uri="{FF2B5EF4-FFF2-40B4-BE49-F238E27FC236}">
                <a16:creationId xmlns:a16="http://schemas.microsoft.com/office/drawing/2014/main" id="{765D4AD2-A082-2B17-3DF0-6E47ED57FAB1}"/>
              </a:ext>
            </a:extLst>
          </p:cNvPr>
          <p:cNvSpPr>
            <a:spLocks noGrp="1"/>
          </p:cNvSpPr>
          <p:nvPr>
            <p:ph type="dt" sz="half" idx="10"/>
          </p:nvPr>
        </p:nvSpPr>
        <p:spPr/>
        <p:txBody>
          <a:bodyPr/>
          <a:lstStyle/>
          <a:p>
            <a:fld id="{46DEEF82-F333-4265-84C2-8650889C072D}" type="datetime1">
              <a:rPr lang="en-GB" smtClean="0"/>
              <a:t>29/09/2023</a:t>
            </a:fld>
            <a:endParaRPr lang="en-GB"/>
          </a:p>
        </p:txBody>
      </p:sp>
      <p:sp>
        <p:nvSpPr>
          <p:cNvPr id="4" name="Slide Number Placeholder 3">
            <a:extLst>
              <a:ext uri="{FF2B5EF4-FFF2-40B4-BE49-F238E27FC236}">
                <a16:creationId xmlns:a16="http://schemas.microsoft.com/office/drawing/2014/main" id="{63247C1A-EA54-64C0-E7B2-F53C562E6F28}"/>
              </a:ext>
            </a:extLst>
          </p:cNvPr>
          <p:cNvSpPr>
            <a:spLocks noGrp="1"/>
          </p:cNvSpPr>
          <p:nvPr>
            <p:ph type="sldNum" sz="quarter" idx="12"/>
          </p:nvPr>
        </p:nvSpPr>
        <p:spPr/>
        <p:txBody>
          <a:bodyPr/>
          <a:lstStyle/>
          <a:p>
            <a:fld id="{F1A33496-AB9D-4CC0-B74B-237F92657F1D}" type="slidenum">
              <a:rPr lang="en-GB" smtClean="0"/>
              <a:t>34</a:t>
            </a:fld>
            <a:endParaRPr lang="en-GB"/>
          </a:p>
        </p:txBody>
      </p:sp>
    </p:spTree>
    <p:extLst>
      <p:ext uri="{BB962C8B-B14F-4D97-AF65-F5344CB8AC3E}">
        <p14:creationId xmlns:p14="http://schemas.microsoft.com/office/powerpoint/2010/main" val="1843117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(Delete Course)</a:t>
            </a:r>
          </a:p>
        </p:txBody>
      </p:sp>
      <p:pic>
        <p:nvPicPr>
          <p:cNvPr id="4" name="Picture 3">
            <a:extLst>
              <a:ext uri="{FF2B5EF4-FFF2-40B4-BE49-F238E27FC236}">
                <a16:creationId xmlns:a16="http://schemas.microsoft.com/office/drawing/2014/main" id="{DE6BFF07-6A20-B09E-BDDD-758037BB7912}"/>
              </a:ext>
            </a:extLst>
          </p:cNvPr>
          <p:cNvPicPr>
            <a:picLocks noChangeAspect="1"/>
          </p:cNvPicPr>
          <p:nvPr/>
        </p:nvPicPr>
        <p:blipFill rotWithShape="1">
          <a:blip r:embed="rId2">
            <a:extLst>
              <a:ext uri="{28A0092B-C50C-407E-A947-70E740481C1C}">
                <a14:useLocalDpi xmlns:a14="http://schemas.microsoft.com/office/drawing/2010/main" val="0"/>
              </a:ext>
            </a:extLst>
          </a:blip>
          <a:srcRect l="730" t="1123" r="1098" b="2248"/>
          <a:stretch/>
        </p:blipFill>
        <p:spPr>
          <a:xfrm>
            <a:off x="2518117" y="1181687"/>
            <a:ext cx="7554352" cy="4839286"/>
          </a:xfrm>
          <a:prstGeom prst="rect">
            <a:avLst/>
          </a:prstGeom>
        </p:spPr>
      </p:pic>
      <p:sp>
        <p:nvSpPr>
          <p:cNvPr id="3" name="Date Placeholder 2">
            <a:extLst>
              <a:ext uri="{FF2B5EF4-FFF2-40B4-BE49-F238E27FC236}">
                <a16:creationId xmlns:a16="http://schemas.microsoft.com/office/drawing/2014/main" id="{839AED15-5BCE-C2F0-3622-174E6457E1F0}"/>
              </a:ext>
            </a:extLst>
          </p:cNvPr>
          <p:cNvSpPr>
            <a:spLocks noGrp="1"/>
          </p:cNvSpPr>
          <p:nvPr>
            <p:ph type="dt" sz="half" idx="10"/>
          </p:nvPr>
        </p:nvSpPr>
        <p:spPr/>
        <p:txBody>
          <a:bodyPr/>
          <a:lstStyle/>
          <a:p>
            <a:fld id="{255F61AE-E9C2-48B6-A034-370A780A4ADA}" type="datetime1">
              <a:rPr lang="en-GB" smtClean="0"/>
              <a:t>29/09/2023</a:t>
            </a:fld>
            <a:endParaRPr lang="en-GB"/>
          </a:p>
        </p:txBody>
      </p:sp>
      <p:sp>
        <p:nvSpPr>
          <p:cNvPr id="5" name="Slide Number Placeholder 4">
            <a:extLst>
              <a:ext uri="{FF2B5EF4-FFF2-40B4-BE49-F238E27FC236}">
                <a16:creationId xmlns:a16="http://schemas.microsoft.com/office/drawing/2014/main" id="{C139FCC0-5DC1-33CA-074D-10B23850D8A6}"/>
              </a:ext>
            </a:extLst>
          </p:cNvPr>
          <p:cNvSpPr>
            <a:spLocks noGrp="1"/>
          </p:cNvSpPr>
          <p:nvPr>
            <p:ph type="sldNum" sz="quarter" idx="12"/>
          </p:nvPr>
        </p:nvSpPr>
        <p:spPr/>
        <p:txBody>
          <a:bodyPr/>
          <a:lstStyle/>
          <a:p>
            <a:fld id="{F1A33496-AB9D-4CC0-B74B-237F92657F1D}" type="slidenum">
              <a:rPr lang="en-GB" smtClean="0"/>
              <a:t>35</a:t>
            </a:fld>
            <a:endParaRPr lang="en-GB"/>
          </a:p>
        </p:txBody>
      </p:sp>
    </p:spTree>
    <p:extLst>
      <p:ext uri="{BB962C8B-B14F-4D97-AF65-F5344CB8AC3E}">
        <p14:creationId xmlns:p14="http://schemas.microsoft.com/office/powerpoint/2010/main" val="4090848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(Enroll Course)</a:t>
            </a:r>
          </a:p>
        </p:txBody>
      </p:sp>
      <p:pic>
        <p:nvPicPr>
          <p:cNvPr id="5" name="Picture 4">
            <a:extLst>
              <a:ext uri="{FF2B5EF4-FFF2-40B4-BE49-F238E27FC236}">
                <a16:creationId xmlns:a16="http://schemas.microsoft.com/office/drawing/2014/main" id="{00FAB264-83CA-BDDA-85D2-AA9F769E4C9E}"/>
              </a:ext>
            </a:extLst>
          </p:cNvPr>
          <p:cNvPicPr>
            <a:picLocks noChangeAspect="1"/>
          </p:cNvPicPr>
          <p:nvPr/>
        </p:nvPicPr>
        <p:blipFill rotWithShape="1">
          <a:blip r:embed="rId2">
            <a:extLst>
              <a:ext uri="{28A0092B-C50C-407E-A947-70E740481C1C}">
                <a14:useLocalDpi xmlns:a14="http://schemas.microsoft.com/office/drawing/2010/main" val="0"/>
              </a:ext>
            </a:extLst>
          </a:blip>
          <a:srcRect l="1128" t="1751" r="1449" b="3999"/>
          <a:stretch/>
        </p:blipFill>
        <p:spPr>
          <a:xfrm>
            <a:off x="1983545" y="829994"/>
            <a:ext cx="8510953" cy="5303520"/>
          </a:xfrm>
          <a:prstGeom prst="rect">
            <a:avLst/>
          </a:prstGeom>
        </p:spPr>
      </p:pic>
      <p:sp>
        <p:nvSpPr>
          <p:cNvPr id="3" name="Date Placeholder 2">
            <a:extLst>
              <a:ext uri="{FF2B5EF4-FFF2-40B4-BE49-F238E27FC236}">
                <a16:creationId xmlns:a16="http://schemas.microsoft.com/office/drawing/2014/main" id="{2BF89A11-8F25-8E4A-6396-65F617A0D8BE}"/>
              </a:ext>
            </a:extLst>
          </p:cNvPr>
          <p:cNvSpPr>
            <a:spLocks noGrp="1"/>
          </p:cNvSpPr>
          <p:nvPr>
            <p:ph type="dt" sz="half" idx="10"/>
          </p:nvPr>
        </p:nvSpPr>
        <p:spPr/>
        <p:txBody>
          <a:bodyPr/>
          <a:lstStyle/>
          <a:p>
            <a:fld id="{EC7D28D9-16C1-4B3A-9CBF-20881C4474C7}" type="datetime1">
              <a:rPr lang="en-GB" smtClean="0"/>
              <a:t>29/09/2023</a:t>
            </a:fld>
            <a:endParaRPr lang="en-GB"/>
          </a:p>
        </p:txBody>
      </p:sp>
      <p:sp>
        <p:nvSpPr>
          <p:cNvPr id="4" name="Slide Number Placeholder 3">
            <a:extLst>
              <a:ext uri="{FF2B5EF4-FFF2-40B4-BE49-F238E27FC236}">
                <a16:creationId xmlns:a16="http://schemas.microsoft.com/office/drawing/2014/main" id="{C39FC3E1-4E97-3AD0-8D8C-615070048AB6}"/>
              </a:ext>
            </a:extLst>
          </p:cNvPr>
          <p:cNvSpPr>
            <a:spLocks noGrp="1"/>
          </p:cNvSpPr>
          <p:nvPr>
            <p:ph type="sldNum" sz="quarter" idx="12"/>
          </p:nvPr>
        </p:nvSpPr>
        <p:spPr/>
        <p:txBody>
          <a:bodyPr/>
          <a:lstStyle/>
          <a:p>
            <a:fld id="{F1A33496-AB9D-4CC0-B74B-237F92657F1D}" type="slidenum">
              <a:rPr lang="en-GB" smtClean="0"/>
              <a:t>36</a:t>
            </a:fld>
            <a:endParaRPr lang="en-GB"/>
          </a:p>
        </p:txBody>
      </p:sp>
    </p:spTree>
    <p:extLst>
      <p:ext uri="{BB962C8B-B14F-4D97-AF65-F5344CB8AC3E}">
        <p14:creationId xmlns:p14="http://schemas.microsoft.com/office/powerpoint/2010/main" val="1179451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(Add Course Material)</a:t>
            </a:r>
          </a:p>
        </p:txBody>
      </p:sp>
      <p:pic>
        <p:nvPicPr>
          <p:cNvPr id="5" name="Picture 4">
            <a:extLst>
              <a:ext uri="{FF2B5EF4-FFF2-40B4-BE49-F238E27FC236}">
                <a16:creationId xmlns:a16="http://schemas.microsoft.com/office/drawing/2014/main" id="{8332A5E4-0C31-2093-570B-700262414454}"/>
              </a:ext>
            </a:extLst>
          </p:cNvPr>
          <p:cNvPicPr>
            <a:picLocks noChangeAspect="1"/>
          </p:cNvPicPr>
          <p:nvPr/>
        </p:nvPicPr>
        <p:blipFill rotWithShape="1">
          <a:blip r:embed="rId2">
            <a:extLst>
              <a:ext uri="{28A0092B-C50C-407E-A947-70E740481C1C}">
                <a14:useLocalDpi xmlns:a14="http://schemas.microsoft.com/office/drawing/2010/main" val="0"/>
              </a:ext>
            </a:extLst>
          </a:blip>
          <a:srcRect l="700" t="1285" r="1224" b="1588"/>
          <a:stretch/>
        </p:blipFill>
        <p:spPr>
          <a:xfrm>
            <a:off x="2166425" y="1111348"/>
            <a:ext cx="7891975" cy="5162844"/>
          </a:xfrm>
          <a:prstGeom prst="rect">
            <a:avLst/>
          </a:prstGeom>
        </p:spPr>
      </p:pic>
      <p:sp>
        <p:nvSpPr>
          <p:cNvPr id="3" name="Date Placeholder 2">
            <a:extLst>
              <a:ext uri="{FF2B5EF4-FFF2-40B4-BE49-F238E27FC236}">
                <a16:creationId xmlns:a16="http://schemas.microsoft.com/office/drawing/2014/main" id="{8982EA4A-6D66-21AB-7523-DF713EA85DEC}"/>
              </a:ext>
            </a:extLst>
          </p:cNvPr>
          <p:cNvSpPr>
            <a:spLocks noGrp="1"/>
          </p:cNvSpPr>
          <p:nvPr>
            <p:ph type="dt" sz="half" idx="10"/>
          </p:nvPr>
        </p:nvSpPr>
        <p:spPr/>
        <p:txBody>
          <a:bodyPr/>
          <a:lstStyle/>
          <a:p>
            <a:fld id="{F90C9983-2798-4987-994F-12FC5648B961}" type="datetime1">
              <a:rPr lang="en-GB" smtClean="0"/>
              <a:t>29/09/2023</a:t>
            </a:fld>
            <a:endParaRPr lang="en-GB"/>
          </a:p>
        </p:txBody>
      </p:sp>
      <p:sp>
        <p:nvSpPr>
          <p:cNvPr id="4" name="Slide Number Placeholder 3">
            <a:extLst>
              <a:ext uri="{FF2B5EF4-FFF2-40B4-BE49-F238E27FC236}">
                <a16:creationId xmlns:a16="http://schemas.microsoft.com/office/drawing/2014/main" id="{B5A3DB66-70B1-B310-2FCC-D25CC8AB6D86}"/>
              </a:ext>
            </a:extLst>
          </p:cNvPr>
          <p:cNvSpPr>
            <a:spLocks noGrp="1"/>
          </p:cNvSpPr>
          <p:nvPr>
            <p:ph type="sldNum" sz="quarter" idx="12"/>
          </p:nvPr>
        </p:nvSpPr>
        <p:spPr/>
        <p:txBody>
          <a:bodyPr/>
          <a:lstStyle/>
          <a:p>
            <a:fld id="{F1A33496-AB9D-4CC0-B74B-237F92657F1D}" type="slidenum">
              <a:rPr lang="en-GB" smtClean="0"/>
              <a:t>37</a:t>
            </a:fld>
            <a:endParaRPr lang="en-GB"/>
          </a:p>
        </p:txBody>
      </p:sp>
    </p:spTree>
    <p:extLst>
      <p:ext uri="{BB962C8B-B14F-4D97-AF65-F5344CB8AC3E}">
        <p14:creationId xmlns:p14="http://schemas.microsoft.com/office/powerpoint/2010/main" val="295479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(Edit Course Material)</a:t>
            </a:r>
          </a:p>
        </p:txBody>
      </p:sp>
      <p:pic>
        <p:nvPicPr>
          <p:cNvPr id="4" name="Picture 3">
            <a:extLst>
              <a:ext uri="{FF2B5EF4-FFF2-40B4-BE49-F238E27FC236}">
                <a16:creationId xmlns:a16="http://schemas.microsoft.com/office/drawing/2014/main" id="{1657077E-D979-410C-C380-526A28DF8FDE}"/>
              </a:ext>
            </a:extLst>
          </p:cNvPr>
          <p:cNvPicPr>
            <a:picLocks noChangeAspect="1"/>
          </p:cNvPicPr>
          <p:nvPr/>
        </p:nvPicPr>
        <p:blipFill rotWithShape="1">
          <a:blip r:embed="rId2">
            <a:extLst>
              <a:ext uri="{28A0092B-C50C-407E-A947-70E740481C1C}">
                <a14:useLocalDpi xmlns:a14="http://schemas.microsoft.com/office/drawing/2010/main" val="0"/>
              </a:ext>
            </a:extLst>
          </a:blip>
          <a:srcRect l="902" t="1254" r="1264" b="2206"/>
          <a:stretch/>
        </p:blipFill>
        <p:spPr>
          <a:xfrm>
            <a:off x="2489982" y="1111348"/>
            <a:ext cx="7624690" cy="5261318"/>
          </a:xfrm>
          <a:prstGeom prst="rect">
            <a:avLst/>
          </a:prstGeom>
        </p:spPr>
      </p:pic>
      <p:sp>
        <p:nvSpPr>
          <p:cNvPr id="3" name="Date Placeholder 2">
            <a:extLst>
              <a:ext uri="{FF2B5EF4-FFF2-40B4-BE49-F238E27FC236}">
                <a16:creationId xmlns:a16="http://schemas.microsoft.com/office/drawing/2014/main" id="{4EBBE3A5-2CD2-FBBD-5C56-728B1FCFDF41}"/>
              </a:ext>
            </a:extLst>
          </p:cNvPr>
          <p:cNvSpPr>
            <a:spLocks noGrp="1"/>
          </p:cNvSpPr>
          <p:nvPr>
            <p:ph type="dt" sz="half" idx="10"/>
          </p:nvPr>
        </p:nvSpPr>
        <p:spPr/>
        <p:txBody>
          <a:bodyPr/>
          <a:lstStyle/>
          <a:p>
            <a:fld id="{4533CB80-7D93-465F-ADFB-1094A5ED54CE}" type="datetime1">
              <a:rPr lang="en-GB" smtClean="0"/>
              <a:t>29/09/2023</a:t>
            </a:fld>
            <a:endParaRPr lang="en-GB"/>
          </a:p>
        </p:txBody>
      </p:sp>
      <p:sp>
        <p:nvSpPr>
          <p:cNvPr id="5" name="Slide Number Placeholder 4">
            <a:extLst>
              <a:ext uri="{FF2B5EF4-FFF2-40B4-BE49-F238E27FC236}">
                <a16:creationId xmlns:a16="http://schemas.microsoft.com/office/drawing/2014/main" id="{2CD76B1B-D8D2-8169-7B7B-E2995362736C}"/>
              </a:ext>
            </a:extLst>
          </p:cNvPr>
          <p:cNvSpPr>
            <a:spLocks noGrp="1"/>
          </p:cNvSpPr>
          <p:nvPr>
            <p:ph type="sldNum" sz="quarter" idx="12"/>
          </p:nvPr>
        </p:nvSpPr>
        <p:spPr/>
        <p:txBody>
          <a:bodyPr/>
          <a:lstStyle/>
          <a:p>
            <a:fld id="{F1A33496-AB9D-4CC0-B74B-237F92657F1D}" type="slidenum">
              <a:rPr lang="en-GB" smtClean="0"/>
              <a:t>38</a:t>
            </a:fld>
            <a:endParaRPr lang="en-GB"/>
          </a:p>
        </p:txBody>
      </p:sp>
    </p:spTree>
    <p:extLst>
      <p:ext uri="{BB962C8B-B14F-4D97-AF65-F5344CB8AC3E}">
        <p14:creationId xmlns:p14="http://schemas.microsoft.com/office/powerpoint/2010/main" val="3733826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(Delete Course Material)</a:t>
            </a:r>
          </a:p>
        </p:txBody>
      </p:sp>
      <p:pic>
        <p:nvPicPr>
          <p:cNvPr id="5" name="Picture 4">
            <a:extLst>
              <a:ext uri="{FF2B5EF4-FFF2-40B4-BE49-F238E27FC236}">
                <a16:creationId xmlns:a16="http://schemas.microsoft.com/office/drawing/2014/main" id="{5241754A-797A-932F-17A5-945C27E4451F}"/>
              </a:ext>
            </a:extLst>
          </p:cNvPr>
          <p:cNvPicPr>
            <a:picLocks noChangeAspect="1"/>
          </p:cNvPicPr>
          <p:nvPr/>
        </p:nvPicPr>
        <p:blipFill rotWithShape="1">
          <a:blip r:embed="rId2">
            <a:extLst>
              <a:ext uri="{28A0092B-C50C-407E-A947-70E740481C1C}">
                <a14:useLocalDpi xmlns:a14="http://schemas.microsoft.com/office/drawing/2010/main" val="0"/>
              </a:ext>
            </a:extLst>
          </a:blip>
          <a:srcRect l="876" t="1433" r="1226" b="1720"/>
          <a:stretch/>
        </p:blipFill>
        <p:spPr>
          <a:xfrm>
            <a:off x="2194560" y="1237958"/>
            <a:ext cx="7863840" cy="4754880"/>
          </a:xfrm>
          <a:prstGeom prst="rect">
            <a:avLst/>
          </a:prstGeom>
        </p:spPr>
      </p:pic>
      <p:sp>
        <p:nvSpPr>
          <p:cNvPr id="3" name="Date Placeholder 2">
            <a:extLst>
              <a:ext uri="{FF2B5EF4-FFF2-40B4-BE49-F238E27FC236}">
                <a16:creationId xmlns:a16="http://schemas.microsoft.com/office/drawing/2014/main" id="{2E5FDB9F-9A9A-8B02-C3D9-0EF0D4A11C3E}"/>
              </a:ext>
            </a:extLst>
          </p:cNvPr>
          <p:cNvSpPr>
            <a:spLocks noGrp="1"/>
          </p:cNvSpPr>
          <p:nvPr>
            <p:ph type="dt" sz="half" idx="10"/>
          </p:nvPr>
        </p:nvSpPr>
        <p:spPr/>
        <p:txBody>
          <a:bodyPr/>
          <a:lstStyle/>
          <a:p>
            <a:fld id="{07028948-C6E3-4E65-B089-777E012E6747}" type="datetime1">
              <a:rPr lang="en-GB" smtClean="0"/>
              <a:t>29/09/2023</a:t>
            </a:fld>
            <a:endParaRPr lang="en-GB"/>
          </a:p>
        </p:txBody>
      </p:sp>
      <p:sp>
        <p:nvSpPr>
          <p:cNvPr id="4" name="Slide Number Placeholder 3">
            <a:extLst>
              <a:ext uri="{FF2B5EF4-FFF2-40B4-BE49-F238E27FC236}">
                <a16:creationId xmlns:a16="http://schemas.microsoft.com/office/drawing/2014/main" id="{BCF48EF7-3897-7D14-0F8B-51B23B02A9A5}"/>
              </a:ext>
            </a:extLst>
          </p:cNvPr>
          <p:cNvSpPr>
            <a:spLocks noGrp="1"/>
          </p:cNvSpPr>
          <p:nvPr>
            <p:ph type="sldNum" sz="quarter" idx="12"/>
          </p:nvPr>
        </p:nvSpPr>
        <p:spPr/>
        <p:txBody>
          <a:bodyPr/>
          <a:lstStyle/>
          <a:p>
            <a:fld id="{F1A33496-AB9D-4CC0-B74B-237F92657F1D}" type="slidenum">
              <a:rPr lang="en-GB" smtClean="0"/>
              <a:t>39</a:t>
            </a:fld>
            <a:endParaRPr lang="en-GB"/>
          </a:p>
        </p:txBody>
      </p:sp>
    </p:spTree>
    <p:extLst>
      <p:ext uri="{BB962C8B-B14F-4D97-AF65-F5344CB8AC3E}">
        <p14:creationId xmlns:p14="http://schemas.microsoft.com/office/powerpoint/2010/main" val="293550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78523"/>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4</a:t>
            </a:fld>
            <a:endParaRPr lang="en-GB"/>
          </a:p>
        </p:txBody>
      </p:sp>
      <p:graphicFrame>
        <p:nvGraphicFramePr>
          <p:cNvPr id="8" name="Table 7">
            <a:extLst>
              <a:ext uri="{FF2B5EF4-FFF2-40B4-BE49-F238E27FC236}">
                <a16:creationId xmlns:a16="http://schemas.microsoft.com/office/drawing/2014/main" id="{A96CD5ED-BBEE-DBF0-06D3-44A6EB84CD81}"/>
              </a:ext>
            </a:extLst>
          </p:cNvPr>
          <p:cNvGraphicFramePr>
            <a:graphicFrameLocks noGrp="1"/>
          </p:cNvGraphicFramePr>
          <p:nvPr>
            <p:extLst>
              <p:ext uri="{D42A27DB-BD31-4B8C-83A1-F6EECF244321}">
                <p14:modId xmlns:p14="http://schemas.microsoft.com/office/powerpoint/2010/main" val="1527064851"/>
              </p:ext>
            </p:extLst>
          </p:nvPr>
        </p:nvGraphicFramePr>
        <p:xfrm>
          <a:off x="950739" y="1396987"/>
          <a:ext cx="10403040" cy="1515026"/>
        </p:xfrm>
        <a:graphic>
          <a:graphicData uri="http://schemas.openxmlformats.org/drawingml/2006/table">
            <a:tbl>
              <a:tblPr firstRow="1" firstCol="1" bandRow="1"/>
              <a:tblGrid>
                <a:gridCol w="1318260">
                  <a:extLst>
                    <a:ext uri="{9D8B030D-6E8A-4147-A177-3AD203B41FA5}">
                      <a16:colId xmlns:a16="http://schemas.microsoft.com/office/drawing/2014/main" val="3078570745"/>
                    </a:ext>
                  </a:extLst>
                </a:gridCol>
                <a:gridCol w="9084780">
                  <a:extLst>
                    <a:ext uri="{9D8B030D-6E8A-4147-A177-3AD203B41FA5}">
                      <a16:colId xmlns:a16="http://schemas.microsoft.com/office/drawing/2014/main" val="3588529"/>
                    </a:ext>
                  </a:extLst>
                </a:gridCol>
              </a:tblGrid>
              <a:tr h="29868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FR-03</a:t>
                      </a:r>
                    </a:p>
                  </a:txBody>
                  <a:tcPr marL="68580" marR="68580" marT="0" marB="0" anchor="ct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Course Management</a:t>
                      </a:r>
                    </a:p>
                  </a:txBody>
                  <a:tcPr marL="68580" marR="68580" marT="0" marB="0" anchor="ctr"/>
                </a:tc>
                <a:extLst>
                  <a:ext uri="{0D108BD9-81ED-4DB2-BD59-A6C34878D82A}">
                    <a16:rowId xmlns:a16="http://schemas.microsoft.com/office/drawing/2014/main" val="4183534883"/>
                  </a:ext>
                </a:extLst>
              </a:tr>
              <a:tr h="61896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Only an admin able to create new courses by providing a course title, description, and other relevant information. And also can edit existing courses, and delete courses from the system.</a:t>
                      </a:r>
                    </a:p>
                  </a:txBody>
                  <a:tcPr marL="68580" marR="68580" marT="0" marB="0" anchor="ctr"/>
                </a:tc>
                <a:extLst>
                  <a:ext uri="{0D108BD9-81ED-4DB2-BD59-A6C34878D82A}">
                    <a16:rowId xmlns:a16="http://schemas.microsoft.com/office/drawing/2014/main" val="3438433669"/>
                  </a:ext>
                </a:extLst>
              </a:tr>
              <a:tr h="29868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Stakeholders</a:t>
                      </a:r>
                    </a:p>
                  </a:txBody>
                  <a:tcPr marL="68580" marR="68580" marT="0" marB="0" anchor="ct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Admin</a:t>
                      </a:r>
                    </a:p>
                  </a:txBody>
                  <a:tcPr marL="68580" marR="68580" marT="0" marB="0" anchor="ctr"/>
                </a:tc>
                <a:extLst>
                  <a:ext uri="{0D108BD9-81ED-4DB2-BD59-A6C34878D82A}">
                    <a16:rowId xmlns:a16="http://schemas.microsoft.com/office/drawing/2014/main" val="2961983731"/>
                  </a:ext>
                </a:extLst>
              </a:tr>
              <a:tr h="298687">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tc>
                <a:extLst>
                  <a:ext uri="{0D108BD9-81ED-4DB2-BD59-A6C34878D82A}">
                    <a16:rowId xmlns:a16="http://schemas.microsoft.com/office/drawing/2014/main" val="3757650588"/>
                  </a:ext>
                </a:extLst>
              </a:tr>
            </a:tbl>
          </a:graphicData>
        </a:graphic>
      </p:graphicFrame>
      <p:graphicFrame>
        <p:nvGraphicFramePr>
          <p:cNvPr id="11" name="Table 10">
            <a:extLst>
              <a:ext uri="{FF2B5EF4-FFF2-40B4-BE49-F238E27FC236}">
                <a16:creationId xmlns:a16="http://schemas.microsoft.com/office/drawing/2014/main" id="{D655CD81-8865-6CEC-9994-67E4F67DBB38}"/>
              </a:ext>
            </a:extLst>
          </p:cNvPr>
          <p:cNvGraphicFramePr>
            <a:graphicFrameLocks noGrp="1"/>
          </p:cNvGraphicFramePr>
          <p:nvPr>
            <p:extLst>
              <p:ext uri="{D42A27DB-BD31-4B8C-83A1-F6EECF244321}">
                <p14:modId xmlns:p14="http://schemas.microsoft.com/office/powerpoint/2010/main" val="213113240"/>
              </p:ext>
            </p:extLst>
          </p:nvPr>
        </p:nvGraphicFramePr>
        <p:xfrm>
          <a:off x="950738" y="3658392"/>
          <a:ext cx="10403039" cy="1265300"/>
        </p:xfrm>
        <a:graphic>
          <a:graphicData uri="http://schemas.openxmlformats.org/drawingml/2006/table">
            <a:tbl>
              <a:tblPr firstRow="1" firstCol="1" bandRow="1"/>
              <a:tblGrid>
                <a:gridCol w="1349431">
                  <a:extLst>
                    <a:ext uri="{9D8B030D-6E8A-4147-A177-3AD203B41FA5}">
                      <a16:colId xmlns:a16="http://schemas.microsoft.com/office/drawing/2014/main" val="3833357299"/>
                    </a:ext>
                  </a:extLst>
                </a:gridCol>
                <a:gridCol w="9053608">
                  <a:extLst>
                    <a:ext uri="{9D8B030D-6E8A-4147-A177-3AD203B41FA5}">
                      <a16:colId xmlns:a16="http://schemas.microsoft.com/office/drawing/2014/main" val="139715853"/>
                    </a:ext>
                  </a:extLst>
                </a:gridCol>
              </a:tblGrid>
              <a:tr h="3163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Course Enrollment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055721"/>
                  </a:ext>
                </a:extLst>
              </a:tr>
              <a:tr h="3163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Students are able to browse available courses and enroll in them.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514007"/>
                  </a:ext>
                </a:extLst>
              </a:tr>
              <a:tr h="316325">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1706"/>
                  </a:ext>
                </a:extLst>
              </a:tr>
              <a:tr h="316325">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0208102"/>
                  </a:ext>
                </a:extLst>
              </a:tr>
            </a:tbl>
          </a:graphicData>
        </a:graphic>
      </p:graphicFrame>
    </p:spTree>
    <p:extLst>
      <p:ext uri="{BB962C8B-B14F-4D97-AF65-F5344CB8AC3E}">
        <p14:creationId xmlns:p14="http://schemas.microsoft.com/office/powerpoint/2010/main" val="1731652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(Add Blog)</a:t>
            </a:r>
          </a:p>
        </p:txBody>
      </p:sp>
      <p:pic>
        <p:nvPicPr>
          <p:cNvPr id="4" name="Picture 3">
            <a:extLst>
              <a:ext uri="{FF2B5EF4-FFF2-40B4-BE49-F238E27FC236}">
                <a16:creationId xmlns:a16="http://schemas.microsoft.com/office/drawing/2014/main" id="{44AF6769-D9AB-6EB1-3E17-9349EF044F86}"/>
              </a:ext>
            </a:extLst>
          </p:cNvPr>
          <p:cNvPicPr>
            <a:picLocks noChangeAspect="1"/>
          </p:cNvPicPr>
          <p:nvPr/>
        </p:nvPicPr>
        <p:blipFill rotWithShape="1">
          <a:blip r:embed="rId2">
            <a:extLst>
              <a:ext uri="{28A0092B-C50C-407E-A947-70E740481C1C}">
                <a14:useLocalDpi xmlns:a14="http://schemas.microsoft.com/office/drawing/2010/main" val="0"/>
              </a:ext>
            </a:extLst>
          </a:blip>
          <a:srcRect l="571" t="1019" r="1330" b="1847"/>
          <a:stretch/>
        </p:blipFill>
        <p:spPr>
          <a:xfrm>
            <a:off x="2574388" y="1097280"/>
            <a:ext cx="7258930" cy="5176912"/>
          </a:xfrm>
          <a:prstGeom prst="rect">
            <a:avLst/>
          </a:prstGeom>
        </p:spPr>
      </p:pic>
      <p:sp>
        <p:nvSpPr>
          <p:cNvPr id="3" name="Date Placeholder 2">
            <a:extLst>
              <a:ext uri="{FF2B5EF4-FFF2-40B4-BE49-F238E27FC236}">
                <a16:creationId xmlns:a16="http://schemas.microsoft.com/office/drawing/2014/main" id="{E5103581-DC01-C910-CB7B-77D0C667B9D3}"/>
              </a:ext>
            </a:extLst>
          </p:cNvPr>
          <p:cNvSpPr>
            <a:spLocks noGrp="1"/>
          </p:cNvSpPr>
          <p:nvPr>
            <p:ph type="dt" sz="half" idx="10"/>
          </p:nvPr>
        </p:nvSpPr>
        <p:spPr/>
        <p:txBody>
          <a:bodyPr/>
          <a:lstStyle/>
          <a:p>
            <a:fld id="{DA56B7B5-E36C-44EE-8CA5-C016F378AB05}" type="datetime1">
              <a:rPr lang="en-GB" smtClean="0"/>
              <a:t>29/09/2023</a:t>
            </a:fld>
            <a:endParaRPr lang="en-GB"/>
          </a:p>
        </p:txBody>
      </p:sp>
      <p:sp>
        <p:nvSpPr>
          <p:cNvPr id="5" name="Slide Number Placeholder 4">
            <a:extLst>
              <a:ext uri="{FF2B5EF4-FFF2-40B4-BE49-F238E27FC236}">
                <a16:creationId xmlns:a16="http://schemas.microsoft.com/office/drawing/2014/main" id="{C591E145-3E4E-6305-7003-741998A5C31D}"/>
              </a:ext>
            </a:extLst>
          </p:cNvPr>
          <p:cNvSpPr>
            <a:spLocks noGrp="1"/>
          </p:cNvSpPr>
          <p:nvPr>
            <p:ph type="sldNum" sz="quarter" idx="12"/>
          </p:nvPr>
        </p:nvSpPr>
        <p:spPr/>
        <p:txBody>
          <a:bodyPr/>
          <a:lstStyle/>
          <a:p>
            <a:fld id="{F1A33496-AB9D-4CC0-B74B-237F92657F1D}" type="slidenum">
              <a:rPr lang="en-GB" smtClean="0"/>
              <a:t>40</a:t>
            </a:fld>
            <a:endParaRPr lang="en-GB"/>
          </a:p>
        </p:txBody>
      </p:sp>
    </p:spTree>
    <p:extLst>
      <p:ext uri="{BB962C8B-B14F-4D97-AF65-F5344CB8AC3E}">
        <p14:creationId xmlns:p14="http://schemas.microsoft.com/office/powerpoint/2010/main" val="3673776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(Edit Blog)</a:t>
            </a:r>
          </a:p>
        </p:txBody>
      </p:sp>
      <p:pic>
        <p:nvPicPr>
          <p:cNvPr id="5" name="Picture 4">
            <a:extLst>
              <a:ext uri="{FF2B5EF4-FFF2-40B4-BE49-F238E27FC236}">
                <a16:creationId xmlns:a16="http://schemas.microsoft.com/office/drawing/2014/main" id="{A474E5D7-9A9B-3EA7-25F4-26C4BAC34C12}"/>
              </a:ext>
            </a:extLst>
          </p:cNvPr>
          <p:cNvPicPr>
            <a:picLocks noChangeAspect="1"/>
          </p:cNvPicPr>
          <p:nvPr/>
        </p:nvPicPr>
        <p:blipFill rotWithShape="1">
          <a:blip r:embed="rId2">
            <a:extLst>
              <a:ext uri="{28A0092B-C50C-407E-A947-70E740481C1C}">
                <a14:useLocalDpi xmlns:a14="http://schemas.microsoft.com/office/drawing/2010/main" val="0"/>
              </a:ext>
            </a:extLst>
          </a:blip>
          <a:srcRect l="1264" t="1289" r="1264" b="1326"/>
          <a:stretch/>
        </p:blipFill>
        <p:spPr>
          <a:xfrm>
            <a:off x="2574387" y="1111348"/>
            <a:ext cx="7596555" cy="5162844"/>
          </a:xfrm>
          <a:prstGeom prst="rect">
            <a:avLst/>
          </a:prstGeom>
        </p:spPr>
      </p:pic>
      <p:sp>
        <p:nvSpPr>
          <p:cNvPr id="3" name="Date Placeholder 2">
            <a:extLst>
              <a:ext uri="{FF2B5EF4-FFF2-40B4-BE49-F238E27FC236}">
                <a16:creationId xmlns:a16="http://schemas.microsoft.com/office/drawing/2014/main" id="{AD4CEB0D-F195-D774-4F0F-3BAFCA0B920C}"/>
              </a:ext>
            </a:extLst>
          </p:cNvPr>
          <p:cNvSpPr>
            <a:spLocks noGrp="1"/>
          </p:cNvSpPr>
          <p:nvPr>
            <p:ph type="dt" sz="half" idx="10"/>
          </p:nvPr>
        </p:nvSpPr>
        <p:spPr/>
        <p:txBody>
          <a:bodyPr/>
          <a:lstStyle/>
          <a:p>
            <a:fld id="{A4E7776C-D030-4191-9232-99BF9407C5A2}" type="datetime1">
              <a:rPr lang="en-GB" smtClean="0"/>
              <a:t>29/09/2023</a:t>
            </a:fld>
            <a:endParaRPr lang="en-GB"/>
          </a:p>
        </p:txBody>
      </p:sp>
      <p:sp>
        <p:nvSpPr>
          <p:cNvPr id="4" name="Slide Number Placeholder 3">
            <a:extLst>
              <a:ext uri="{FF2B5EF4-FFF2-40B4-BE49-F238E27FC236}">
                <a16:creationId xmlns:a16="http://schemas.microsoft.com/office/drawing/2014/main" id="{7B31BA3D-6F02-E33A-7254-9C800FA2BF35}"/>
              </a:ext>
            </a:extLst>
          </p:cNvPr>
          <p:cNvSpPr>
            <a:spLocks noGrp="1"/>
          </p:cNvSpPr>
          <p:nvPr>
            <p:ph type="sldNum" sz="quarter" idx="12"/>
          </p:nvPr>
        </p:nvSpPr>
        <p:spPr/>
        <p:txBody>
          <a:bodyPr/>
          <a:lstStyle/>
          <a:p>
            <a:fld id="{F1A33496-AB9D-4CC0-B74B-237F92657F1D}" type="slidenum">
              <a:rPr lang="en-GB" smtClean="0"/>
              <a:t>41</a:t>
            </a:fld>
            <a:endParaRPr lang="en-GB"/>
          </a:p>
        </p:txBody>
      </p:sp>
    </p:spTree>
    <p:extLst>
      <p:ext uri="{BB962C8B-B14F-4D97-AF65-F5344CB8AC3E}">
        <p14:creationId xmlns:p14="http://schemas.microsoft.com/office/powerpoint/2010/main" val="279288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(Delete Blog)</a:t>
            </a:r>
          </a:p>
        </p:txBody>
      </p:sp>
      <p:pic>
        <p:nvPicPr>
          <p:cNvPr id="4" name="Picture 3">
            <a:extLst>
              <a:ext uri="{FF2B5EF4-FFF2-40B4-BE49-F238E27FC236}">
                <a16:creationId xmlns:a16="http://schemas.microsoft.com/office/drawing/2014/main" id="{A7FD6834-6888-8E8B-F9BF-60A80D9D562C}"/>
              </a:ext>
            </a:extLst>
          </p:cNvPr>
          <p:cNvPicPr>
            <a:picLocks noChangeAspect="1"/>
          </p:cNvPicPr>
          <p:nvPr/>
        </p:nvPicPr>
        <p:blipFill rotWithShape="1">
          <a:blip r:embed="rId2">
            <a:extLst>
              <a:ext uri="{28A0092B-C50C-407E-A947-70E740481C1C}">
                <a14:useLocalDpi xmlns:a14="http://schemas.microsoft.com/office/drawing/2010/main" val="0"/>
              </a:ext>
            </a:extLst>
          </a:blip>
          <a:srcRect l="1089" t="1658" r="1270" b="2210"/>
          <a:stretch/>
        </p:blipFill>
        <p:spPr>
          <a:xfrm>
            <a:off x="2475914" y="1069145"/>
            <a:ext cx="7568418" cy="4895557"/>
          </a:xfrm>
          <a:prstGeom prst="rect">
            <a:avLst/>
          </a:prstGeom>
        </p:spPr>
      </p:pic>
      <p:sp>
        <p:nvSpPr>
          <p:cNvPr id="3" name="Date Placeholder 2">
            <a:extLst>
              <a:ext uri="{FF2B5EF4-FFF2-40B4-BE49-F238E27FC236}">
                <a16:creationId xmlns:a16="http://schemas.microsoft.com/office/drawing/2014/main" id="{C06A4F02-D8DA-E99B-9377-031D6FFF51F7}"/>
              </a:ext>
            </a:extLst>
          </p:cNvPr>
          <p:cNvSpPr>
            <a:spLocks noGrp="1"/>
          </p:cNvSpPr>
          <p:nvPr>
            <p:ph type="dt" sz="half" idx="10"/>
          </p:nvPr>
        </p:nvSpPr>
        <p:spPr/>
        <p:txBody>
          <a:bodyPr/>
          <a:lstStyle/>
          <a:p>
            <a:fld id="{A1D12A63-6868-45B3-9626-6FEC77739F69}" type="datetime1">
              <a:rPr lang="en-GB" smtClean="0"/>
              <a:t>29/09/2023</a:t>
            </a:fld>
            <a:endParaRPr lang="en-GB"/>
          </a:p>
        </p:txBody>
      </p:sp>
      <p:sp>
        <p:nvSpPr>
          <p:cNvPr id="5" name="Slide Number Placeholder 4">
            <a:extLst>
              <a:ext uri="{FF2B5EF4-FFF2-40B4-BE49-F238E27FC236}">
                <a16:creationId xmlns:a16="http://schemas.microsoft.com/office/drawing/2014/main" id="{8803EEFB-281E-F955-CAD3-8A6CE1254D7E}"/>
              </a:ext>
            </a:extLst>
          </p:cNvPr>
          <p:cNvSpPr>
            <a:spLocks noGrp="1"/>
          </p:cNvSpPr>
          <p:nvPr>
            <p:ph type="sldNum" sz="quarter" idx="12"/>
          </p:nvPr>
        </p:nvSpPr>
        <p:spPr/>
        <p:txBody>
          <a:bodyPr/>
          <a:lstStyle/>
          <a:p>
            <a:fld id="{F1A33496-AB9D-4CC0-B74B-237F92657F1D}" type="slidenum">
              <a:rPr lang="en-GB" smtClean="0"/>
              <a:t>42</a:t>
            </a:fld>
            <a:endParaRPr lang="en-GB"/>
          </a:p>
        </p:txBody>
      </p:sp>
    </p:spTree>
    <p:extLst>
      <p:ext uri="{BB962C8B-B14F-4D97-AF65-F5344CB8AC3E}">
        <p14:creationId xmlns:p14="http://schemas.microsoft.com/office/powerpoint/2010/main" val="3959985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(Add Feedback)</a:t>
            </a:r>
          </a:p>
        </p:txBody>
      </p:sp>
      <p:pic>
        <p:nvPicPr>
          <p:cNvPr id="5" name="Picture 4">
            <a:extLst>
              <a:ext uri="{FF2B5EF4-FFF2-40B4-BE49-F238E27FC236}">
                <a16:creationId xmlns:a16="http://schemas.microsoft.com/office/drawing/2014/main" id="{F73F4570-C7E1-B944-9B52-F1758C76417F}"/>
              </a:ext>
            </a:extLst>
          </p:cNvPr>
          <p:cNvPicPr>
            <a:picLocks noChangeAspect="1"/>
          </p:cNvPicPr>
          <p:nvPr/>
        </p:nvPicPr>
        <p:blipFill rotWithShape="1">
          <a:blip r:embed="rId2">
            <a:extLst>
              <a:ext uri="{28A0092B-C50C-407E-A947-70E740481C1C}">
                <a14:useLocalDpi xmlns:a14="http://schemas.microsoft.com/office/drawing/2010/main" val="0"/>
              </a:ext>
            </a:extLst>
          </a:blip>
          <a:srcRect l="1211" t="1297" r="1211" b="2133"/>
          <a:stretch/>
        </p:blipFill>
        <p:spPr>
          <a:xfrm>
            <a:off x="2180492" y="1111348"/>
            <a:ext cx="7934180" cy="5092504"/>
          </a:xfrm>
          <a:prstGeom prst="rect">
            <a:avLst/>
          </a:prstGeom>
        </p:spPr>
      </p:pic>
      <p:sp>
        <p:nvSpPr>
          <p:cNvPr id="3" name="Date Placeholder 2">
            <a:extLst>
              <a:ext uri="{FF2B5EF4-FFF2-40B4-BE49-F238E27FC236}">
                <a16:creationId xmlns:a16="http://schemas.microsoft.com/office/drawing/2014/main" id="{DB5AA051-B69E-7A8E-C1F3-E3175BB3613A}"/>
              </a:ext>
            </a:extLst>
          </p:cNvPr>
          <p:cNvSpPr>
            <a:spLocks noGrp="1"/>
          </p:cNvSpPr>
          <p:nvPr>
            <p:ph type="dt" sz="half" idx="10"/>
          </p:nvPr>
        </p:nvSpPr>
        <p:spPr/>
        <p:txBody>
          <a:bodyPr/>
          <a:lstStyle/>
          <a:p>
            <a:fld id="{02F0432A-2C97-4D68-9034-25284121C8E8}" type="datetime1">
              <a:rPr lang="en-GB" smtClean="0"/>
              <a:t>29/09/2023</a:t>
            </a:fld>
            <a:endParaRPr lang="en-GB"/>
          </a:p>
        </p:txBody>
      </p:sp>
      <p:sp>
        <p:nvSpPr>
          <p:cNvPr id="4" name="Slide Number Placeholder 3">
            <a:extLst>
              <a:ext uri="{FF2B5EF4-FFF2-40B4-BE49-F238E27FC236}">
                <a16:creationId xmlns:a16="http://schemas.microsoft.com/office/drawing/2014/main" id="{48DA63B0-A980-924E-9CD0-6B196AFF27DE}"/>
              </a:ext>
            </a:extLst>
          </p:cNvPr>
          <p:cNvSpPr>
            <a:spLocks noGrp="1"/>
          </p:cNvSpPr>
          <p:nvPr>
            <p:ph type="sldNum" sz="quarter" idx="12"/>
          </p:nvPr>
        </p:nvSpPr>
        <p:spPr/>
        <p:txBody>
          <a:bodyPr/>
          <a:lstStyle/>
          <a:p>
            <a:fld id="{F1A33496-AB9D-4CC0-B74B-237F92657F1D}" type="slidenum">
              <a:rPr lang="en-GB" smtClean="0"/>
              <a:t>43</a:t>
            </a:fld>
            <a:endParaRPr lang="en-GB"/>
          </a:p>
        </p:txBody>
      </p:sp>
    </p:spTree>
    <p:extLst>
      <p:ext uri="{BB962C8B-B14F-4D97-AF65-F5344CB8AC3E}">
        <p14:creationId xmlns:p14="http://schemas.microsoft.com/office/powerpoint/2010/main" val="3326970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Sequence Diagram (User Removal)</a:t>
            </a:r>
          </a:p>
        </p:txBody>
      </p:sp>
      <p:pic>
        <p:nvPicPr>
          <p:cNvPr id="4" name="Picture 3">
            <a:extLst>
              <a:ext uri="{FF2B5EF4-FFF2-40B4-BE49-F238E27FC236}">
                <a16:creationId xmlns:a16="http://schemas.microsoft.com/office/drawing/2014/main" id="{FC9E1EE8-90B7-34ED-C24C-802A7A02BBF5}"/>
              </a:ext>
            </a:extLst>
          </p:cNvPr>
          <p:cNvPicPr>
            <a:picLocks noChangeAspect="1"/>
          </p:cNvPicPr>
          <p:nvPr/>
        </p:nvPicPr>
        <p:blipFill rotWithShape="1">
          <a:blip r:embed="rId2">
            <a:extLst>
              <a:ext uri="{28A0092B-C50C-407E-A947-70E740481C1C}">
                <a14:useLocalDpi xmlns:a14="http://schemas.microsoft.com/office/drawing/2010/main" val="0"/>
              </a:ext>
            </a:extLst>
          </a:blip>
          <a:srcRect l="884" t="1587" r="1943" b="2117"/>
          <a:stretch/>
        </p:blipFill>
        <p:spPr>
          <a:xfrm>
            <a:off x="2236763" y="1097280"/>
            <a:ext cx="7737231" cy="5120640"/>
          </a:xfrm>
          <a:prstGeom prst="rect">
            <a:avLst/>
          </a:prstGeom>
        </p:spPr>
      </p:pic>
      <p:sp>
        <p:nvSpPr>
          <p:cNvPr id="3" name="Date Placeholder 2">
            <a:extLst>
              <a:ext uri="{FF2B5EF4-FFF2-40B4-BE49-F238E27FC236}">
                <a16:creationId xmlns:a16="http://schemas.microsoft.com/office/drawing/2014/main" id="{FBE64B4B-7641-DA25-1F3F-D50E6D6632E2}"/>
              </a:ext>
            </a:extLst>
          </p:cNvPr>
          <p:cNvSpPr>
            <a:spLocks noGrp="1"/>
          </p:cNvSpPr>
          <p:nvPr>
            <p:ph type="dt" sz="half" idx="10"/>
          </p:nvPr>
        </p:nvSpPr>
        <p:spPr/>
        <p:txBody>
          <a:bodyPr/>
          <a:lstStyle/>
          <a:p>
            <a:fld id="{27A0BC54-1EAB-47D1-ADFA-6AB299304230}" type="datetime1">
              <a:rPr lang="en-GB" smtClean="0"/>
              <a:t>29/09/2023</a:t>
            </a:fld>
            <a:endParaRPr lang="en-GB"/>
          </a:p>
        </p:txBody>
      </p:sp>
      <p:sp>
        <p:nvSpPr>
          <p:cNvPr id="5" name="Slide Number Placeholder 4">
            <a:extLst>
              <a:ext uri="{FF2B5EF4-FFF2-40B4-BE49-F238E27FC236}">
                <a16:creationId xmlns:a16="http://schemas.microsoft.com/office/drawing/2014/main" id="{68A4DC7A-5C88-FF5E-84BC-942F2F219271}"/>
              </a:ext>
            </a:extLst>
          </p:cNvPr>
          <p:cNvSpPr>
            <a:spLocks noGrp="1"/>
          </p:cNvSpPr>
          <p:nvPr>
            <p:ph type="sldNum" sz="quarter" idx="12"/>
          </p:nvPr>
        </p:nvSpPr>
        <p:spPr/>
        <p:txBody>
          <a:bodyPr/>
          <a:lstStyle/>
          <a:p>
            <a:fld id="{F1A33496-AB9D-4CC0-B74B-237F92657F1D}" type="slidenum">
              <a:rPr lang="en-GB" smtClean="0"/>
              <a:t>44</a:t>
            </a:fld>
            <a:endParaRPr lang="en-GB"/>
          </a:p>
        </p:txBody>
      </p:sp>
    </p:spTree>
    <p:extLst>
      <p:ext uri="{BB962C8B-B14F-4D97-AF65-F5344CB8AC3E}">
        <p14:creationId xmlns:p14="http://schemas.microsoft.com/office/powerpoint/2010/main" val="629258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Class Diagram</a:t>
            </a:r>
          </a:p>
        </p:txBody>
      </p:sp>
      <p:pic>
        <p:nvPicPr>
          <p:cNvPr id="5" name="Picture 4">
            <a:extLst>
              <a:ext uri="{FF2B5EF4-FFF2-40B4-BE49-F238E27FC236}">
                <a16:creationId xmlns:a16="http://schemas.microsoft.com/office/drawing/2014/main" id="{53BC7C6B-1EB4-2E94-2666-E69F66C2F29E}"/>
              </a:ext>
            </a:extLst>
          </p:cNvPr>
          <p:cNvPicPr>
            <a:picLocks noChangeAspect="1"/>
          </p:cNvPicPr>
          <p:nvPr/>
        </p:nvPicPr>
        <p:blipFill rotWithShape="1">
          <a:blip r:embed="rId2">
            <a:extLst>
              <a:ext uri="{28A0092B-C50C-407E-A947-70E740481C1C}">
                <a14:useLocalDpi xmlns:a14="http://schemas.microsoft.com/office/drawing/2010/main" val="0"/>
              </a:ext>
            </a:extLst>
          </a:blip>
          <a:srcRect l="679" t="2067" r="679" b="1722"/>
          <a:stretch/>
        </p:blipFill>
        <p:spPr>
          <a:xfrm>
            <a:off x="2264898" y="858128"/>
            <a:ext cx="8173330" cy="5894363"/>
          </a:xfrm>
          <a:prstGeom prst="rect">
            <a:avLst/>
          </a:prstGeom>
        </p:spPr>
      </p:pic>
      <p:sp>
        <p:nvSpPr>
          <p:cNvPr id="3" name="Date Placeholder 2">
            <a:extLst>
              <a:ext uri="{FF2B5EF4-FFF2-40B4-BE49-F238E27FC236}">
                <a16:creationId xmlns:a16="http://schemas.microsoft.com/office/drawing/2014/main" id="{31B51F2B-8345-B0B8-8690-3AA7D10A423C}"/>
              </a:ext>
            </a:extLst>
          </p:cNvPr>
          <p:cNvSpPr>
            <a:spLocks noGrp="1"/>
          </p:cNvSpPr>
          <p:nvPr>
            <p:ph type="dt" sz="half" idx="10"/>
          </p:nvPr>
        </p:nvSpPr>
        <p:spPr/>
        <p:txBody>
          <a:bodyPr/>
          <a:lstStyle/>
          <a:p>
            <a:fld id="{C21FD955-63A7-4C1A-A34F-0B50DDD60011}" type="datetime1">
              <a:rPr lang="en-GB" smtClean="0"/>
              <a:t>29/09/2023</a:t>
            </a:fld>
            <a:endParaRPr lang="en-GB"/>
          </a:p>
        </p:txBody>
      </p:sp>
      <p:sp>
        <p:nvSpPr>
          <p:cNvPr id="4" name="Slide Number Placeholder 3">
            <a:extLst>
              <a:ext uri="{FF2B5EF4-FFF2-40B4-BE49-F238E27FC236}">
                <a16:creationId xmlns:a16="http://schemas.microsoft.com/office/drawing/2014/main" id="{E9F3C759-02E9-77CA-E485-2248C0112787}"/>
              </a:ext>
            </a:extLst>
          </p:cNvPr>
          <p:cNvSpPr>
            <a:spLocks noGrp="1"/>
          </p:cNvSpPr>
          <p:nvPr>
            <p:ph type="sldNum" sz="quarter" idx="12"/>
          </p:nvPr>
        </p:nvSpPr>
        <p:spPr/>
        <p:txBody>
          <a:bodyPr/>
          <a:lstStyle/>
          <a:p>
            <a:fld id="{F1A33496-AB9D-4CC0-B74B-237F92657F1D}" type="slidenum">
              <a:rPr lang="en-GB" smtClean="0"/>
              <a:t>45</a:t>
            </a:fld>
            <a:endParaRPr lang="en-GB"/>
          </a:p>
        </p:txBody>
      </p:sp>
    </p:spTree>
    <p:extLst>
      <p:ext uri="{BB962C8B-B14F-4D97-AF65-F5344CB8AC3E}">
        <p14:creationId xmlns:p14="http://schemas.microsoft.com/office/powerpoint/2010/main" val="1473019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D1E-6DA8-184C-25AF-E92495639E6A}"/>
              </a:ext>
            </a:extLst>
          </p:cNvPr>
          <p:cNvSpPr>
            <a:spLocks noGrp="1"/>
          </p:cNvSpPr>
          <p:nvPr>
            <p:ph type="title"/>
          </p:nvPr>
        </p:nvSpPr>
        <p:spPr>
          <a:xfrm>
            <a:off x="838200" y="365125"/>
            <a:ext cx="10515600" cy="366395"/>
          </a:xfrm>
        </p:spPr>
        <p:txBody>
          <a:bodyPr>
            <a:normAutofit fontScale="90000"/>
          </a:bodyPr>
          <a:lstStyle/>
          <a:p>
            <a:r>
              <a:rPr lang="en-GB" sz="2400" b="1" dirty="0">
                <a:latin typeface="Times New Roman" panose="02020603050405020304" pitchFamily="18" charset="0"/>
                <a:cs typeface="Times New Roman" panose="02020603050405020304" pitchFamily="18" charset="0"/>
              </a:rPr>
              <a:t>ER Diagram</a:t>
            </a:r>
          </a:p>
        </p:txBody>
      </p:sp>
      <p:pic>
        <p:nvPicPr>
          <p:cNvPr id="4" name="Picture 3">
            <a:extLst>
              <a:ext uri="{FF2B5EF4-FFF2-40B4-BE49-F238E27FC236}">
                <a16:creationId xmlns:a16="http://schemas.microsoft.com/office/drawing/2014/main" id="{DFA2FD5C-ECEC-5321-2953-39188ABDDC68}"/>
              </a:ext>
            </a:extLst>
          </p:cNvPr>
          <p:cNvPicPr>
            <a:picLocks noChangeAspect="1"/>
          </p:cNvPicPr>
          <p:nvPr/>
        </p:nvPicPr>
        <p:blipFill rotWithShape="1">
          <a:blip r:embed="rId2">
            <a:extLst>
              <a:ext uri="{28A0092B-C50C-407E-A947-70E740481C1C}">
                <a14:useLocalDpi xmlns:a14="http://schemas.microsoft.com/office/drawing/2010/main" val="0"/>
              </a:ext>
            </a:extLst>
          </a:blip>
          <a:srcRect l="706" t="8412" r="1349" b="2207"/>
          <a:stretch/>
        </p:blipFill>
        <p:spPr>
          <a:xfrm>
            <a:off x="1069145" y="872197"/>
            <a:ext cx="9988061" cy="5387926"/>
          </a:xfrm>
          <a:prstGeom prst="rect">
            <a:avLst/>
          </a:prstGeom>
        </p:spPr>
      </p:pic>
      <p:sp>
        <p:nvSpPr>
          <p:cNvPr id="3" name="Date Placeholder 2">
            <a:extLst>
              <a:ext uri="{FF2B5EF4-FFF2-40B4-BE49-F238E27FC236}">
                <a16:creationId xmlns:a16="http://schemas.microsoft.com/office/drawing/2014/main" id="{5138E2C5-21F6-CA74-207C-EA83732EC471}"/>
              </a:ext>
            </a:extLst>
          </p:cNvPr>
          <p:cNvSpPr>
            <a:spLocks noGrp="1"/>
          </p:cNvSpPr>
          <p:nvPr>
            <p:ph type="dt" sz="half" idx="10"/>
          </p:nvPr>
        </p:nvSpPr>
        <p:spPr/>
        <p:txBody>
          <a:bodyPr/>
          <a:lstStyle/>
          <a:p>
            <a:fld id="{4AE50613-896F-4530-816E-1C6419E28C25}" type="datetime1">
              <a:rPr lang="en-GB" smtClean="0"/>
              <a:t>29/09/2023</a:t>
            </a:fld>
            <a:endParaRPr lang="en-GB"/>
          </a:p>
        </p:txBody>
      </p:sp>
      <p:sp>
        <p:nvSpPr>
          <p:cNvPr id="5" name="Slide Number Placeholder 4">
            <a:extLst>
              <a:ext uri="{FF2B5EF4-FFF2-40B4-BE49-F238E27FC236}">
                <a16:creationId xmlns:a16="http://schemas.microsoft.com/office/drawing/2014/main" id="{94C1781A-630D-BA5B-D469-47F9CBF17DE7}"/>
              </a:ext>
            </a:extLst>
          </p:cNvPr>
          <p:cNvSpPr>
            <a:spLocks noGrp="1"/>
          </p:cNvSpPr>
          <p:nvPr>
            <p:ph type="sldNum" sz="quarter" idx="12"/>
          </p:nvPr>
        </p:nvSpPr>
        <p:spPr/>
        <p:txBody>
          <a:bodyPr/>
          <a:lstStyle/>
          <a:p>
            <a:fld id="{F1A33496-AB9D-4CC0-B74B-237F92657F1D}" type="slidenum">
              <a:rPr lang="en-GB" smtClean="0"/>
              <a:t>46</a:t>
            </a:fld>
            <a:endParaRPr lang="en-GB"/>
          </a:p>
        </p:txBody>
      </p:sp>
    </p:spTree>
    <p:extLst>
      <p:ext uri="{BB962C8B-B14F-4D97-AF65-F5344CB8AC3E}">
        <p14:creationId xmlns:p14="http://schemas.microsoft.com/office/powerpoint/2010/main" val="411006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78523"/>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5</a:t>
            </a:fld>
            <a:endParaRPr lang="en-GB"/>
          </a:p>
        </p:txBody>
      </p:sp>
      <p:graphicFrame>
        <p:nvGraphicFramePr>
          <p:cNvPr id="6" name="Table 5">
            <a:extLst>
              <a:ext uri="{FF2B5EF4-FFF2-40B4-BE49-F238E27FC236}">
                <a16:creationId xmlns:a16="http://schemas.microsoft.com/office/drawing/2014/main" id="{E69FC335-AAB3-724D-B962-15D84EDB150E}"/>
              </a:ext>
            </a:extLst>
          </p:cNvPr>
          <p:cNvGraphicFramePr>
            <a:graphicFrameLocks noGrp="1"/>
          </p:cNvGraphicFramePr>
          <p:nvPr>
            <p:extLst>
              <p:ext uri="{D42A27DB-BD31-4B8C-83A1-F6EECF244321}">
                <p14:modId xmlns:p14="http://schemas.microsoft.com/office/powerpoint/2010/main" val="3105325784"/>
              </p:ext>
            </p:extLst>
          </p:nvPr>
        </p:nvGraphicFramePr>
        <p:xfrm>
          <a:off x="860472" y="1618579"/>
          <a:ext cx="10493328" cy="1448178"/>
        </p:xfrm>
        <a:graphic>
          <a:graphicData uri="http://schemas.openxmlformats.org/drawingml/2006/table">
            <a:tbl>
              <a:tblPr firstRow="1" firstCol="1" bandRow="1"/>
              <a:tblGrid>
                <a:gridCol w="1504486">
                  <a:extLst>
                    <a:ext uri="{9D8B030D-6E8A-4147-A177-3AD203B41FA5}">
                      <a16:colId xmlns:a16="http://schemas.microsoft.com/office/drawing/2014/main" val="2127641588"/>
                    </a:ext>
                  </a:extLst>
                </a:gridCol>
                <a:gridCol w="8988842">
                  <a:extLst>
                    <a:ext uri="{9D8B030D-6E8A-4147-A177-3AD203B41FA5}">
                      <a16:colId xmlns:a16="http://schemas.microsoft.com/office/drawing/2014/main" val="601591449"/>
                    </a:ext>
                  </a:extLst>
                </a:gridCol>
              </a:tblGrid>
              <a:tr h="28550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Payment Processing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3429065"/>
                  </a:ext>
                </a:extLst>
              </a:tr>
              <a:tr h="591654">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The system supports payment processing for course fees.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447006"/>
                  </a:ext>
                </a:extLst>
              </a:tr>
              <a:tr h="285508">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7244005"/>
                  </a:ext>
                </a:extLst>
              </a:tr>
              <a:tr h="28550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6317646"/>
                  </a:ext>
                </a:extLst>
              </a:tr>
            </a:tbl>
          </a:graphicData>
        </a:graphic>
      </p:graphicFrame>
      <p:graphicFrame>
        <p:nvGraphicFramePr>
          <p:cNvPr id="9" name="Table 8">
            <a:extLst>
              <a:ext uri="{FF2B5EF4-FFF2-40B4-BE49-F238E27FC236}">
                <a16:creationId xmlns:a16="http://schemas.microsoft.com/office/drawing/2014/main" id="{35B017A5-02EA-8D78-746A-D721C797871B}"/>
              </a:ext>
            </a:extLst>
          </p:cNvPr>
          <p:cNvGraphicFramePr>
            <a:graphicFrameLocks noGrp="1"/>
          </p:cNvGraphicFramePr>
          <p:nvPr>
            <p:extLst>
              <p:ext uri="{D42A27DB-BD31-4B8C-83A1-F6EECF244321}">
                <p14:modId xmlns:p14="http://schemas.microsoft.com/office/powerpoint/2010/main" val="4162614089"/>
              </p:ext>
            </p:extLst>
          </p:nvPr>
        </p:nvGraphicFramePr>
        <p:xfrm>
          <a:off x="860473" y="3791243"/>
          <a:ext cx="10493326" cy="1448178"/>
        </p:xfrm>
        <a:graphic>
          <a:graphicData uri="http://schemas.openxmlformats.org/drawingml/2006/table">
            <a:tbl>
              <a:tblPr firstRow="1" firstCol="1" bandRow="1"/>
              <a:tblGrid>
                <a:gridCol w="1507220">
                  <a:extLst>
                    <a:ext uri="{9D8B030D-6E8A-4147-A177-3AD203B41FA5}">
                      <a16:colId xmlns:a16="http://schemas.microsoft.com/office/drawing/2014/main" val="3058260616"/>
                    </a:ext>
                  </a:extLst>
                </a:gridCol>
                <a:gridCol w="8986106">
                  <a:extLst>
                    <a:ext uri="{9D8B030D-6E8A-4147-A177-3AD203B41FA5}">
                      <a16:colId xmlns:a16="http://schemas.microsoft.com/office/drawing/2014/main" val="2832168179"/>
                    </a:ext>
                  </a:extLst>
                </a:gridCol>
              </a:tblGrid>
              <a:tr h="285508">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Blog Post Creation and Mange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4961892"/>
                  </a:ext>
                </a:extLst>
              </a:tr>
              <a:tr h="59165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Teachers should have full control over their blog posts, including the ability to create new blogs, edit the content and title of their existing blogs, and delete any of their posted blogs.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962068"/>
                  </a:ext>
                </a:extLst>
              </a:tr>
              <a:tr h="285508">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Instructors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652089"/>
                  </a:ext>
                </a:extLst>
              </a:tr>
              <a:tr h="285508">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015754"/>
                  </a:ext>
                </a:extLst>
              </a:tr>
            </a:tbl>
          </a:graphicData>
        </a:graphic>
      </p:graphicFrame>
    </p:spTree>
    <p:extLst>
      <p:ext uri="{BB962C8B-B14F-4D97-AF65-F5344CB8AC3E}">
        <p14:creationId xmlns:p14="http://schemas.microsoft.com/office/powerpoint/2010/main" val="226307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78523"/>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6</a:t>
            </a:fld>
            <a:endParaRPr lang="en-GB"/>
          </a:p>
        </p:txBody>
      </p:sp>
      <p:graphicFrame>
        <p:nvGraphicFramePr>
          <p:cNvPr id="7" name="Table 6">
            <a:extLst>
              <a:ext uri="{FF2B5EF4-FFF2-40B4-BE49-F238E27FC236}">
                <a16:creationId xmlns:a16="http://schemas.microsoft.com/office/drawing/2014/main" id="{615197B2-8885-69F5-BA22-8929AFE4A4D6}"/>
              </a:ext>
            </a:extLst>
          </p:cNvPr>
          <p:cNvGraphicFramePr>
            <a:graphicFrameLocks noGrp="1"/>
          </p:cNvGraphicFramePr>
          <p:nvPr>
            <p:extLst>
              <p:ext uri="{D42A27DB-BD31-4B8C-83A1-F6EECF244321}">
                <p14:modId xmlns:p14="http://schemas.microsoft.com/office/powerpoint/2010/main" val="4223529839"/>
              </p:ext>
            </p:extLst>
          </p:nvPr>
        </p:nvGraphicFramePr>
        <p:xfrm>
          <a:off x="838200" y="1726810"/>
          <a:ext cx="10515598" cy="1202724"/>
        </p:xfrm>
        <a:graphic>
          <a:graphicData uri="http://schemas.openxmlformats.org/drawingml/2006/table">
            <a:tbl>
              <a:tblPr firstRow="1" firstCol="1" bandRow="1"/>
              <a:tblGrid>
                <a:gridCol w="1507678">
                  <a:extLst>
                    <a:ext uri="{9D8B030D-6E8A-4147-A177-3AD203B41FA5}">
                      <a16:colId xmlns:a16="http://schemas.microsoft.com/office/drawing/2014/main" val="3420869816"/>
                    </a:ext>
                  </a:extLst>
                </a:gridCol>
                <a:gridCol w="9007920">
                  <a:extLst>
                    <a:ext uri="{9D8B030D-6E8A-4147-A177-3AD203B41FA5}">
                      <a16:colId xmlns:a16="http://schemas.microsoft.com/office/drawing/2014/main" val="836638055"/>
                    </a:ext>
                  </a:extLst>
                </a:gridCol>
              </a:tblGrid>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Blog Post Reading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611675"/>
                  </a:ext>
                </a:extLst>
              </a:tr>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should be able to read blog posts created by teachers.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3528937"/>
                  </a:ext>
                </a:extLst>
              </a:tr>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(students, teachers,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0560825"/>
                  </a:ext>
                </a:extLst>
              </a:tr>
              <a:tr h="30068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0148475"/>
                  </a:ext>
                </a:extLst>
              </a:tr>
            </a:tbl>
          </a:graphicData>
        </a:graphic>
      </p:graphicFrame>
      <p:graphicFrame>
        <p:nvGraphicFramePr>
          <p:cNvPr id="10" name="Table 9">
            <a:extLst>
              <a:ext uri="{FF2B5EF4-FFF2-40B4-BE49-F238E27FC236}">
                <a16:creationId xmlns:a16="http://schemas.microsoft.com/office/drawing/2014/main" id="{AA571F5B-3D4A-A647-21C6-77F525136452}"/>
              </a:ext>
            </a:extLst>
          </p:cNvPr>
          <p:cNvGraphicFramePr>
            <a:graphicFrameLocks noGrp="1"/>
          </p:cNvGraphicFramePr>
          <p:nvPr>
            <p:extLst>
              <p:ext uri="{D42A27DB-BD31-4B8C-83A1-F6EECF244321}">
                <p14:modId xmlns:p14="http://schemas.microsoft.com/office/powerpoint/2010/main" val="1167429566"/>
              </p:ext>
            </p:extLst>
          </p:nvPr>
        </p:nvGraphicFramePr>
        <p:xfrm>
          <a:off x="838198" y="3928467"/>
          <a:ext cx="10515600" cy="1202724"/>
        </p:xfrm>
        <a:graphic>
          <a:graphicData uri="http://schemas.openxmlformats.org/drawingml/2006/table">
            <a:tbl>
              <a:tblPr firstRow="1" firstCol="1" bandRow="1"/>
              <a:tblGrid>
                <a:gridCol w="1507679">
                  <a:extLst>
                    <a:ext uri="{9D8B030D-6E8A-4147-A177-3AD203B41FA5}">
                      <a16:colId xmlns:a16="http://schemas.microsoft.com/office/drawing/2014/main" val="1948107525"/>
                    </a:ext>
                  </a:extLst>
                </a:gridCol>
                <a:gridCol w="9007921">
                  <a:extLst>
                    <a:ext uri="{9D8B030D-6E8A-4147-A177-3AD203B41FA5}">
                      <a16:colId xmlns:a16="http://schemas.microsoft.com/office/drawing/2014/main" val="1931230503"/>
                    </a:ext>
                  </a:extLst>
                </a:gridCol>
              </a:tblGrid>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Provide Course 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4042571"/>
                  </a:ext>
                </a:extLst>
              </a:tr>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Students should have the capability to provide feedback on courses in which they are enrolled.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2525420"/>
                  </a:ext>
                </a:extLst>
              </a:tr>
              <a:tr h="300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070533"/>
                  </a:ext>
                </a:extLst>
              </a:tr>
              <a:tr h="30068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121140"/>
                  </a:ext>
                </a:extLst>
              </a:tr>
            </a:tbl>
          </a:graphicData>
        </a:graphic>
      </p:graphicFrame>
    </p:spTree>
    <p:extLst>
      <p:ext uri="{BB962C8B-B14F-4D97-AF65-F5344CB8AC3E}">
        <p14:creationId xmlns:p14="http://schemas.microsoft.com/office/powerpoint/2010/main" val="126944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7</a:t>
            </a:fld>
            <a:endParaRPr lang="en-GB"/>
          </a:p>
        </p:txBody>
      </p:sp>
      <p:graphicFrame>
        <p:nvGraphicFramePr>
          <p:cNvPr id="6" name="Table 5">
            <a:extLst>
              <a:ext uri="{FF2B5EF4-FFF2-40B4-BE49-F238E27FC236}">
                <a16:creationId xmlns:a16="http://schemas.microsoft.com/office/drawing/2014/main" id="{F369E80C-2B44-271A-3734-E801B9D69A25}"/>
              </a:ext>
            </a:extLst>
          </p:cNvPr>
          <p:cNvGraphicFramePr>
            <a:graphicFrameLocks noGrp="1"/>
          </p:cNvGraphicFramePr>
          <p:nvPr>
            <p:extLst>
              <p:ext uri="{D42A27DB-BD31-4B8C-83A1-F6EECF244321}">
                <p14:modId xmlns:p14="http://schemas.microsoft.com/office/powerpoint/2010/main" val="3331686146"/>
              </p:ext>
            </p:extLst>
          </p:nvPr>
        </p:nvGraphicFramePr>
        <p:xfrm>
          <a:off x="838198" y="1255013"/>
          <a:ext cx="10515599" cy="1659404"/>
        </p:xfrm>
        <a:graphic>
          <a:graphicData uri="http://schemas.openxmlformats.org/drawingml/2006/table">
            <a:tbl>
              <a:tblPr firstRow="1" firstCol="1" bandRow="1"/>
              <a:tblGrid>
                <a:gridCol w="1496578">
                  <a:extLst>
                    <a:ext uri="{9D8B030D-6E8A-4147-A177-3AD203B41FA5}">
                      <a16:colId xmlns:a16="http://schemas.microsoft.com/office/drawing/2014/main" val="4268640737"/>
                    </a:ext>
                  </a:extLst>
                </a:gridCol>
                <a:gridCol w="9019021">
                  <a:extLst>
                    <a:ext uri="{9D8B030D-6E8A-4147-A177-3AD203B41FA5}">
                      <a16:colId xmlns:a16="http://schemas.microsoft.com/office/drawing/2014/main" val="3240082102"/>
                    </a:ext>
                  </a:extLst>
                </a:gridCol>
              </a:tblGrid>
              <a:tr h="3271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FR-09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Course Feedback Viewing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055577"/>
                  </a:ext>
                </a:extLst>
              </a:tr>
              <a:tr h="6779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All users should be able to view and access feedback provided by learners for a particular course.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13575"/>
                  </a:ext>
                </a:extLst>
              </a:tr>
              <a:tr h="3271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5229387"/>
                  </a:ext>
                </a:extLst>
              </a:tr>
              <a:tr h="3271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301297"/>
                  </a:ext>
                </a:extLst>
              </a:tr>
            </a:tbl>
          </a:graphicData>
        </a:graphic>
      </p:graphicFrame>
      <p:graphicFrame>
        <p:nvGraphicFramePr>
          <p:cNvPr id="9" name="Table 8">
            <a:extLst>
              <a:ext uri="{FF2B5EF4-FFF2-40B4-BE49-F238E27FC236}">
                <a16:creationId xmlns:a16="http://schemas.microsoft.com/office/drawing/2014/main" id="{85A4F5C5-314F-49B1-9E4E-1C4069F44F0C}"/>
              </a:ext>
            </a:extLst>
          </p:cNvPr>
          <p:cNvGraphicFramePr>
            <a:graphicFrameLocks noGrp="1"/>
          </p:cNvGraphicFramePr>
          <p:nvPr>
            <p:extLst>
              <p:ext uri="{D42A27DB-BD31-4B8C-83A1-F6EECF244321}">
                <p14:modId xmlns:p14="http://schemas.microsoft.com/office/powerpoint/2010/main" val="1670440718"/>
              </p:ext>
            </p:extLst>
          </p:nvPr>
        </p:nvGraphicFramePr>
        <p:xfrm>
          <a:off x="838199" y="3943583"/>
          <a:ext cx="10515599" cy="1659404"/>
        </p:xfrm>
        <a:graphic>
          <a:graphicData uri="http://schemas.openxmlformats.org/drawingml/2006/table">
            <a:tbl>
              <a:tblPr firstRow="1" firstCol="1" bandRow="1"/>
              <a:tblGrid>
                <a:gridCol w="1507678">
                  <a:extLst>
                    <a:ext uri="{9D8B030D-6E8A-4147-A177-3AD203B41FA5}">
                      <a16:colId xmlns:a16="http://schemas.microsoft.com/office/drawing/2014/main" val="2763329513"/>
                    </a:ext>
                  </a:extLst>
                </a:gridCol>
                <a:gridCol w="9007921">
                  <a:extLst>
                    <a:ext uri="{9D8B030D-6E8A-4147-A177-3AD203B41FA5}">
                      <a16:colId xmlns:a16="http://schemas.microsoft.com/office/drawing/2014/main" val="3009131364"/>
                    </a:ext>
                  </a:extLst>
                </a:gridCol>
              </a:tblGrid>
              <a:tr h="32715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Course Material Management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92841"/>
                  </a:ext>
                </a:extLst>
              </a:tr>
              <a:tr h="67795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Instructor should have the capability to add course materials to their courses. Additionally, teachers should be able to edit and delete the course materials they have created.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7626225"/>
                  </a:ext>
                </a:extLst>
              </a:tr>
              <a:tr h="32715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Instructors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14952"/>
                  </a:ext>
                </a:extLst>
              </a:tr>
              <a:tr h="32715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335972"/>
                  </a:ext>
                </a:extLst>
              </a:tr>
            </a:tbl>
          </a:graphicData>
        </a:graphic>
      </p:graphicFrame>
    </p:spTree>
    <p:extLst>
      <p:ext uri="{BB962C8B-B14F-4D97-AF65-F5344CB8AC3E}">
        <p14:creationId xmlns:p14="http://schemas.microsoft.com/office/powerpoint/2010/main" val="428192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8</a:t>
            </a:fld>
            <a:endParaRPr lang="en-GB"/>
          </a:p>
        </p:txBody>
      </p:sp>
      <p:graphicFrame>
        <p:nvGraphicFramePr>
          <p:cNvPr id="7" name="Table 6">
            <a:extLst>
              <a:ext uri="{FF2B5EF4-FFF2-40B4-BE49-F238E27FC236}">
                <a16:creationId xmlns:a16="http://schemas.microsoft.com/office/drawing/2014/main" id="{C05E946C-1138-C257-406D-AAE2CBD76BB3}"/>
              </a:ext>
            </a:extLst>
          </p:cNvPr>
          <p:cNvGraphicFramePr>
            <a:graphicFrameLocks noGrp="1"/>
          </p:cNvGraphicFramePr>
          <p:nvPr>
            <p:extLst>
              <p:ext uri="{D42A27DB-BD31-4B8C-83A1-F6EECF244321}">
                <p14:modId xmlns:p14="http://schemas.microsoft.com/office/powerpoint/2010/main" val="3264702466"/>
              </p:ext>
            </p:extLst>
          </p:nvPr>
        </p:nvGraphicFramePr>
        <p:xfrm>
          <a:off x="838200" y="1435201"/>
          <a:ext cx="10515599" cy="1438424"/>
        </p:xfrm>
        <a:graphic>
          <a:graphicData uri="http://schemas.openxmlformats.org/drawingml/2006/table">
            <a:tbl>
              <a:tblPr firstRow="1" firstCol="1" bandRow="1"/>
              <a:tblGrid>
                <a:gridCol w="1430819">
                  <a:extLst>
                    <a:ext uri="{9D8B030D-6E8A-4147-A177-3AD203B41FA5}">
                      <a16:colId xmlns:a16="http://schemas.microsoft.com/office/drawing/2014/main" val="1448147900"/>
                    </a:ext>
                  </a:extLst>
                </a:gridCol>
                <a:gridCol w="9084780">
                  <a:extLst>
                    <a:ext uri="{9D8B030D-6E8A-4147-A177-3AD203B41FA5}">
                      <a16:colId xmlns:a16="http://schemas.microsoft.com/office/drawing/2014/main" val="3200343639"/>
                    </a:ext>
                  </a:extLst>
                </a:gridCol>
              </a:tblGrid>
              <a:tr h="359606">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Course Material Viewing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177837"/>
                  </a:ext>
                </a:extLst>
              </a:tr>
              <a:tr h="359606">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 should be able to view the course materials for courses in which they are enrolled.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2091159"/>
                  </a:ext>
                </a:extLst>
              </a:tr>
              <a:tr h="359606">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Learners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5887846"/>
                  </a:ext>
                </a:extLst>
              </a:tr>
              <a:tr h="359606">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1970104"/>
                  </a:ext>
                </a:extLst>
              </a:tr>
            </a:tbl>
          </a:graphicData>
        </a:graphic>
      </p:graphicFrame>
      <p:graphicFrame>
        <p:nvGraphicFramePr>
          <p:cNvPr id="10" name="Table 9">
            <a:extLst>
              <a:ext uri="{FF2B5EF4-FFF2-40B4-BE49-F238E27FC236}">
                <a16:creationId xmlns:a16="http://schemas.microsoft.com/office/drawing/2014/main" id="{320F32B7-1259-04AD-A43B-DE35BAD4CC41}"/>
              </a:ext>
            </a:extLst>
          </p:cNvPr>
          <p:cNvGraphicFramePr>
            <a:graphicFrameLocks noGrp="1"/>
          </p:cNvGraphicFramePr>
          <p:nvPr>
            <p:extLst>
              <p:ext uri="{D42A27DB-BD31-4B8C-83A1-F6EECF244321}">
                <p14:modId xmlns:p14="http://schemas.microsoft.com/office/powerpoint/2010/main" val="29924156"/>
              </p:ext>
            </p:extLst>
          </p:nvPr>
        </p:nvGraphicFramePr>
        <p:xfrm>
          <a:off x="818265" y="3984376"/>
          <a:ext cx="10515599" cy="1571297"/>
        </p:xfrm>
        <a:graphic>
          <a:graphicData uri="http://schemas.openxmlformats.org/drawingml/2006/table">
            <a:tbl>
              <a:tblPr firstRow="1" firstCol="1" bandRow="1"/>
              <a:tblGrid>
                <a:gridCol w="1388187">
                  <a:extLst>
                    <a:ext uri="{9D8B030D-6E8A-4147-A177-3AD203B41FA5}">
                      <a16:colId xmlns:a16="http://schemas.microsoft.com/office/drawing/2014/main" val="800825708"/>
                    </a:ext>
                  </a:extLst>
                </a:gridCol>
                <a:gridCol w="9127412">
                  <a:extLst>
                    <a:ext uri="{9D8B030D-6E8A-4147-A177-3AD203B41FA5}">
                      <a16:colId xmlns:a16="http://schemas.microsoft.com/office/drawing/2014/main" val="117928120"/>
                    </a:ext>
                  </a:extLst>
                </a:gridCol>
              </a:tblGrid>
              <a:tr h="3097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Role Management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824392"/>
                  </a:ext>
                </a:extLst>
              </a:tr>
              <a:tr h="641954">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When a new user completes registration for the system, their default role should be set as "Learner." Admins should have the authority to update user roles, changing them from "Learner" to "Instructor" as needed.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765234"/>
                  </a:ext>
                </a:extLst>
              </a:tr>
              <a:tr h="3097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889180"/>
                  </a:ext>
                </a:extLst>
              </a:tr>
              <a:tr h="30978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0198294"/>
                  </a:ext>
                </a:extLst>
              </a:tr>
            </a:tbl>
          </a:graphicData>
        </a:graphic>
      </p:graphicFrame>
    </p:spTree>
    <p:extLst>
      <p:ext uri="{BB962C8B-B14F-4D97-AF65-F5344CB8AC3E}">
        <p14:creationId xmlns:p14="http://schemas.microsoft.com/office/powerpoint/2010/main" val="186213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D03B-D601-1EF8-BC9D-C8AD6EB91073}"/>
              </a:ext>
            </a:extLst>
          </p:cNvPr>
          <p:cNvSpPr>
            <a:spLocks noGrp="1"/>
          </p:cNvSpPr>
          <p:nvPr>
            <p:ph type="title"/>
          </p:nvPr>
        </p:nvSpPr>
        <p:spPr>
          <a:xfrm>
            <a:off x="838199" y="322252"/>
            <a:ext cx="10515600" cy="507072"/>
          </a:xfrm>
        </p:spPr>
        <p:txBody>
          <a:bodyPr>
            <a:normAutofit fontScale="90000"/>
          </a:bodyPr>
          <a:lstStyle/>
          <a:p>
            <a:r>
              <a:rPr lang="en-GB" sz="3200" b="1" dirty="0">
                <a:latin typeface="Times New Roman" panose="02020603050405020304" pitchFamily="18" charset="0"/>
                <a:cs typeface="Times New Roman" panose="02020603050405020304" pitchFamily="18" charset="0"/>
              </a:rPr>
              <a:t>Functional Requirements</a:t>
            </a:r>
          </a:p>
        </p:txBody>
      </p:sp>
      <p:sp>
        <p:nvSpPr>
          <p:cNvPr id="4" name="Date Placeholder 3">
            <a:extLst>
              <a:ext uri="{FF2B5EF4-FFF2-40B4-BE49-F238E27FC236}">
                <a16:creationId xmlns:a16="http://schemas.microsoft.com/office/drawing/2014/main" id="{397045EE-71B1-9386-1908-6455B4393D52}"/>
              </a:ext>
            </a:extLst>
          </p:cNvPr>
          <p:cNvSpPr>
            <a:spLocks noGrp="1"/>
          </p:cNvSpPr>
          <p:nvPr>
            <p:ph type="dt" sz="half" idx="10"/>
          </p:nvPr>
        </p:nvSpPr>
        <p:spPr/>
        <p:txBody>
          <a:bodyPr/>
          <a:lstStyle/>
          <a:p>
            <a:fld id="{ED5BEF84-8F82-48AF-8DAC-1F2EAC9523A6}" type="datetime1">
              <a:rPr lang="en-GB" smtClean="0"/>
              <a:t>29/09/2023</a:t>
            </a:fld>
            <a:endParaRPr lang="en-GB"/>
          </a:p>
        </p:txBody>
      </p:sp>
      <p:sp>
        <p:nvSpPr>
          <p:cNvPr id="5" name="Slide Number Placeholder 4">
            <a:extLst>
              <a:ext uri="{FF2B5EF4-FFF2-40B4-BE49-F238E27FC236}">
                <a16:creationId xmlns:a16="http://schemas.microsoft.com/office/drawing/2014/main" id="{95F289AA-3C49-0D86-B4BE-EC00E4D06FD8}"/>
              </a:ext>
            </a:extLst>
          </p:cNvPr>
          <p:cNvSpPr>
            <a:spLocks noGrp="1"/>
          </p:cNvSpPr>
          <p:nvPr>
            <p:ph type="sldNum" sz="quarter" idx="12"/>
          </p:nvPr>
        </p:nvSpPr>
        <p:spPr/>
        <p:txBody>
          <a:bodyPr/>
          <a:lstStyle/>
          <a:p>
            <a:fld id="{F1A33496-AB9D-4CC0-B74B-237F92657F1D}" type="slidenum">
              <a:rPr lang="en-GB" smtClean="0"/>
              <a:t>9</a:t>
            </a:fld>
            <a:endParaRPr lang="en-GB"/>
          </a:p>
        </p:txBody>
      </p:sp>
      <p:graphicFrame>
        <p:nvGraphicFramePr>
          <p:cNvPr id="6" name="Table 5">
            <a:extLst>
              <a:ext uri="{FF2B5EF4-FFF2-40B4-BE49-F238E27FC236}">
                <a16:creationId xmlns:a16="http://schemas.microsoft.com/office/drawing/2014/main" id="{C73050F7-C346-ED99-9949-E8B4D9687937}"/>
              </a:ext>
            </a:extLst>
          </p:cNvPr>
          <p:cNvGraphicFramePr>
            <a:graphicFrameLocks noGrp="1"/>
          </p:cNvGraphicFramePr>
          <p:nvPr>
            <p:extLst>
              <p:ext uri="{D42A27DB-BD31-4B8C-83A1-F6EECF244321}">
                <p14:modId xmlns:p14="http://schemas.microsoft.com/office/powerpoint/2010/main" val="1002778933"/>
              </p:ext>
            </p:extLst>
          </p:nvPr>
        </p:nvGraphicFramePr>
        <p:xfrm>
          <a:off x="838200" y="1411054"/>
          <a:ext cx="10515599" cy="1697904"/>
        </p:xfrm>
        <a:graphic>
          <a:graphicData uri="http://schemas.openxmlformats.org/drawingml/2006/table">
            <a:tbl>
              <a:tblPr firstRow="1" firstCol="1" bandRow="1"/>
              <a:tblGrid>
                <a:gridCol w="1307739">
                  <a:extLst>
                    <a:ext uri="{9D8B030D-6E8A-4147-A177-3AD203B41FA5}">
                      <a16:colId xmlns:a16="http://schemas.microsoft.com/office/drawing/2014/main" val="1825997789"/>
                    </a:ext>
                  </a:extLst>
                </a:gridCol>
                <a:gridCol w="9207860">
                  <a:extLst>
                    <a:ext uri="{9D8B030D-6E8A-4147-A177-3AD203B41FA5}">
                      <a16:colId xmlns:a16="http://schemas.microsoft.com/office/drawing/2014/main" val="412820048"/>
                    </a:ext>
                  </a:extLst>
                </a:gridCol>
              </a:tblGrid>
              <a:tr h="33474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Removal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299956"/>
                  </a:ext>
                </a:extLst>
              </a:tr>
              <a:tr h="69368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Admins should have the authority to remove any user from the system as needed. This action permanently deletes the user's account and associated data from the system.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050445"/>
                  </a:ext>
                </a:extLst>
              </a:tr>
              <a:tr h="33474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Admin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48257"/>
                  </a:ext>
                </a:extLst>
              </a:tr>
              <a:tr h="33474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3432795"/>
                  </a:ext>
                </a:extLst>
              </a:tr>
            </a:tbl>
          </a:graphicData>
        </a:graphic>
      </p:graphicFrame>
      <p:graphicFrame>
        <p:nvGraphicFramePr>
          <p:cNvPr id="9" name="Table 8">
            <a:extLst>
              <a:ext uri="{FF2B5EF4-FFF2-40B4-BE49-F238E27FC236}">
                <a16:creationId xmlns:a16="http://schemas.microsoft.com/office/drawing/2014/main" id="{93D5BE03-DD02-F774-0993-77F3B9B3CCF5}"/>
              </a:ext>
            </a:extLst>
          </p:cNvPr>
          <p:cNvGraphicFramePr>
            <a:graphicFrameLocks noGrp="1"/>
          </p:cNvGraphicFramePr>
          <p:nvPr>
            <p:extLst>
              <p:ext uri="{D42A27DB-BD31-4B8C-83A1-F6EECF244321}">
                <p14:modId xmlns:p14="http://schemas.microsoft.com/office/powerpoint/2010/main" val="3855708642"/>
              </p:ext>
            </p:extLst>
          </p:nvPr>
        </p:nvGraphicFramePr>
        <p:xfrm>
          <a:off x="838198" y="3568699"/>
          <a:ext cx="10515599" cy="1617213"/>
        </p:xfrm>
        <a:graphic>
          <a:graphicData uri="http://schemas.openxmlformats.org/drawingml/2006/table">
            <a:tbl>
              <a:tblPr firstRow="1" firstCol="1" bandRow="1"/>
              <a:tblGrid>
                <a:gridCol w="1263341">
                  <a:extLst>
                    <a:ext uri="{9D8B030D-6E8A-4147-A177-3AD203B41FA5}">
                      <a16:colId xmlns:a16="http://schemas.microsoft.com/office/drawing/2014/main" val="2472388096"/>
                    </a:ext>
                  </a:extLst>
                </a:gridCol>
                <a:gridCol w="9252258">
                  <a:extLst>
                    <a:ext uri="{9D8B030D-6E8A-4147-A177-3AD203B41FA5}">
                      <a16:colId xmlns:a16="http://schemas.microsoft.com/office/drawing/2014/main" val="1693382142"/>
                    </a:ext>
                  </a:extLst>
                </a:gridCol>
              </a:tblGrid>
              <a:tr h="33474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FR-14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 Profile Editing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510535"/>
                  </a:ext>
                </a:extLst>
              </a:tr>
              <a:tr h="443477">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Users should be able to edit their profiles and update personal information, including email and password.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14944"/>
                  </a:ext>
                </a:extLst>
              </a:tr>
              <a:tr h="334741">
                <a:tc>
                  <a:txBody>
                    <a:bodyPr/>
                    <a:lstStyle/>
                    <a:p>
                      <a:pPr>
                        <a:lnSpc>
                          <a:spcPct val="107000"/>
                        </a:lnSpc>
                        <a:spcAft>
                          <a:spcPts val="800"/>
                        </a:spcAft>
                      </a:pPr>
                      <a:r>
                        <a:rPr lang="en-GB" sz="1600" b="1">
                          <a:latin typeface="Times New Roman" panose="02020603050405020304" pitchFamily="18" charset="0"/>
                          <a:cs typeface="Times New Roman" panose="02020603050405020304" pitchFamily="18" charset="0"/>
                        </a:rPr>
                        <a:t>Stakeholders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a:latin typeface="Times New Roman" panose="02020603050405020304" pitchFamily="18" charset="0"/>
                          <a:cs typeface="Times New Roman" panose="02020603050405020304" pitchFamily="18" charset="0"/>
                        </a:rPr>
                        <a:t>All users (Learners, Instructors, admins)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9453617"/>
                  </a:ext>
                </a:extLst>
              </a:tr>
              <a:tr h="334741">
                <a:tc>
                  <a:txBody>
                    <a:bodyPr/>
                    <a:lstStyle/>
                    <a:p>
                      <a:pPr>
                        <a:lnSpc>
                          <a:spcPct val="107000"/>
                        </a:lnSpc>
                        <a:spcAft>
                          <a:spcPts val="800"/>
                        </a:spcAft>
                      </a:pPr>
                      <a:r>
                        <a:rPr lang="en-GB" sz="1600" b="1" dirty="0">
                          <a:latin typeface="Times New Roman" panose="02020603050405020304" pitchFamily="18" charset="0"/>
                          <a:cs typeface="Times New Roman" panose="02020603050405020304" pitchFamily="18" charset="0"/>
                        </a:rPr>
                        <a:t>Priority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600" dirty="0">
                          <a:latin typeface="Times New Roman" panose="02020603050405020304" pitchFamily="18" charset="0"/>
                          <a:cs typeface="Times New Roman" panose="02020603050405020304" pitchFamily="18"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497892"/>
                  </a:ext>
                </a:extLst>
              </a:tr>
            </a:tbl>
          </a:graphicData>
        </a:graphic>
      </p:graphicFrame>
    </p:spTree>
    <p:extLst>
      <p:ext uri="{BB962C8B-B14F-4D97-AF65-F5344CB8AC3E}">
        <p14:creationId xmlns:p14="http://schemas.microsoft.com/office/powerpoint/2010/main" val="908947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1984</Words>
  <Application>Microsoft Office PowerPoint</Application>
  <PresentationFormat>Widescreen</PresentationFormat>
  <Paragraphs>519</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Symbol</vt:lpstr>
      <vt:lpstr>Times New Roman</vt:lpstr>
      <vt:lpstr>Office Theme</vt:lpstr>
      <vt:lpstr>PowerPoint Presentation</vt:lpstr>
      <vt:lpstr>Table of Contents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Non-functional Requirements</vt:lpstr>
      <vt:lpstr>Non-functional Requirements</vt:lpstr>
      <vt:lpstr>Non-functional Requirements</vt:lpstr>
      <vt:lpstr>Use Case Diagram</vt:lpstr>
      <vt:lpstr>Use Case Description</vt:lpstr>
      <vt:lpstr>Use Case Description</vt:lpstr>
      <vt:lpstr>Use Case Description</vt:lpstr>
      <vt:lpstr>Use Case Description</vt:lpstr>
      <vt:lpstr>Use Case Description</vt:lpstr>
      <vt:lpstr>Use Case Description</vt:lpstr>
      <vt:lpstr>Activity Diagram (Registration/Login)</vt:lpstr>
      <vt:lpstr>Activity Diagram (Manage Course)</vt:lpstr>
      <vt:lpstr>Activity Diagram (View Course Detail)</vt:lpstr>
      <vt:lpstr>Activity Diagram (Enroll Course)</vt:lpstr>
      <vt:lpstr>Activity Diagram (Enroll Course)</vt:lpstr>
      <vt:lpstr>Activity Diagram (Write Blog)</vt:lpstr>
      <vt:lpstr>Activity Diagram (View Blog)</vt:lpstr>
      <vt:lpstr>Activity Diagram (Manage Blog)</vt:lpstr>
      <vt:lpstr>Activity Diagram (Give Feedback)</vt:lpstr>
      <vt:lpstr>Activity Diagram (View Feedback)</vt:lpstr>
      <vt:lpstr>Activity Diagram (Manage Users)</vt:lpstr>
      <vt:lpstr>Sequence Diagram (Registration/Login)</vt:lpstr>
      <vt:lpstr>Sequence Diagram (Add Course)</vt:lpstr>
      <vt:lpstr>Sequence Diagram (Edit Course)</vt:lpstr>
      <vt:lpstr>Sequence Diagram (Delete Course)</vt:lpstr>
      <vt:lpstr>Sequence Diagram (Enroll Course)</vt:lpstr>
      <vt:lpstr>Sequence Diagram (Add Course Material)</vt:lpstr>
      <vt:lpstr>Sequence Diagram (Edit Course Material)</vt:lpstr>
      <vt:lpstr>Sequence Diagram (Delete Course Material)</vt:lpstr>
      <vt:lpstr>Sequence Diagram (Add Blog)</vt:lpstr>
      <vt:lpstr>Sequence Diagram (Edit Blog)</vt:lpstr>
      <vt:lpstr>Sequence Diagram (Delete Blog)</vt:lpstr>
      <vt:lpstr>Sequence Diagram (Add Feedback)</vt:lpstr>
      <vt:lpstr>Sequence Diagram (User Removal)</vt:lpstr>
      <vt:lpstr>Class Diagram</vt:lpstr>
      <vt:lpstr>ER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Prosenjit Pal</dc:creator>
  <cp:lastModifiedBy>Prosenjit Pal</cp:lastModifiedBy>
  <cp:revision>11</cp:revision>
  <dcterms:created xsi:type="dcterms:W3CDTF">2023-09-28T12:31:41Z</dcterms:created>
  <dcterms:modified xsi:type="dcterms:W3CDTF">2023-09-29T10:33:30Z</dcterms:modified>
</cp:coreProperties>
</file>