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54"/>
  </p:notesMasterIdLst>
  <p:sldIdLst>
    <p:sldId id="256" r:id="rId2"/>
    <p:sldId id="257" r:id="rId3"/>
    <p:sldId id="302" r:id="rId4"/>
    <p:sldId id="307" r:id="rId5"/>
    <p:sldId id="291" r:id="rId6"/>
    <p:sldId id="292" r:id="rId7"/>
    <p:sldId id="293" r:id="rId8"/>
    <p:sldId id="294" r:id="rId9"/>
    <p:sldId id="295" r:id="rId10"/>
    <p:sldId id="296" r:id="rId11"/>
    <p:sldId id="297" r:id="rId12"/>
    <p:sldId id="298" r:id="rId13"/>
    <p:sldId id="299" r:id="rId14"/>
    <p:sldId id="300" r:id="rId15"/>
    <p:sldId id="301" r:id="rId16"/>
    <p:sldId id="258" r:id="rId17"/>
    <p:sldId id="285" r:id="rId18"/>
    <p:sldId id="286" r:id="rId19"/>
    <p:sldId id="287" r:id="rId20"/>
    <p:sldId id="288" r:id="rId21"/>
    <p:sldId id="289" r:id="rId22"/>
    <p:sldId id="290"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82" r:id="rId39"/>
    <p:sldId id="274" r:id="rId40"/>
    <p:sldId id="275" r:id="rId41"/>
    <p:sldId id="276" r:id="rId42"/>
    <p:sldId id="277" r:id="rId43"/>
    <p:sldId id="278" r:id="rId44"/>
    <p:sldId id="279" r:id="rId45"/>
    <p:sldId id="280" r:id="rId46"/>
    <p:sldId id="281" r:id="rId47"/>
    <p:sldId id="283" r:id="rId48"/>
    <p:sldId id="284" r:id="rId49"/>
    <p:sldId id="303" r:id="rId50"/>
    <p:sldId id="306" r:id="rId51"/>
    <p:sldId id="304" r:id="rId52"/>
    <p:sldId id="30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AC454-8358-46AC-9841-8F23D57EEF91}" type="datetimeFigureOut">
              <a:rPr lang="en-GB" smtClean="0"/>
              <a:t>29/09/2023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C9640D-4C69-44D8-8588-779C44BDD126}" type="slidenum">
              <a:rPr lang="en-GB" smtClean="0"/>
              <a:t>‹#›</a:t>
            </a:fld>
            <a:endParaRPr lang="en-GB"/>
          </a:p>
        </p:txBody>
      </p:sp>
    </p:spTree>
    <p:extLst>
      <p:ext uri="{BB962C8B-B14F-4D97-AF65-F5344CB8AC3E}">
        <p14:creationId xmlns:p14="http://schemas.microsoft.com/office/powerpoint/2010/main" val="980009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B4A4F-2D80-D0FD-9100-995C792298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B944680-4081-6830-9A98-1B689985A7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8D1F60-C1D4-27F6-BCF5-74871D8DEB87}"/>
              </a:ext>
            </a:extLst>
          </p:cNvPr>
          <p:cNvSpPr>
            <a:spLocks noGrp="1"/>
          </p:cNvSpPr>
          <p:nvPr>
            <p:ph type="dt" sz="half" idx="10"/>
          </p:nvPr>
        </p:nvSpPr>
        <p:spPr/>
        <p:txBody>
          <a:bodyPr/>
          <a:lstStyle/>
          <a:p>
            <a:fld id="{914EED74-4243-403C-8E59-70FF289F6C7D}" type="datetime1">
              <a:rPr lang="en-GB" smtClean="0"/>
              <a:t>29/09/2023</a:t>
            </a:fld>
            <a:endParaRPr lang="en-GB"/>
          </a:p>
        </p:txBody>
      </p:sp>
      <p:sp>
        <p:nvSpPr>
          <p:cNvPr id="5" name="Footer Placeholder 4">
            <a:extLst>
              <a:ext uri="{FF2B5EF4-FFF2-40B4-BE49-F238E27FC236}">
                <a16:creationId xmlns:a16="http://schemas.microsoft.com/office/drawing/2014/main" id="{78AEFA08-6CBB-0E52-5041-BEF7D46511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1BC207-73C5-F4DC-3A41-2E6894685C5C}"/>
              </a:ext>
            </a:extLst>
          </p:cNvPr>
          <p:cNvSpPr>
            <a:spLocks noGrp="1"/>
          </p:cNvSpPr>
          <p:nvPr>
            <p:ph type="sldNum" sz="quarter" idx="12"/>
          </p:nvPr>
        </p:nvSpPr>
        <p:spPr/>
        <p:txBody>
          <a:bodyPr/>
          <a:lstStyle/>
          <a:p>
            <a:fld id="{F1A33496-AB9D-4CC0-B74B-237F92657F1D}" type="slidenum">
              <a:rPr lang="en-GB" smtClean="0"/>
              <a:t>‹#›</a:t>
            </a:fld>
            <a:endParaRPr lang="en-GB"/>
          </a:p>
        </p:txBody>
      </p:sp>
    </p:spTree>
    <p:extLst>
      <p:ext uri="{BB962C8B-B14F-4D97-AF65-F5344CB8AC3E}">
        <p14:creationId xmlns:p14="http://schemas.microsoft.com/office/powerpoint/2010/main" val="21599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0062C-C6D3-11F9-0EF0-E9AE9400E2D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17B45DD-0DC2-FEBB-ED2D-3EC62D326C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F63767-0C8C-2AA2-B5DB-2B052C107615}"/>
              </a:ext>
            </a:extLst>
          </p:cNvPr>
          <p:cNvSpPr>
            <a:spLocks noGrp="1"/>
          </p:cNvSpPr>
          <p:nvPr>
            <p:ph type="dt" sz="half" idx="10"/>
          </p:nvPr>
        </p:nvSpPr>
        <p:spPr/>
        <p:txBody>
          <a:bodyPr/>
          <a:lstStyle/>
          <a:p>
            <a:fld id="{F0BEBC97-C3E0-4088-A34C-8283008E04BA}" type="datetime1">
              <a:rPr lang="en-GB" smtClean="0"/>
              <a:t>29/09/2023</a:t>
            </a:fld>
            <a:endParaRPr lang="en-GB"/>
          </a:p>
        </p:txBody>
      </p:sp>
      <p:sp>
        <p:nvSpPr>
          <p:cNvPr id="5" name="Footer Placeholder 4">
            <a:extLst>
              <a:ext uri="{FF2B5EF4-FFF2-40B4-BE49-F238E27FC236}">
                <a16:creationId xmlns:a16="http://schemas.microsoft.com/office/drawing/2014/main" id="{6CA7A349-72A5-3108-089C-045430B669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76F280-3CCB-C294-37D0-9AB4CE3418E5}"/>
              </a:ext>
            </a:extLst>
          </p:cNvPr>
          <p:cNvSpPr>
            <a:spLocks noGrp="1"/>
          </p:cNvSpPr>
          <p:nvPr>
            <p:ph type="sldNum" sz="quarter" idx="12"/>
          </p:nvPr>
        </p:nvSpPr>
        <p:spPr/>
        <p:txBody>
          <a:bodyPr/>
          <a:lstStyle/>
          <a:p>
            <a:fld id="{F1A33496-AB9D-4CC0-B74B-237F92657F1D}" type="slidenum">
              <a:rPr lang="en-GB" smtClean="0"/>
              <a:t>‹#›</a:t>
            </a:fld>
            <a:endParaRPr lang="en-GB"/>
          </a:p>
        </p:txBody>
      </p:sp>
    </p:spTree>
    <p:extLst>
      <p:ext uri="{BB962C8B-B14F-4D97-AF65-F5344CB8AC3E}">
        <p14:creationId xmlns:p14="http://schemas.microsoft.com/office/powerpoint/2010/main" val="3452060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B7B5AE-188F-0174-C632-329C82A8AD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A476EF-86F1-E498-0CB4-84F7B41D17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7A4D27-B263-A441-1510-ED400E012F67}"/>
              </a:ext>
            </a:extLst>
          </p:cNvPr>
          <p:cNvSpPr>
            <a:spLocks noGrp="1"/>
          </p:cNvSpPr>
          <p:nvPr>
            <p:ph type="dt" sz="half" idx="10"/>
          </p:nvPr>
        </p:nvSpPr>
        <p:spPr/>
        <p:txBody>
          <a:bodyPr/>
          <a:lstStyle/>
          <a:p>
            <a:fld id="{7AFDEE8C-7585-41B1-989E-54E0DB6F33FC}" type="datetime1">
              <a:rPr lang="en-GB" smtClean="0"/>
              <a:t>29/09/2023</a:t>
            </a:fld>
            <a:endParaRPr lang="en-GB"/>
          </a:p>
        </p:txBody>
      </p:sp>
      <p:sp>
        <p:nvSpPr>
          <p:cNvPr id="5" name="Footer Placeholder 4">
            <a:extLst>
              <a:ext uri="{FF2B5EF4-FFF2-40B4-BE49-F238E27FC236}">
                <a16:creationId xmlns:a16="http://schemas.microsoft.com/office/drawing/2014/main" id="{0B1C9805-779C-D57A-978A-550F85EE5E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D33963-3288-22F3-7045-36B89E876B9F}"/>
              </a:ext>
            </a:extLst>
          </p:cNvPr>
          <p:cNvSpPr>
            <a:spLocks noGrp="1"/>
          </p:cNvSpPr>
          <p:nvPr>
            <p:ph type="sldNum" sz="quarter" idx="12"/>
          </p:nvPr>
        </p:nvSpPr>
        <p:spPr/>
        <p:txBody>
          <a:bodyPr/>
          <a:lstStyle/>
          <a:p>
            <a:fld id="{F1A33496-AB9D-4CC0-B74B-237F92657F1D}" type="slidenum">
              <a:rPr lang="en-GB" smtClean="0"/>
              <a:t>‹#›</a:t>
            </a:fld>
            <a:endParaRPr lang="en-GB"/>
          </a:p>
        </p:txBody>
      </p:sp>
    </p:spTree>
    <p:extLst>
      <p:ext uri="{BB962C8B-B14F-4D97-AF65-F5344CB8AC3E}">
        <p14:creationId xmlns:p14="http://schemas.microsoft.com/office/powerpoint/2010/main" val="2460455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6973-CE9D-812D-AB69-161F1337DA1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810C247-D927-6D9F-35B6-67D3D873DB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41C3CC-77D6-9D88-2186-E262FE9E1D14}"/>
              </a:ext>
            </a:extLst>
          </p:cNvPr>
          <p:cNvSpPr>
            <a:spLocks noGrp="1"/>
          </p:cNvSpPr>
          <p:nvPr>
            <p:ph type="dt" sz="half" idx="10"/>
          </p:nvPr>
        </p:nvSpPr>
        <p:spPr/>
        <p:txBody>
          <a:bodyPr/>
          <a:lstStyle/>
          <a:p>
            <a:fld id="{ED5BEF84-8F82-48AF-8DAC-1F2EAC9523A6}" type="datetime1">
              <a:rPr lang="en-GB" smtClean="0"/>
              <a:t>29/09/2023</a:t>
            </a:fld>
            <a:endParaRPr lang="en-GB"/>
          </a:p>
        </p:txBody>
      </p:sp>
      <p:sp>
        <p:nvSpPr>
          <p:cNvPr id="5" name="Footer Placeholder 4">
            <a:extLst>
              <a:ext uri="{FF2B5EF4-FFF2-40B4-BE49-F238E27FC236}">
                <a16:creationId xmlns:a16="http://schemas.microsoft.com/office/drawing/2014/main" id="{0460B378-6982-2A38-9387-E7F5334961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AAD9B7-21FB-E62D-4C04-49BAD7EDD239}"/>
              </a:ext>
            </a:extLst>
          </p:cNvPr>
          <p:cNvSpPr>
            <a:spLocks noGrp="1"/>
          </p:cNvSpPr>
          <p:nvPr>
            <p:ph type="sldNum" sz="quarter" idx="12"/>
          </p:nvPr>
        </p:nvSpPr>
        <p:spPr/>
        <p:txBody>
          <a:bodyPr/>
          <a:lstStyle/>
          <a:p>
            <a:fld id="{F1A33496-AB9D-4CC0-B74B-237F92657F1D}" type="slidenum">
              <a:rPr lang="en-GB" smtClean="0"/>
              <a:t>‹#›</a:t>
            </a:fld>
            <a:endParaRPr lang="en-GB"/>
          </a:p>
        </p:txBody>
      </p:sp>
    </p:spTree>
    <p:extLst>
      <p:ext uri="{BB962C8B-B14F-4D97-AF65-F5344CB8AC3E}">
        <p14:creationId xmlns:p14="http://schemas.microsoft.com/office/powerpoint/2010/main" val="3843824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DD98B-909A-7BEA-CAAF-8E15C2F478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ADBA4F4-7FFD-7560-05CD-A2E11DC6E8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77D307-3236-48AF-2FD5-3D45DC75990A}"/>
              </a:ext>
            </a:extLst>
          </p:cNvPr>
          <p:cNvSpPr>
            <a:spLocks noGrp="1"/>
          </p:cNvSpPr>
          <p:nvPr>
            <p:ph type="dt" sz="half" idx="10"/>
          </p:nvPr>
        </p:nvSpPr>
        <p:spPr/>
        <p:txBody>
          <a:bodyPr/>
          <a:lstStyle/>
          <a:p>
            <a:fld id="{48D79D26-AAD0-4750-872D-CEA0670FD022}" type="datetime1">
              <a:rPr lang="en-GB" smtClean="0"/>
              <a:t>29/09/2023</a:t>
            </a:fld>
            <a:endParaRPr lang="en-GB"/>
          </a:p>
        </p:txBody>
      </p:sp>
      <p:sp>
        <p:nvSpPr>
          <p:cNvPr id="5" name="Footer Placeholder 4">
            <a:extLst>
              <a:ext uri="{FF2B5EF4-FFF2-40B4-BE49-F238E27FC236}">
                <a16:creationId xmlns:a16="http://schemas.microsoft.com/office/drawing/2014/main" id="{DF20570F-5BFE-5A38-597E-207E1E2E61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1D9A23-446D-08AC-5AC3-63F58AAC915A}"/>
              </a:ext>
            </a:extLst>
          </p:cNvPr>
          <p:cNvSpPr>
            <a:spLocks noGrp="1"/>
          </p:cNvSpPr>
          <p:nvPr>
            <p:ph type="sldNum" sz="quarter" idx="12"/>
          </p:nvPr>
        </p:nvSpPr>
        <p:spPr/>
        <p:txBody>
          <a:bodyPr/>
          <a:lstStyle/>
          <a:p>
            <a:fld id="{F1A33496-AB9D-4CC0-B74B-237F92657F1D}" type="slidenum">
              <a:rPr lang="en-GB" smtClean="0"/>
              <a:t>‹#›</a:t>
            </a:fld>
            <a:endParaRPr lang="en-GB"/>
          </a:p>
        </p:txBody>
      </p:sp>
    </p:spTree>
    <p:extLst>
      <p:ext uri="{BB962C8B-B14F-4D97-AF65-F5344CB8AC3E}">
        <p14:creationId xmlns:p14="http://schemas.microsoft.com/office/powerpoint/2010/main" val="228680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4B8EA-6F88-3DB8-458D-5B228B80D8A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93E0926-6366-7E79-1500-0733884761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335B860-CCC4-6B84-1C93-5EBE96C839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269CFE3-B20E-3197-18D2-CB8FB91C9F72}"/>
              </a:ext>
            </a:extLst>
          </p:cNvPr>
          <p:cNvSpPr>
            <a:spLocks noGrp="1"/>
          </p:cNvSpPr>
          <p:nvPr>
            <p:ph type="dt" sz="half" idx="10"/>
          </p:nvPr>
        </p:nvSpPr>
        <p:spPr/>
        <p:txBody>
          <a:bodyPr/>
          <a:lstStyle/>
          <a:p>
            <a:fld id="{58E0D540-7084-4039-B43E-3DD9CF91B2E9}" type="datetime1">
              <a:rPr lang="en-GB" smtClean="0"/>
              <a:t>29/09/2023</a:t>
            </a:fld>
            <a:endParaRPr lang="en-GB"/>
          </a:p>
        </p:txBody>
      </p:sp>
      <p:sp>
        <p:nvSpPr>
          <p:cNvPr id="6" name="Footer Placeholder 5">
            <a:extLst>
              <a:ext uri="{FF2B5EF4-FFF2-40B4-BE49-F238E27FC236}">
                <a16:creationId xmlns:a16="http://schemas.microsoft.com/office/drawing/2014/main" id="{F68738F7-89CC-8076-6B8E-D28DF955A71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AF43FC7-D564-ED90-9D24-10227D203707}"/>
              </a:ext>
            </a:extLst>
          </p:cNvPr>
          <p:cNvSpPr>
            <a:spLocks noGrp="1"/>
          </p:cNvSpPr>
          <p:nvPr>
            <p:ph type="sldNum" sz="quarter" idx="12"/>
          </p:nvPr>
        </p:nvSpPr>
        <p:spPr/>
        <p:txBody>
          <a:bodyPr/>
          <a:lstStyle/>
          <a:p>
            <a:fld id="{F1A33496-AB9D-4CC0-B74B-237F92657F1D}" type="slidenum">
              <a:rPr lang="en-GB" smtClean="0"/>
              <a:t>‹#›</a:t>
            </a:fld>
            <a:endParaRPr lang="en-GB"/>
          </a:p>
        </p:txBody>
      </p:sp>
    </p:spTree>
    <p:extLst>
      <p:ext uri="{BB962C8B-B14F-4D97-AF65-F5344CB8AC3E}">
        <p14:creationId xmlns:p14="http://schemas.microsoft.com/office/powerpoint/2010/main" val="1837806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00B9-8A3F-ABFC-CF51-18E6F5F9905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EC62A8E-93B7-6C9F-8E20-1730D40E3A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1A2AAF-D2A3-F548-7684-F9A08AD108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7588AD0-812E-BCD4-6C0B-18D3490621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013070-3E90-29FE-093C-EBF20C4CC6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20C8258-5AE5-DD12-97A8-544DA4365152}"/>
              </a:ext>
            </a:extLst>
          </p:cNvPr>
          <p:cNvSpPr>
            <a:spLocks noGrp="1"/>
          </p:cNvSpPr>
          <p:nvPr>
            <p:ph type="dt" sz="half" idx="10"/>
          </p:nvPr>
        </p:nvSpPr>
        <p:spPr/>
        <p:txBody>
          <a:bodyPr/>
          <a:lstStyle/>
          <a:p>
            <a:fld id="{39CF2864-9E61-4FFF-AF01-2674A62AACD8}" type="datetime1">
              <a:rPr lang="en-GB" smtClean="0"/>
              <a:t>29/09/2023</a:t>
            </a:fld>
            <a:endParaRPr lang="en-GB"/>
          </a:p>
        </p:txBody>
      </p:sp>
      <p:sp>
        <p:nvSpPr>
          <p:cNvPr id="8" name="Footer Placeholder 7">
            <a:extLst>
              <a:ext uri="{FF2B5EF4-FFF2-40B4-BE49-F238E27FC236}">
                <a16:creationId xmlns:a16="http://schemas.microsoft.com/office/drawing/2014/main" id="{2781BF4C-68D5-A99F-1B66-0C181D6C120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154C260-51AF-EADB-F061-1F0D658B393D}"/>
              </a:ext>
            </a:extLst>
          </p:cNvPr>
          <p:cNvSpPr>
            <a:spLocks noGrp="1"/>
          </p:cNvSpPr>
          <p:nvPr>
            <p:ph type="sldNum" sz="quarter" idx="12"/>
          </p:nvPr>
        </p:nvSpPr>
        <p:spPr/>
        <p:txBody>
          <a:bodyPr/>
          <a:lstStyle/>
          <a:p>
            <a:fld id="{F1A33496-AB9D-4CC0-B74B-237F92657F1D}" type="slidenum">
              <a:rPr lang="en-GB" smtClean="0"/>
              <a:t>‹#›</a:t>
            </a:fld>
            <a:endParaRPr lang="en-GB"/>
          </a:p>
        </p:txBody>
      </p:sp>
    </p:spTree>
    <p:extLst>
      <p:ext uri="{BB962C8B-B14F-4D97-AF65-F5344CB8AC3E}">
        <p14:creationId xmlns:p14="http://schemas.microsoft.com/office/powerpoint/2010/main" val="567759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B0B0C-0D89-1491-FD38-55F467F62DB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B46A515-88EA-7ADC-36C2-A726A85327D2}"/>
              </a:ext>
            </a:extLst>
          </p:cNvPr>
          <p:cNvSpPr>
            <a:spLocks noGrp="1"/>
          </p:cNvSpPr>
          <p:nvPr>
            <p:ph type="dt" sz="half" idx="10"/>
          </p:nvPr>
        </p:nvSpPr>
        <p:spPr/>
        <p:txBody>
          <a:bodyPr/>
          <a:lstStyle/>
          <a:p>
            <a:fld id="{8E0EE097-B9FF-4B3A-BD30-64860278D4F1}" type="datetime1">
              <a:rPr lang="en-GB" smtClean="0"/>
              <a:t>29/09/2023</a:t>
            </a:fld>
            <a:endParaRPr lang="en-GB"/>
          </a:p>
        </p:txBody>
      </p:sp>
      <p:sp>
        <p:nvSpPr>
          <p:cNvPr id="4" name="Footer Placeholder 3">
            <a:extLst>
              <a:ext uri="{FF2B5EF4-FFF2-40B4-BE49-F238E27FC236}">
                <a16:creationId xmlns:a16="http://schemas.microsoft.com/office/drawing/2014/main" id="{1B637ED4-E9DA-B760-1FFA-02BD6150B5C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AA6DF89-C820-BB69-7968-1073E34FAACC}"/>
              </a:ext>
            </a:extLst>
          </p:cNvPr>
          <p:cNvSpPr>
            <a:spLocks noGrp="1"/>
          </p:cNvSpPr>
          <p:nvPr>
            <p:ph type="sldNum" sz="quarter" idx="12"/>
          </p:nvPr>
        </p:nvSpPr>
        <p:spPr/>
        <p:txBody>
          <a:bodyPr/>
          <a:lstStyle/>
          <a:p>
            <a:fld id="{F1A33496-AB9D-4CC0-B74B-237F92657F1D}" type="slidenum">
              <a:rPr lang="en-GB" smtClean="0"/>
              <a:t>‹#›</a:t>
            </a:fld>
            <a:endParaRPr lang="en-GB"/>
          </a:p>
        </p:txBody>
      </p:sp>
    </p:spTree>
    <p:extLst>
      <p:ext uri="{BB962C8B-B14F-4D97-AF65-F5344CB8AC3E}">
        <p14:creationId xmlns:p14="http://schemas.microsoft.com/office/powerpoint/2010/main" val="3910338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DA4614-4480-BF8B-3D60-841ED486426F}"/>
              </a:ext>
            </a:extLst>
          </p:cNvPr>
          <p:cNvSpPr>
            <a:spLocks noGrp="1"/>
          </p:cNvSpPr>
          <p:nvPr>
            <p:ph type="dt" sz="half" idx="10"/>
          </p:nvPr>
        </p:nvSpPr>
        <p:spPr/>
        <p:txBody>
          <a:bodyPr/>
          <a:lstStyle/>
          <a:p>
            <a:fld id="{90467FB4-19D0-475C-A65C-5D7FBE570151}" type="datetime1">
              <a:rPr lang="en-GB" smtClean="0"/>
              <a:t>29/09/2023</a:t>
            </a:fld>
            <a:endParaRPr lang="en-GB"/>
          </a:p>
        </p:txBody>
      </p:sp>
      <p:sp>
        <p:nvSpPr>
          <p:cNvPr id="3" name="Footer Placeholder 2">
            <a:extLst>
              <a:ext uri="{FF2B5EF4-FFF2-40B4-BE49-F238E27FC236}">
                <a16:creationId xmlns:a16="http://schemas.microsoft.com/office/drawing/2014/main" id="{F71CC1CB-8531-931A-C4E8-AC70E7570D7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6FA50D5-00BC-6DA4-96A2-C816E94EC7A1}"/>
              </a:ext>
            </a:extLst>
          </p:cNvPr>
          <p:cNvSpPr>
            <a:spLocks noGrp="1"/>
          </p:cNvSpPr>
          <p:nvPr>
            <p:ph type="sldNum" sz="quarter" idx="12"/>
          </p:nvPr>
        </p:nvSpPr>
        <p:spPr/>
        <p:txBody>
          <a:bodyPr/>
          <a:lstStyle/>
          <a:p>
            <a:fld id="{F1A33496-AB9D-4CC0-B74B-237F92657F1D}" type="slidenum">
              <a:rPr lang="en-GB" smtClean="0"/>
              <a:t>‹#›</a:t>
            </a:fld>
            <a:endParaRPr lang="en-GB"/>
          </a:p>
        </p:txBody>
      </p:sp>
    </p:spTree>
    <p:extLst>
      <p:ext uri="{BB962C8B-B14F-4D97-AF65-F5344CB8AC3E}">
        <p14:creationId xmlns:p14="http://schemas.microsoft.com/office/powerpoint/2010/main" val="2855160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65700-802D-C8C3-DFA3-D4D9ABD030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3770127-2C31-C163-E95D-65BFAF69F8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BDF5DCD-8EA7-B89E-79B1-E9E812FF69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5FB349-DC89-8654-8649-F3C58536DAEC}"/>
              </a:ext>
            </a:extLst>
          </p:cNvPr>
          <p:cNvSpPr>
            <a:spLocks noGrp="1"/>
          </p:cNvSpPr>
          <p:nvPr>
            <p:ph type="dt" sz="half" idx="10"/>
          </p:nvPr>
        </p:nvSpPr>
        <p:spPr/>
        <p:txBody>
          <a:bodyPr/>
          <a:lstStyle/>
          <a:p>
            <a:fld id="{D2EDACB4-AAE3-4D95-8D58-C65982E5F639}" type="datetime1">
              <a:rPr lang="en-GB" smtClean="0"/>
              <a:t>29/09/2023</a:t>
            </a:fld>
            <a:endParaRPr lang="en-GB"/>
          </a:p>
        </p:txBody>
      </p:sp>
      <p:sp>
        <p:nvSpPr>
          <p:cNvPr id="6" name="Footer Placeholder 5">
            <a:extLst>
              <a:ext uri="{FF2B5EF4-FFF2-40B4-BE49-F238E27FC236}">
                <a16:creationId xmlns:a16="http://schemas.microsoft.com/office/drawing/2014/main" id="{B30249B8-5BCA-E6DA-87D7-BE909DCDAC1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CAC9E8-7A54-7FAB-860F-D94F218B0922}"/>
              </a:ext>
            </a:extLst>
          </p:cNvPr>
          <p:cNvSpPr>
            <a:spLocks noGrp="1"/>
          </p:cNvSpPr>
          <p:nvPr>
            <p:ph type="sldNum" sz="quarter" idx="12"/>
          </p:nvPr>
        </p:nvSpPr>
        <p:spPr/>
        <p:txBody>
          <a:bodyPr/>
          <a:lstStyle/>
          <a:p>
            <a:fld id="{F1A33496-AB9D-4CC0-B74B-237F92657F1D}" type="slidenum">
              <a:rPr lang="en-GB" smtClean="0"/>
              <a:t>‹#›</a:t>
            </a:fld>
            <a:endParaRPr lang="en-GB"/>
          </a:p>
        </p:txBody>
      </p:sp>
    </p:spTree>
    <p:extLst>
      <p:ext uri="{BB962C8B-B14F-4D97-AF65-F5344CB8AC3E}">
        <p14:creationId xmlns:p14="http://schemas.microsoft.com/office/powerpoint/2010/main" val="4239708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C9802-5203-6ADB-E233-2AFC6FFBD7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D7937C-63F8-540F-6257-4C489BADF8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CC05D95-6FF7-F0DE-DC87-7004E3E2AA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9CFBD7-D035-0351-7E4D-5E60D35EF432}"/>
              </a:ext>
            </a:extLst>
          </p:cNvPr>
          <p:cNvSpPr>
            <a:spLocks noGrp="1"/>
          </p:cNvSpPr>
          <p:nvPr>
            <p:ph type="dt" sz="half" idx="10"/>
          </p:nvPr>
        </p:nvSpPr>
        <p:spPr/>
        <p:txBody>
          <a:bodyPr/>
          <a:lstStyle/>
          <a:p>
            <a:fld id="{500934F7-EA07-41F9-AC91-379A00B32485}" type="datetime1">
              <a:rPr lang="en-GB" smtClean="0"/>
              <a:t>29/09/2023</a:t>
            </a:fld>
            <a:endParaRPr lang="en-GB"/>
          </a:p>
        </p:txBody>
      </p:sp>
      <p:sp>
        <p:nvSpPr>
          <p:cNvPr id="6" name="Footer Placeholder 5">
            <a:extLst>
              <a:ext uri="{FF2B5EF4-FFF2-40B4-BE49-F238E27FC236}">
                <a16:creationId xmlns:a16="http://schemas.microsoft.com/office/drawing/2014/main" id="{B1315A64-A21D-1BCC-0DE1-F4E2AA0E08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A9D81-C285-8682-8A60-F5426D518C47}"/>
              </a:ext>
            </a:extLst>
          </p:cNvPr>
          <p:cNvSpPr>
            <a:spLocks noGrp="1"/>
          </p:cNvSpPr>
          <p:nvPr>
            <p:ph type="sldNum" sz="quarter" idx="12"/>
          </p:nvPr>
        </p:nvSpPr>
        <p:spPr/>
        <p:txBody>
          <a:bodyPr/>
          <a:lstStyle/>
          <a:p>
            <a:fld id="{F1A33496-AB9D-4CC0-B74B-237F92657F1D}" type="slidenum">
              <a:rPr lang="en-GB" smtClean="0"/>
              <a:t>‹#›</a:t>
            </a:fld>
            <a:endParaRPr lang="en-GB"/>
          </a:p>
        </p:txBody>
      </p:sp>
    </p:spTree>
    <p:extLst>
      <p:ext uri="{BB962C8B-B14F-4D97-AF65-F5344CB8AC3E}">
        <p14:creationId xmlns:p14="http://schemas.microsoft.com/office/powerpoint/2010/main" val="102912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72DEE5-3D21-863C-D261-90CCF5762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0445581-E874-30BC-D3A4-9A12701F10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9934ED6-CA1E-F41F-5901-7D5A2BBE27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FB1FC0-2F6F-4BE6-BEAA-9031D4FEE218}" type="datetime1">
              <a:rPr lang="en-GB" smtClean="0"/>
              <a:t>29/09/2023</a:t>
            </a:fld>
            <a:endParaRPr lang="en-GB"/>
          </a:p>
        </p:txBody>
      </p:sp>
      <p:sp>
        <p:nvSpPr>
          <p:cNvPr id="5" name="Footer Placeholder 4">
            <a:extLst>
              <a:ext uri="{FF2B5EF4-FFF2-40B4-BE49-F238E27FC236}">
                <a16:creationId xmlns:a16="http://schemas.microsoft.com/office/drawing/2014/main" id="{133CDFCF-1044-2215-838E-A9DFAF358A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0F871A3-B0EF-E6A3-1CB2-F4EB7465B6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A33496-AB9D-4CC0-B74B-237F92657F1D}" type="slidenum">
              <a:rPr lang="en-GB" smtClean="0"/>
              <a:t>‹#›</a:t>
            </a:fld>
            <a:endParaRPr lang="en-GB"/>
          </a:p>
        </p:txBody>
      </p:sp>
    </p:spTree>
    <p:extLst>
      <p:ext uri="{BB962C8B-B14F-4D97-AF65-F5344CB8AC3E}">
        <p14:creationId xmlns:p14="http://schemas.microsoft.com/office/powerpoint/2010/main" val="23692614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hyperlink" Target="https://creately.com/guides/er-diagrams-tutorial/" TargetMode="External"/><Relationship Id="rId2" Type="http://schemas.openxmlformats.org/officeDocument/2006/relationships/hyperlink" Target="https://www.uml-diagrams.org/uml-25-diagrams.html" TargetMode="External"/><Relationship Id="rId1" Type="http://schemas.openxmlformats.org/officeDocument/2006/relationships/slideLayout" Target="../slideLayouts/slideLayout6.xml"/><Relationship Id="rId4" Type="http://schemas.openxmlformats.org/officeDocument/2006/relationships/hyperlink" Target="https://www.simplilearn.com/what-is-requirement-analysis-article#:~:text=Requirements%20analysis%20or%20requirements%20engineering,document%20all%20the%20key%20requirements."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0B2A-54BC-E1BA-4B06-5565298E77CD}"/>
              </a:ext>
            </a:extLst>
          </p:cNvPr>
          <p:cNvSpPr>
            <a:spLocks noGrp="1"/>
          </p:cNvSpPr>
          <p:nvPr>
            <p:ph type="ctrTitle"/>
          </p:nvPr>
        </p:nvSpPr>
        <p:spPr>
          <a:xfrm>
            <a:off x="1524000" y="1122363"/>
            <a:ext cx="9144000" cy="2306637"/>
          </a:xfrm>
        </p:spPr>
        <p:txBody>
          <a:bodyPr>
            <a:normAutofit fontScale="90000"/>
          </a:bodyPr>
          <a:lstStyle/>
          <a:p>
            <a:r>
              <a:rPr lang="en-GB" dirty="0">
                <a:latin typeface="Times New Roman" panose="02020603050405020304" pitchFamily="18" charset="0"/>
                <a:cs typeface="Times New Roman" panose="02020603050405020304" pitchFamily="18" charset="0"/>
              </a:rPr>
              <a:t>Presentation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Tech School </a:t>
            </a:r>
            <a:r>
              <a:rPr lang="en-GB" sz="2400" dirty="0">
                <a:latin typeface="Times New Roman" panose="02020603050405020304" pitchFamily="18" charset="0"/>
                <a:cs typeface="Times New Roman" panose="02020603050405020304" pitchFamily="18" charset="0"/>
              </a:rPr>
              <a:t>(An E-Learning Website)</a:t>
            </a:r>
            <a:endParaRPr lang="en-GB"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D88A592D-998A-0C7C-C7C7-BD04BF4AB557}"/>
              </a:ext>
            </a:extLst>
          </p:cNvPr>
          <p:cNvGraphicFramePr>
            <a:graphicFrameLocks noGrp="1"/>
          </p:cNvGraphicFramePr>
          <p:nvPr>
            <p:extLst>
              <p:ext uri="{D42A27DB-BD31-4B8C-83A1-F6EECF244321}">
                <p14:modId xmlns:p14="http://schemas.microsoft.com/office/powerpoint/2010/main" val="262657004"/>
              </p:ext>
            </p:extLst>
          </p:nvPr>
        </p:nvGraphicFramePr>
        <p:xfrm>
          <a:off x="2032000" y="3772355"/>
          <a:ext cx="8128000" cy="201168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2985474835"/>
                    </a:ext>
                  </a:extLst>
                </a:gridCol>
                <a:gridCol w="4064000">
                  <a:extLst>
                    <a:ext uri="{9D8B030D-6E8A-4147-A177-3AD203B41FA5}">
                      <a16:colId xmlns:a16="http://schemas.microsoft.com/office/drawing/2014/main" val="674698317"/>
                    </a:ext>
                  </a:extLst>
                </a:gridCol>
              </a:tblGrid>
              <a:tr h="370840">
                <a:tc>
                  <a:txBody>
                    <a:bodyPr/>
                    <a:lstStyle/>
                    <a:p>
                      <a:r>
                        <a:rPr lang="en-GB" sz="2000" b="1" dirty="0">
                          <a:latin typeface="Times New Roman" panose="02020603050405020304" pitchFamily="18" charset="0"/>
                          <a:cs typeface="Times New Roman" panose="02020603050405020304" pitchFamily="18" charset="0"/>
                        </a:rPr>
                        <a:t>Submitted By</a:t>
                      </a:r>
                    </a:p>
                  </a:txBody>
                  <a:tcPr/>
                </a:tc>
                <a:tc>
                  <a:txBody>
                    <a:bodyPr/>
                    <a:lstStyle/>
                    <a:p>
                      <a:r>
                        <a:rPr lang="en-GB" sz="2000" b="1" dirty="0">
                          <a:latin typeface="Times New Roman" panose="02020603050405020304" pitchFamily="18" charset="0"/>
                          <a:cs typeface="Times New Roman" panose="02020603050405020304" pitchFamily="18" charset="0"/>
                        </a:rPr>
                        <a:t>Submitted To</a:t>
                      </a:r>
                    </a:p>
                  </a:txBody>
                  <a:tcPr/>
                </a:tc>
                <a:extLst>
                  <a:ext uri="{0D108BD9-81ED-4DB2-BD59-A6C34878D82A}">
                    <a16:rowId xmlns:a16="http://schemas.microsoft.com/office/drawing/2014/main" val="188931242"/>
                  </a:ext>
                </a:extLst>
              </a:tr>
              <a:tr h="370840">
                <a:tc>
                  <a:txBody>
                    <a:bodyPr/>
                    <a:lstStyle/>
                    <a:p>
                      <a:r>
                        <a:rPr lang="en-GB" sz="2000" dirty="0">
                          <a:latin typeface="Times New Roman" panose="02020603050405020304" pitchFamily="18" charset="0"/>
                          <a:cs typeface="Times New Roman" panose="02020603050405020304" pitchFamily="18" charset="0"/>
                        </a:rPr>
                        <a:t>Prosenjit Kumar Pal</a:t>
                      </a:r>
                    </a:p>
                    <a:p>
                      <a:r>
                        <a:rPr lang="en-GB" sz="2000" dirty="0">
                          <a:latin typeface="Times New Roman" panose="02020603050405020304" pitchFamily="18" charset="0"/>
                          <a:cs typeface="Times New Roman" panose="02020603050405020304" pitchFamily="18" charset="0"/>
                        </a:rPr>
                        <a:t>ID: 172-35-2201</a:t>
                      </a:r>
                    </a:p>
                    <a:p>
                      <a:r>
                        <a:rPr lang="en-GB" sz="2000" dirty="0">
                          <a:latin typeface="Times New Roman" panose="02020603050405020304" pitchFamily="18" charset="0"/>
                          <a:cs typeface="Times New Roman" panose="02020603050405020304" pitchFamily="18" charset="0"/>
                        </a:rPr>
                        <a:t>Batch: 23</a:t>
                      </a:r>
                    </a:p>
                    <a:p>
                      <a:r>
                        <a:rPr lang="en-GB" sz="2000" dirty="0">
                          <a:latin typeface="Times New Roman" panose="02020603050405020304" pitchFamily="18" charset="0"/>
                          <a:cs typeface="Times New Roman" panose="02020603050405020304" pitchFamily="18" charset="0"/>
                        </a:rPr>
                        <a:t>Department of Software Engineering</a:t>
                      </a:r>
                    </a:p>
                    <a:p>
                      <a:r>
                        <a:rPr lang="en-GB" sz="2000" dirty="0">
                          <a:latin typeface="Times New Roman" panose="02020603050405020304" pitchFamily="18" charset="0"/>
                          <a:cs typeface="Times New Roman" panose="02020603050405020304" pitchFamily="18" charset="0"/>
                        </a:rPr>
                        <a:t>Daffodil International University</a:t>
                      </a:r>
                    </a:p>
                  </a:txBody>
                  <a:tcPr/>
                </a:tc>
                <a:tc>
                  <a:txBody>
                    <a:bodyPr/>
                    <a:lstStyle/>
                    <a:p>
                      <a:r>
                        <a:rPr lang="en-GB" sz="2000" dirty="0">
                          <a:latin typeface="Times New Roman" panose="02020603050405020304" pitchFamily="18" charset="0"/>
                          <a:cs typeface="Times New Roman" panose="02020603050405020304" pitchFamily="18" charset="0"/>
                        </a:rPr>
                        <a:t>Mr. A.H.M Shahariar Parvez</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Associate Professor </a:t>
                      </a:r>
                    </a:p>
                    <a:p>
                      <a:r>
                        <a:rPr lang="en-GB" sz="2000" dirty="0">
                          <a:latin typeface="Times New Roman" panose="02020603050405020304" pitchFamily="18" charset="0"/>
                          <a:cs typeface="Times New Roman" panose="02020603050405020304" pitchFamily="18" charset="0"/>
                        </a:rPr>
                        <a:t>Department of Software Engineering</a:t>
                      </a:r>
                    </a:p>
                    <a:p>
                      <a:r>
                        <a:rPr lang="en-GB" sz="2000" dirty="0">
                          <a:latin typeface="Times New Roman" panose="02020603050405020304" pitchFamily="18" charset="0"/>
                          <a:cs typeface="Times New Roman" panose="02020603050405020304" pitchFamily="18" charset="0"/>
                        </a:rPr>
                        <a:t>Daffodil International University</a:t>
                      </a:r>
                    </a:p>
                    <a:p>
                      <a:endParaRPr lang="en-GB"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307936"/>
                  </a:ext>
                </a:extLst>
              </a:tr>
            </a:tbl>
          </a:graphicData>
        </a:graphic>
      </p:graphicFrame>
    </p:spTree>
    <p:extLst>
      <p:ext uri="{BB962C8B-B14F-4D97-AF65-F5344CB8AC3E}">
        <p14:creationId xmlns:p14="http://schemas.microsoft.com/office/powerpoint/2010/main" val="2366945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D03B-D601-1EF8-BC9D-C8AD6EB91073}"/>
              </a:ext>
            </a:extLst>
          </p:cNvPr>
          <p:cNvSpPr>
            <a:spLocks noGrp="1"/>
          </p:cNvSpPr>
          <p:nvPr>
            <p:ph type="title"/>
          </p:nvPr>
        </p:nvSpPr>
        <p:spPr>
          <a:xfrm>
            <a:off x="838199" y="322252"/>
            <a:ext cx="10515600" cy="507072"/>
          </a:xfrm>
        </p:spPr>
        <p:txBody>
          <a:bodyPr>
            <a:normAutofit fontScale="90000"/>
          </a:bodyPr>
          <a:lstStyle/>
          <a:p>
            <a:r>
              <a:rPr lang="en-GB" sz="3200" b="1" dirty="0">
                <a:latin typeface="Times New Roman" panose="02020603050405020304" pitchFamily="18" charset="0"/>
                <a:cs typeface="Times New Roman" panose="02020603050405020304" pitchFamily="18" charset="0"/>
              </a:rPr>
              <a:t>Functional Requirements</a:t>
            </a:r>
          </a:p>
        </p:txBody>
      </p:sp>
      <p:sp>
        <p:nvSpPr>
          <p:cNvPr id="4" name="Date Placeholder 3">
            <a:extLst>
              <a:ext uri="{FF2B5EF4-FFF2-40B4-BE49-F238E27FC236}">
                <a16:creationId xmlns:a16="http://schemas.microsoft.com/office/drawing/2014/main" id="{397045EE-71B1-9386-1908-6455B4393D52}"/>
              </a:ext>
            </a:extLst>
          </p:cNvPr>
          <p:cNvSpPr>
            <a:spLocks noGrp="1"/>
          </p:cNvSpPr>
          <p:nvPr>
            <p:ph type="dt" sz="half" idx="10"/>
          </p:nvPr>
        </p:nvSpPr>
        <p:spPr/>
        <p:txBody>
          <a:bodyPr/>
          <a:lstStyle/>
          <a:p>
            <a:fld id="{ED5BEF84-8F82-48AF-8DAC-1F2EAC9523A6}" type="datetime1">
              <a:rPr lang="en-GB" smtClean="0"/>
              <a:t>29/09/2023</a:t>
            </a:fld>
            <a:endParaRPr lang="en-GB"/>
          </a:p>
        </p:txBody>
      </p:sp>
      <p:sp>
        <p:nvSpPr>
          <p:cNvPr id="5" name="Slide Number Placeholder 4">
            <a:extLst>
              <a:ext uri="{FF2B5EF4-FFF2-40B4-BE49-F238E27FC236}">
                <a16:creationId xmlns:a16="http://schemas.microsoft.com/office/drawing/2014/main" id="{95F289AA-3C49-0D86-B4BE-EC00E4D06FD8}"/>
              </a:ext>
            </a:extLst>
          </p:cNvPr>
          <p:cNvSpPr>
            <a:spLocks noGrp="1"/>
          </p:cNvSpPr>
          <p:nvPr>
            <p:ph type="sldNum" sz="quarter" idx="12"/>
          </p:nvPr>
        </p:nvSpPr>
        <p:spPr/>
        <p:txBody>
          <a:bodyPr/>
          <a:lstStyle/>
          <a:p>
            <a:fld id="{F1A33496-AB9D-4CC0-B74B-237F92657F1D}" type="slidenum">
              <a:rPr lang="en-GB" smtClean="0"/>
              <a:t>10</a:t>
            </a:fld>
            <a:endParaRPr lang="en-GB"/>
          </a:p>
        </p:txBody>
      </p:sp>
      <p:graphicFrame>
        <p:nvGraphicFramePr>
          <p:cNvPr id="7" name="Table 6">
            <a:extLst>
              <a:ext uri="{FF2B5EF4-FFF2-40B4-BE49-F238E27FC236}">
                <a16:creationId xmlns:a16="http://schemas.microsoft.com/office/drawing/2014/main" id="{C05E946C-1138-C257-406D-AAE2CBD76BB3}"/>
              </a:ext>
            </a:extLst>
          </p:cNvPr>
          <p:cNvGraphicFramePr>
            <a:graphicFrameLocks noGrp="1"/>
          </p:cNvGraphicFramePr>
          <p:nvPr>
            <p:extLst>
              <p:ext uri="{D42A27DB-BD31-4B8C-83A1-F6EECF244321}">
                <p14:modId xmlns:p14="http://schemas.microsoft.com/office/powerpoint/2010/main" val="3264702466"/>
              </p:ext>
            </p:extLst>
          </p:nvPr>
        </p:nvGraphicFramePr>
        <p:xfrm>
          <a:off x="838200" y="1435201"/>
          <a:ext cx="10515599" cy="1438424"/>
        </p:xfrm>
        <a:graphic>
          <a:graphicData uri="http://schemas.openxmlformats.org/drawingml/2006/table">
            <a:tbl>
              <a:tblPr firstRow="1" firstCol="1" bandRow="1"/>
              <a:tblGrid>
                <a:gridCol w="1430819">
                  <a:extLst>
                    <a:ext uri="{9D8B030D-6E8A-4147-A177-3AD203B41FA5}">
                      <a16:colId xmlns:a16="http://schemas.microsoft.com/office/drawing/2014/main" val="1448147900"/>
                    </a:ext>
                  </a:extLst>
                </a:gridCol>
                <a:gridCol w="9084780">
                  <a:extLst>
                    <a:ext uri="{9D8B030D-6E8A-4147-A177-3AD203B41FA5}">
                      <a16:colId xmlns:a16="http://schemas.microsoft.com/office/drawing/2014/main" val="3200343639"/>
                    </a:ext>
                  </a:extLst>
                </a:gridCol>
              </a:tblGrid>
              <a:tr h="359606">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FR-11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Course Material Viewing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7177837"/>
                  </a:ext>
                </a:extLst>
              </a:tr>
              <a:tr h="359606">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Learners should be able to view the course materials for courses in which they are enrolled.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2091159"/>
                  </a:ext>
                </a:extLst>
              </a:tr>
              <a:tr h="359606">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Learners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5887846"/>
                  </a:ext>
                </a:extLst>
              </a:tr>
              <a:tr h="359606">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1970104"/>
                  </a:ext>
                </a:extLst>
              </a:tr>
            </a:tbl>
          </a:graphicData>
        </a:graphic>
      </p:graphicFrame>
      <p:graphicFrame>
        <p:nvGraphicFramePr>
          <p:cNvPr id="10" name="Table 9">
            <a:extLst>
              <a:ext uri="{FF2B5EF4-FFF2-40B4-BE49-F238E27FC236}">
                <a16:creationId xmlns:a16="http://schemas.microsoft.com/office/drawing/2014/main" id="{320F32B7-1259-04AD-A43B-DE35BAD4CC41}"/>
              </a:ext>
            </a:extLst>
          </p:cNvPr>
          <p:cNvGraphicFramePr>
            <a:graphicFrameLocks noGrp="1"/>
          </p:cNvGraphicFramePr>
          <p:nvPr>
            <p:extLst>
              <p:ext uri="{D42A27DB-BD31-4B8C-83A1-F6EECF244321}">
                <p14:modId xmlns:p14="http://schemas.microsoft.com/office/powerpoint/2010/main" val="29924156"/>
              </p:ext>
            </p:extLst>
          </p:nvPr>
        </p:nvGraphicFramePr>
        <p:xfrm>
          <a:off x="818265" y="3984376"/>
          <a:ext cx="10515599" cy="1571297"/>
        </p:xfrm>
        <a:graphic>
          <a:graphicData uri="http://schemas.openxmlformats.org/drawingml/2006/table">
            <a:tbl>
              <a:tblPr firstRow="1" firstCol="1" bandRow="1"/>
              <a:tblGrid>
                <a:gridCol w="1388187">
                  <a:extLst>
                    <a:ext uri="{9D8B030D-6E8A-4147-A177-3AD203B41FA5}">
                      <a16:colId xmlns:a16="http://schemas.microsoft.com/office/drawing/2014/main" val="800825708"/>
                    </a:ext>
                  </a:extLst>
                </a:gridCol>
                <a:gridCol w="9127412">
                  <a:extLst>
                    <a:ext uri="{9D8B030D-6E8A-4147-A177-3AD203B41FA5}">
                      <a16:colId xmlns:a16="http://schemas.microsoft.com/office/drawing/2014/main" val="117928120"/>
                    </a:ext>
                  </a:extLst>
                </a:gridCol>
              </a:tblGrid>
              <a:tr h="30978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FR-12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User Role Management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0824392"/>
                  </a:ext>
                </a:extLst>
              </a:tr>
              <a:tr h="641954">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When a new user completes registration for the system, their default role should be set as "Learner." Admins should have the authority to update user roles, changing them from "Learner" to "Instructor" as needed.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6765234"/>
                  </a:ext>
                </a:extLst>
              </a:tr>
              <a:tr h="30978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Admin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8889180"/>
                  </a:ext>
                </a:extLst>
              </a:tr>
              <a:tr h="309781">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Medium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0198294"/>
                  </a:ext>
                </a:extLst>
              </a:tr>
            </a:tbl>
          </a:graphicData>
        </a:graphic>
      </p:graphicFrame>
    </p:spTree>
    <p:extLst>
      <p:ext uri="{BB962C8B-B14F-4D97-AF65-F5344CB8AC3E}">
        <p14:creationId xmlns:p14="http://schemas.microsoft.com/office/powerpoint/2010/main" val="1862130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D03B-D601-1EF8-BC9D-C8AD6EB91073}"/>
              </a:ext>
            </a:extLst>
          </p:cNvPr>
          <p:cNvSpPr>
            <a:spLocks noGrp="1"/>
          </p:cNvSpPr>
          <p:nvPr>
            <p:ph type="title"/>
          </p:nvPr>
        </p:nvSpPr>
        <p:spPr>
          <a:xfrm>
            <a:off x="838199" y="322252"/>
            <a:ext cx="10515600" cy="507072"/>
          </a:xfrm>
        </p:spPr>
        <p:txBody>
          <a:bodyPr>
            <a:normAutofit fontScale="90000"/>
          </a:bodyPr>
          <a:lstStyle/>
          <a:p>
            <a:r>
              <a:rPr lang="en-GB" sz="3200" b="1" dirty="0">
                <a:latin typeface="Times New Roman" panose="02020603050405020304" pitchFamily="18" charset="0"/>
                <a:cs typeface="Times New Roman" panose="02020603050405020304" pitchFamily="18" charset="0"/>
              </a:rPr>
              <a:t>Functional Requirements</a:t>
            </a:r>
          </a:p>
        </p:txBody>
      </p:sp>
      <p:sp>
        <p:nvSpPr>
          <p:cNvPr id="4" name="Date Placeholder 3">
            <a:extLst>
              <a:ext uri="{FF2B5EF4-FFF2-40B4-BE49-F238E27FC236}">
                <a16:creationId xmlns:a16="http://schemas.microsoft.com/office/drawing/2014/main" id="{397045EE-71B1-9386-1908-6455B4393D52}"/>
              </a:ext>
            </a:extLst>
          </p:cNvPr>
          <p:cNvSpPr>
            <a:spLocks noGrp="1"/>
          </p:cNvSpPr>
          <p:nvPr>
            <p:ph type="dt" sz="half" idx="10"/>
          </p:nvPr>
        </p:nvSpPr>
        <p:spPr/>
        <p:txBody>
          <a:bodyPr/>
          <a:lstStyle/>
          <a:p>
            <a:fld id="{ED5BEF84-8F82-48AF-8DAC-1F2EAC9523A6}" type="datetime1">
              <a:rPr lang="en-GB" smtClean="0"/>
              <a:t>29/09/2023</a:t>
            </a:fld>
            <a:endParaRPr lang="en-GB"/>
          </a:p>
        </p:txBody>
      </p:sp>
      <p:sp>
        <p:nvSpPr>
          <p:cNvPr id="5" name="Slide Number Placeholder 4">
            <a:extLst>
              <a:ext uri="{FF2B5EF4-FFF2-40B4-BE49-F238E27FC236}">
                <a16:creationId xmlns:a16="http://schemas.microsoft.com/office/drawing/2014/main" id="{95F289AA-3C49-0D86-B4BE-EC00E4D06FD8}"/>
              </a:ext>
            </a:extLst>
          </p:cNvPr>
          <p:cNvSpPr>
            <a:spLocks noGrp="1"/>
          </p:cNvSpPr>
          <p:nvPr>
            <p:ph type="sldNum" sz="quarter" idx="12"/>
          </p:nvPr>
        </p:nvSpPr>
        <p:spPr/>
        <p:txBody>
          <a:bodyPr/>
          <a:lstStyle/>
          <a:p>
            <a:fld id="{F1A33496-AB9D-4CC0-B74B-237F92657F1D}" type="slidenum">
              <a:rPr lang="en-GB" smtClean="0"/>
              <a:t>11</a:t>
            </a:fld>
            <a:endParaRPr lang="en-GB"/>
          </a:p>
        </p:txBody>
      </p:sp>
      <p:graphicFrame>
        <p:nvGraphicFramePr>
          <p:cNvPr id="6" name="Table 5">
            <a:extLst>
              <a:ext uri="{FF2B5EF4-FFF2-40B4-BE49-F238E27FC236}">
                <a16:creationId xmlns:a16="http://schemas.microsoft.com/office/drawing/2014/main" id="{C73050F7-C346-ED99-9949-E8B4D9687937}"/>
              </a:ext>
            </a:extLst>
          </p:cNvPr>
          <p:cNvGraphicFramePr>
            <a:graphicFrameLocks noGrp="1"/>
          </p:cNvGraphicFramePr>
          <p:nvPr>
            <p:extLst>
              <p:ext uri="{D42A27DB-BD31-4B8C-83A1-F6EECF244321}">
                <p14:modId xmlns:p14="http://schemas.microsoft.com/office/powerpoint/2010/main" val="1002778933"/>
              </p:ext>
            </p:extLst>
          </p:nvPr>
        </p:nvGraphicFramePr>
        <p:xfrm>
          <a:off x="838200" y="1411054"/>
          <a:ext cx="10515599" cy="1697904"/>
        </p:xfrm>
        <a:graphic>
          <a:graphicData uri="http://schemas.openxmlformats.org/drawingml/2006/table">
            <a:tbl>
              <a:tblPr firstRow="1" firstCol="1" bandRow="1"/>
              <a:tblGrid>
                <a:gridCol w="1307739">
                  <a:extLst>
                    <a:ext uri="{9D8B030D-6E8A-4147-A177-3AD203B41FA5}">
                      <a16:colId xmlns:a16="http://schemas.microsoft.com/office/drawing/2014/main" val="1825997789"/>
                    </a:ext>
                  </a:extLst>
                </a:gridCol>
                <a:gridCol w="9207860">
                  <a:extLst>
                    <a:ext uri="{9D8B030D-6E8A-4147-A177-3AD203B41FA5}">
                      <a16:colId xmlns:a16="http://schemas.microsoft.com/office/drawing/2014/main" val="412820048"/>
                    </a:ext>
                  </a:extLst>
                </a:gridCol>
              </a:tblGrid>
              <a:tr h="33474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FR-13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User Removal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6299956"/>
                  </a:ext>
                </a:extLst>
              </a:tr>
              <a:tr h="69368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Admins should have the authority to remove any user from the system as needed. This action permanently deletes the user's account and associated data from the system.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3050445"/>
                  </a:ext>
                </a:extLst>
              </a:tr>
              <a:tr h="33474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Admin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248257"/>
                  </a:ext>
                </a:extLst>
              </a:tr>
              <a:tr h="334741">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3432795"/>
                  </a:ext>
                </a:extLst>
              </a:tr>
            </a:tbl>
          </a:graphicData>
        </a:graphic>
      </p:graphicFrame>
      <p:graphicFrame>
        <p:nvGraphicFramePr>
          <p:cNvPr id="9" name="Table 8">
            <a:extLst>
              <a:ext uri="{FF2B5EF4-FFF2-40B4-BE49-F238E27FC236}">
                <a16:creationId xmlns:a16="http://schemas.microsoft.com/office/drawing/2014/main" id="{93D5BE03-DD02-F774-0993-77F3B9B3CCF5}"/>
              </a:ext>
            </a:extLst>
          </p:cNvPr>
          <p:cNvGraphicFramePr>
            <a:graphicFrameLocks noGrp="1"/>
          </p:cNvGraphicFramePr>
          <p:nvPr>
            <p:extLst>
              <p:ext uri="{D42A27DB-BD31-4B8C-83A1-F6EECF244321}">
                <p14:modId xmlns:p14="http://schemas.microsoft.com/office/powerpoint/2010/main" val="3855708642"/>
              </p:ext>
            </p:extLst>
          </p:nvPr>
        </p:nvGraphicFramePr>
        <p:xfrm>
          <a:off x="838198" y="3568699"/>
          <a:ext cx="10515599" cy="1617213"/>
        </p:xfrm>
        <a:graphic>
          <a:graphicData uri="http://schemas.openxmlformats.org/drawingml/2006/table">
            <a:tbl>
              <a:tblPr firstRow="1" firstCol="1" bandRow="1"/>
              <a:tblGrid>
                <a:gridCol w="1263341">
                  <a:extLst>
                    <a:ext uri="{9D8B030D-6E8A-4147-A177-3AD203B41FA5}">
                      <a16:colId xmlns:a16="http://schemas.microsoft.com/office/drawing/2014/main" val="2472388096"/>
                    </a:ext>
                  </a:extLst>
                </a:gridCol>
                <a:gridCol w="9252258">
                  <a:extLst>
                    <a:ext uri="{9D8B030D-6E8A-4147-A177-3AD203B41FA5}">
                      <a16:colId xmlns:a16="http://schemas.microsoft.com/office/drawing/2014/main" val="1693382142"/>
                    </a:ext>
                  </a:extLst>
                </a:gridCol>
              </a:tblGrid>
              <a:tr h="33474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FR-14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User Profile Editing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8510535"/>
                  </a:ext>
                </a:extLst>
              </a:tr>
              <a:tr h="443477">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Users should be able to edit their profiles and update personal information, including email and password.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314944"/>
                  </a:ext>
                </a:extLst>
              </a:tr>
              <a:tr h="33474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All users (Learners, Instructors, admins)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9453617"/>
                  </a:ext>
                </a:extLst>
              </a:tr>
              <a:tr h="334741">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Medium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8497892"/>
                  </a:ext>
                </a:extLst>
              </a:tr>
            </a:tbl>
          </a:graphicData>
        </a:graphic>
      </p:graphicFrame>
    </p:spTree>
    <p:extLst>
      <p:ext uri="{BB962C8B-B14F-4D97-AF65-F5344CB8AC3E}">
        <p14:creationId xmlns:p14="http://schemas.microsoft.com/office/powerpoint/2010/main" val="908947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D03B-D601-1EF8-BC9D-C8AD6EB91073}"/>
              </a:ext>
            </a:extLst>
          </p:cNvPr>
          <p:cNvSpPr>
            <a:spLocks noGrp="1"/>
          </p:cNvSpPr>
          <p:nvPr>
            <p:ph type="title"/>
          </p:nvPr>
        </p:nvSpPr>
        <p:spPr>
          <a:xfrm>
            <a:off x="838199" y="322252"/>
            <a:ext cx="10515600" cy="507072"/>
          </a:xfrm>
        </p:spPr>
        <p:txBody>
          <a:bodyPr>
            <a:normAutofit fontScale="90000"/>
          </a:bodyPr>
          <a:lstStyle/>
          <a:p>
            <a:r>
              <a:rPr lang="en-GB" sz="3200" b="1" dirty="0">
                <a:latin typeface="Times New Roman" panose="02020603050405020304" pitchFamily="18" charset="0"/>
                <a:cs typeface="Times New Roman" panose="02020603050405020304" pitchFamily="18" charset="0"/>
              </a:rPr>
              <a:t>Functional Requirements</a:t>
            </a:r>
          </a:p>
        </p:txBody>
      </p:sp>
      <p:sp>
        <p:nvSpPr>
          <p:cNvPr id="4" name="Date Placeholder 3">
            <a:extLst>
              <a:ext uri="{FF2B5EF4-FFF2-40B4-BE49-F238E27FC236}">
                <a16:creationId xmlns:a16="http://schemas.microsoft.com/office/drawing/2014/main" id="{397045EE-71B1-9386-1908-6455B4393D52}"/>
              </a:ext>
            </a:extLst>
          </p:cNvPr>
          <p:cNvSpPr>
            <a:spLocks noGrp="1"/>
          </p:cNvSpPr>
          <p:nvPr>
            <p:ph type="dt" sz="half" idx="10"/>
          </p:nvPr>
        </p:nvSpPr>
        <p:spPr/>
        <p:txBody>
          <a:bodyPr/>
          <a:lstStyle/>
          <a:p>
            <a:fld id="{ED5BEF84-8F82-48AF-8DAC-1F2EAC9523A6}" type="datetime1">
              <a:rPr lang="en-GB" smtClean="0"/>
              <a:t>29/09/2023</a:t>
            </a:fld>
            <a:endParaRPr lang="en-GB"/>
          </a:p>
        </p:txBody>
      </p:sp>
      <p:sp>
        <p:nvSpPr>
          <p:cNvPr id="5" name="Slide Number Placeholder 4">
            <a:extLst>
              <a:ext uri="{FF2B5EF4-FFF2-40B4-BE49-F238E27FC236}">
                <a16:creationId xmlns:a16="http://schemas.microsoft.com/office/drawing/2014/main" id="{95F289AA-3C49-0D86-B4BE-EC00E4D06FD8}"/>
              </a:ext>
            </a:extLst>
          </p:cNvPr>
          <p:cNvSpPr>
            <a:spLocks noGrp="1"/>
          </p:cNvSpPr>
          <p:nvPr>
            <p:ph type="sldNum" sz="quarter" idx="12"/>
          </p:nvPr>
        </p:nvSpPr>
        <p:spPr/>
        <p:txBody>
          <a:bodyPr/>
          <a:lstStyle/>
          <a:p>
            <a:fld id="{F1A33496-AB9D-4CC0-B74B-237F92657F1D}" type="slidenum">
              <a:rPr lang="en-GB" smtClean="0"/>
              <a:t>12</a:t>
            </a:fld>
            <a:endParaRPr lang="en-GB"/>
          </a:p>
        </p:txBody>
      </p:sp>
      <p:graphicFrame>
        <p:nvGraphicFramePr>
          <p:cNvPr id="7" name="Table 6">
            <a:extLst>
              <a:ext uri="{FF2B5EF4-FFF2-40B4-BE49-F238E27FC236}">
                <a16:creationId xmlns:a16="http://schemas.microsoft.com/office/drawing/2014/main" id="{3789FF24-A577-D853-1662-6601DE4C05D4}"/>
              </a:ext>
            </a:extLst>
          </p:cNvPr>
          <p:cNvGraphicFramePr>
            <a:graphicFrameLocks noGrp="1"/>
          </p:cNvGraphicFramePr>
          <p:nvPr>
            <p:extLst>
              <p:ext uri="{D42A27DB-BD31-4B8C-83A1-F6EECF244321}">
                <p14:modId xmlns:p14="http://schemas.microsoft.com/office/powerpoint/2010/main" val="717927902"/>
              </p:ext>
            </p:extLst>
          </p:nvPr>
        </p:nvGraphicFramePr>
        <p:xfrm>
          <a:off x="838199" y="1307131"/>
          <a:ext cx="10515600" cy="1523804"/>
        </p:xfrm>
        <a:graphic>
          <a:graphicData uri="http://schemas.openxmlformats.org/drawingml/2006/table">
            <a:tbl>
              <a:tblPr firstRow="1" firstCol="1" bandRow="1"/>
              <a:tblGrid>
                <a:gridCol w="1306163">
                  <a:extLst>
                    <a:ext uri="{9D8B030D-6E8A-4147-A177-3AD203B41FA5}">
                      <a16:colId xmlns:a16="http://schemas.microsoft.com/office/drawing/2014/main" val="327288174"/>
                    </a:ext>
                  </a:extLst>
                </a:gridCol>
                <a:gridCol w="9209437">
                  <a:extLst>
                    <a:ext uri="{9D8B030D-6E8A-4147-A177-3AD203B41FA5}">
                      <a16:colId xmlns:a16="http://schemas.microsoft.com/office/drawing/2014/main" val="1601139434"/>
                    </a:ext>
                  </a:extLst>
                </a:gridCol>
              </a:tblGrid>
              <a:tr h="380951">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FR-15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User Logout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0311712"/>
                  </a:ext>
                </a:extLst>
              </a:tr>
              <a:tr h="38095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Users, including students, teachers, and admins, should have the ability to log out securely from the system.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6925191"/>
                  </a:ext>
                </a:extLst>
              </a:tr>
              <a:tr h="38095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All users (Learners, Instructors, admins)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6606358"/>
                  </a:ext>
                </a:extLst>
              </a:tr>
              <a:tr h="380951">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Medium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7075486"/>
                  </a:ext>
                </a:extLst>
              </a:tr>
            </a:tbl>
          </a:graphicData>
        </a:graphic>
      </p:graphicFrame>
    </p:spTree>
    <p:extLst>
      <p:ext uri="{BB962C8B-B14F-4D97-AF65-F5344CB8AC3E}">
        <p14:creationId xmlns:p14="http://schemas.microsoft.com/office/powerpoint/2010/main" val="3259803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D03B-D601-1EF8-BC9D-C8AD6EB91073}"/>
              </a:ext>
            </a:extLst>
          </p:cNvPr>
          <p:cNvSpPr>
            <a:spLocks noGrp="1"/>
          </p:cNvSpPr>
          <p:nvPr>
            <p:ph type="title"/>
          </p:nvPr>
        </p:nvSpPr>
        <p:spPr>
          <a:xfrm>
            <a:off x="838199" y="322252"/>
            <a:ext cx="10515600" cy="507072"/>
          </a:xfrm>
        </p:spPr>
        <p:txBody>
          <a:bodyPr>
            <a:normAutofit fontScale="90000"/>
          </a:bodyPr>
          <a:lstStyle/>
          <a:p>
            <a:r>
              <a:rPr lang="en-GB" sz="3200" b="1" dirty="0">
                <a:latin typeface="Times New Roman" panose="02020603050405020304" pitchFamily="18" charset="0"/>
                <a:cs typeface="Times New Roman" panose="02020603050405020304" pitchFamily="18" charset="0"/>
              </a:rPr>
              <a:t>Non-functional Requirements</a:t>
            </a:r>
          </a:p>
        </p:txBody>
      </p:sp>
      <p:sp>
        <p:nvSpPr>
          <p:cNvPr id="4" name="Date Placeholder 3">
            <a:extLst>
              <a:ext uri="{FF2B5EF4-FFF2-40B4-BE49-F238E27FC236}">
                <a16:creationId xmlns:a16="http://schemas.microsoft.com/office/drawing/2014/main" id="{397045EE-71B1-9386-1908-6455B4393D52}"/>
              </a:ext>
            </a:extLst>
          </p:cNvPr>
          <p:cNvSpPr>
            <a:spLocks noGrp="1"/>
          </p:cNvSpPr>
          <p:nvPr>
            <p:ph type="dt" sz="half" idx="10"/>
          </p:nvPr>
        </p:nvSpPr>
        <p:spPr/>
        <p:txBody>
          <a:bodyPr/>
          <a:lstStyle/>
          <a:p>
            <a:fld id="{ED5BEF84-8F82-48AF-8DAC-1F2EAC9523A6}" type="datetime1">
              <a:rPr lang="en-GB" smtClean="0"/>
              <a:t>29/09/2023</a:t>
            </a:fld>
            <a:endParaRPr lang="en-GB"/>
          </a:p>
        </p:txBody>
      </p:sp>
      <p:sp>
        <p:nvSpPr>
          <p:cNvPr id="5" name="Slide Number Placeholder 4">
            <a:extLst>
              <a:ext uri="{FF2B5EF4-FFF2-40B4-BE49-F238E27FC236}">
                <a16:creationId xmlns:a16="http://schemas.microsoft.com/office/drawing/2014/main" id="{95F289AA-3C49-0D86-B4BE-EC00E4D06FD8}"/>
              </a:ext>
            </a:extLst>
          </p:cNvPr>
          <p:cNvSpPr>
            <a:spLocks noGrp="1"/>
          </p:cNvSpPr>
          <p:nvPr>
            <p:ph type="sldNum" sz="quarter" idx="12"/>
          </p:nvPr>
        </p:nvSpPr>
        <p:spPr/>
        <p:txBody>
          <a:bodyPr/>
          <a:lstStyle/>
          <a:p>
            <a:fld id="{F1A33496-AB9D-4CC0-B74B-237F92657F1D}" type="slidenum">
              <a:rPr lang="en-GB" smtClean="0"/>
              <a:t>13</a:t>
            </a:fld>
            <a:endParaRPr lang="en-GB"/>
          </a:p>
        </p:txBody>
      </p:sp>
      <p:graphicFrame>
        <p:nvGraphicFramePr>
          <p:cNvPr id="6" name="Table 5">
            <a:extLst>
              <a:ext uri="{FF2B5EF4-FFF2-40B4-BE49-F238E27FC236}">
                <a16:creationId xmlns:a16="http://schemas.microsoft.com/office/drawing/2014/main" id="{65B85B30-9135-C85C-2008-E166F8086BE0}"/>
              </a:ext>
            </a:extLst>
          </p:cNvPr>
          <p:cNvGraphicFramePr>
            <a:graphicFrameLocks noGrp="1"/>
          </p:cNvGraphicFramePr>
          <p:nvPr>
            <p:extLst>
              <p:ext uri="{D42A27DB-BD31-4B8C-83A1-F6EECF244321}">
                <p14:modId xmlns:p14="http://schemas.microsoft.com/office/powerpoint/2010/main" val="3104764309"/>
              </p:ext>
            </p:extLst>
          </p:nvPr>
        </p:nvGraphicFramePr>
        <p:xfrm>
          <a:off x="860472" y="1284446"/>
          <a:ext cx="10515600" cy="1655702"/>
        </p:xfrm>
        <a:graphic>
          <a:graphicData uri="http://schemas.openxmlformats.org/drawingml/2006/table">
            <a:tbl>
              <a:tblPr firstRow="1" firstCol="1" bandRow="1"/>
              <a:tblGrid>
                <a:gridCol w="1430820">
                  <a:extLst>
                    <a:ext uri="{9D8B030D-6E8A-4147-A177-3AD203B41FA5}">
                      <a16:colId xmlns:a16="http://schemas.microsoft.com/office/drawing/2014/main" val="2396966202"/>
                    </a:ext>
                  </a:extLst>
                </a:gridCol>
                <a:gridCol w="9084780">
                  <a:extLst>
                    <a:ext uri="{9D8B030D-6E8A-4147-A177-3AD203B41FA5}">
                      <a16:colId xmlns:a16="http://schemas.microsoft.com/office/drawing/2014/main" val="3994667781"/>
                    </a:ext>
                  </a:extLst>
                </a:gridCol>
              </a:tblGrid>
              <a:tr h="32642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NFR-01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Performance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5970176"/>
                  </a:ext>
                </a:extLst>
              </a:tr>
              <a:tr h="676439">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The system should provide a responsive and fast user experience, with page load times not exceeding [specified time limit] even with a large number of concurrent users.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3233875"/>
                  </a:ext>
                </a:extLst>
              </a:tr>
              <a:tr h="32642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All Users (students, teachers, admins)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8647292"/>
                  </a:ext>
                </a:extLst>
              </a:tr>
              <a:tr h="326421">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9115299"/>
                  </a:ext>
                </a:extLst>
              </a:tr>
            </a:tbl>
          </a:graphicData>
        </a:graphic>
      </p:graphicFrame>
      <p:graphicFrame>
        <p:nvGraphicFramePr>
          <p:cNvPr id="9" name="Table 8">
            <a:extLst>
              <a:ext uri="{FF2B5EF4-FFF2-40B4-BE49-F238E27FC236}">
                <a16:creationId xmlns:a16="http://schemas.microsoft.com/office/drawing/2014/main" id="{67445962-4F5B-2EFC-2E63-8D0605142BA6}"/>
              </a:ext>
            </a:extLst>
          </p:cNvPr>
          <p:cNvGraphicFramePr>
            <a:graphicFrameLocks noGrp="1"/>
          </p:cNvGraphicFramePr>
          <p:nvPr>
            <p:extLst>
              <p:ext uri="{D42A27DB-BD31-4B8C-83A1-F6EECF244321}">
                <p14:modId xmlns:p14="http://schemas.microsoft.com/office/powerpoint/2010/main" val="3708606682"/>
              </p:ext>
            </p:extLst>
          </p:nvPr>
        </p:nvGraphicFramePr>
        <p:xfrm>
          <a:off x="860472" y="3389312"/>
          <a:ext cx="10493327" cy="1773532"/>
        </p:xfrm>
        <a:graphic>
          <a:graphicData uri="http://schemas.openxmlformats.org/drawingml/2006/table">
            <a:tbl>
              <a:tblPr firstRow="1" firstCol="1" bandRow="1"/>
              <a:tblGrid>
                <a:gridCol w="1430407">
                  <a:extLst>
                    <a:ext uri="{9D8B030D-6E8A-4147-A177-3AD203B41FA5}">
                      <a16:colId xmlns:a16="http://schemas.microsoft.com/office/drawing/2014/main" val="695768024"/>
                    </a:ext>
                  </a:extLst>
                </a:gridCol>
                <a:gridCol w="9062920">
                  <a:extLst>
                    <a:ext uri="{9D8B030D-6E8A-4147-A177-3AD203B41FA5}">
                      <a16:colId xmlns:a16="http://schemas.microsoft.com/office/drawing/2014/main" val="2404977633"/>
                    </a:ext>
                  </a:extLst>
                </a:gridCol>
              </a:tblGrid>
              <a:tr h="288634">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NFR-02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Security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7299954"/>
                  </a:ext>
                </a:extLst>
              </a:tr>
              <a:tr h="907630">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User data, including personal information and payment details, should be securely stored and transmitted using encryption and other appropriate security measures. Authentication and authorization mechanisms should prevent unauthorized access.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2445398"/>
                  </a:ext>
                </a:extLst>
              </a:tr>
              <a:tr h="288634">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All Users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80059"/>
                  </a:ext>
                </a:extLst>
              </a:tr>
              <a:tr h="288634">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9560696"/>
                  </a:ext>
                </a:extLst>
              </a:tr>
            </a:tbl>
          </a:graphicData>
        </a:graphic>
      </p:graphicFrame>
    </p:spTree>
    <p:extLst>
      <p:ext uri="{BB962C8B-B14F-4D97-AF65-F5344CB8AC3E}">
        <p14:creationId xmlns:p14="http://schemas.microsoft.com/office/powerpoint/2010/main" val="3451174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D03B-D601-1EF8-BC9D-C8AD6EB91073}"/>
              </a:ext>
            </a:extLst>
          </p:cNvPr>
          <p:cNvSpPr>
            <a:spLocks noGrp="1"/>
          </p:cNvSpPr>
          <p:nvPr>
            <p:ph type="title"/>
          </p:nvPr>
        </p:nvSpPr>
        <p:spPr>
          <a:xfrm>
            <a:off x="838199" y="322252"/>
            <a:ext cx="10515600" cy="507072"/>
          </a:xfrm>
        </p:spPr>
        <p:txBody>
          <a:bodyPr>
            <a:normAutofit fontScale="90000"/>
          </a:bodyPr>
          <a:lstStyle/>
          <a:p>
            <a:r>
              <a:rPr lang="en-GB" sz="3200" b="1" dirty="0">
                <a:latin typeface="Times New Roman" panose="02020603050405020304" pitchFamily="18" charset="0"/>
                <a:cs typeface="Times New Roman" panose="02020603050405020304" pitchFamily="18" charset="0"/>
              </a:rPr>
              <a:t>Non-functional Requirements</a:t>
            </a:r>
          </a:p>
        </p:txBody>
      </p:sp>
      <p:sp>
        <p:nvSpPr>
          <p:cNvPr id="4" name="Date Placeholder 3">
            <a:extLst>
              <a:ext uri="{FF2B5EF4-FFF2-40B4-BE49-F238E27FC236}">
                <a16:creationId xmlns:a16="http://schemas.microsoft.com/office/drawing/2014/main" id="{397045EE-71B1-9386-1908-6455B4393D52}"/>
              </a:ext>
            </a:extLst>
          </p:cNvPr>
          <p:cNvSpPr>
            <a:spLocks noGrp="1"/>
          </p:cNvSpPr>
          <p:nvPr>
            <p:ph type="dt" sz="half" idx="10"/>
          </p:nvPr>
        </p:nvSpPr>
        <p:spPr/>
        <p:txBody>
          <a:bodyPr/>
          <a:lstStyle/>
          <a:p>
            <a:fld id="{ED5BEF84-8F82-48AF-8DAC-1F2EAC9523A6}" type="datetime1">
              <a:rPr lang="en-GB" smtClean="0"/>
              <a:t>29/09/2023</a:t>
            </a:fld>
            <a:endParaRPr lang="en-GB"/>
          </a:p>
        </p:txBody>
      </p:sp>
      <p:sp>
        <p:nvSpPr>
          <p:cNvPr id="5" name="Slide Number Placeholder 4">
            <a:extLst>
              <a:ext uri="{FF2B5EF4-FFF2-40B4-BE49-F238E27FC236}">
                <a16:creationId xmlns:a16="http://schemas.microsoft.com/office/drawing/2014/main" id="{95F289AA-3C49-0D86-B4BE-EC00E4D06FD8}"/>
              </a:ext>
            </a:extLst>
          </p:cNvPr>
          <p:cNvSpPr>
            <a:spLocks noGrp="1"/>
          </p:cNvSpPr>
          <p:nvPr>
            <p:ph type="sldNum" sz="quarter" idx="12"/>
          </p:nvPr>
        </p:nvSpPr>
        <p:spPr/>
        <p:txBody>
          <a:bodyPr/>
          <a:lstStyle/>
          <a:p>
            <a:fld id="{F1A33496-AB9D-4CC0-B74B-237F92657F1D}" type="slidenum">
              <a:rPr lang="en-GB" smtClean="0"/>
              <a:t>14</a:t>
            </a:fld>
            <a:endParaRPr lang="en-GB"/>
          </a:p>
        </p:txBody>
      </p:sp>
      <p:graphicFrame>
        <p:nvGraphicFramePr>
          <p:cNvPr id="7" name="Table 6">
            <a:extLst>
              <a:ext uri="{FF2B5EF4-FFF2-40B4-BE49-F238E27FC236}">
                <a16:creationId xmlns:a16="http://schemas.microsoft.com/office/drawing/2014/main" id="{B9E1BEAE-95A0-536B-EA28-E0E0DE463E67}"/>
              </a:ext>
            </a:extLst>
          </p:cNvPr>
          <p:cNvGraphicFramePr>
            <a:graphicFrameLocks noGrp="1"/>
          </p:cNvGraphicFramePr>
          <p:nvPr>
            <p:extLst>
              <p:ext uri="{D42A27DB-BD31-4B8C-83A1-F6EECF244321}">
                <p14:modId xmlns:p14="http://schemas.microsoft.com/office/powerpoint/2010/main" val="3860679390"/>
              </p:ext>
            </p:extLst>
          </p:nvPr>
        </p:nvGraphicFramePr>
        <p:xfrm>
          <a:off x="838199" y="1354784"/>
          <a:ext cx="10515600" cy="1500956"/>
        </p:xfrm>
        <a:graphic>
          <a:graphicData uri="http://schemas.openxmlformats.org/drawingml/2006/table">
            <a:tbl>
              <a:tblPr firstRow="1" firstCol="1" bandRow="1"/>
              <a:tblGrid>
                <a:gridCol w="1332523">
                  <a:extLst>
                    <a:ext uri="{9D8B030D-6E8A-4147-A177-3AD203B41FA5}">
                      <a16:colId xmlns:a16="http://schemas.microsoft.com/office/drawing/2014/main" val="3790707439"/>
                    </a:ext>
                  </a:extLst>
                </a:gridCol>
                <a:gridCol w="9183077">
                  <a:extLst>
                    <a:ext uri="{9D8B030D-6E8A-4147-A177-3AD203B41FA5}">
                      <a16:colId xmlns:a16="http://schemas.microsoft.com/office/drawing/2014/main" val="2510492990"/>
                    </a:ext>
                  </a:extLst>
                </a:gridCol>
              </a:tblGrid>
              <a:tr h="295913">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NFR-03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Usability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4311271"/>
                  </a:ext>
                </a:extLst>
              </a:tr>
              <a:tr h="613217">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The user interface should be intuitive and user-friendly, providing a positive user experience. The system should be accessible to users with disabilities, adhering to relevant accessibility standards.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4302435"/>
                  </a:ext>
                </a:extLst>
              </a:tr>
              <a:tr h="295913">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All Users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9963459"/>
                  </a:ext>
                </a:extLst>
              </a:tr>
              <a:tr h="295913">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Medium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8921614"/>
                  </a:ext>
                </a:extLst>
              </a:tr>
            </a:tbl>
          </a:graphicData>
        </a:graphic>
      </p:graphicFrame>
      <p:graphicFrame>
        <p:nvGraphicFramePr>
          <p:cNvPr id="10" name="Table 9">
            <a:extLst>
              <a:ext uri="{FF2B5EF4-FFF2-40B4-BE49-F238E27FC236}">
                <a16:creationId xmlns:a16="http://schemas.microsoft.com/office/drawing/2014/main" id="{57AFC917-C42D-F9A9-28D0-7C9717C8DB25}"/>
              </a:ext>
            </a:extLst>
          </p:cNvPr>
          <p:cNvGraphicFramePr>
            <a:graphicFrameLocks noGrp="1"/>
          </p:cNvGraphicFramePr>
          <p:nvPr>
            <p:extLst>
              <p:ext uri="{D42A27DB-BD31-4B8C-83A1-F6EECF244321}">
                <p14:modId xmlns:p14="http://schemas.microsoft.com/office/powerpoint/2010/main" val="2061345663"/>
              </p:ext>
            </p:extLst>
          </p:nvPr>
        </p:nvGraphicFramePr>
        <p:xfrm>
          <a:off x="838199" y="3479006"/>
          <a:ext cx="10528496" cy="1500956"/>
        </p:xfrm>
        <a:graphic>
          <a:graphicData uri="http://schemas.openxmlformats.org/drawingml/2006/table">
            <a:tbl>
              <a:tblPr firstRow="1" firstCol="1" bandRow="1"/>
              <a:tblGrid>
                <a:gridCol w="1269754">
                  <a:extLst>
                    <a:ext uri="{9D8B030D-6E8A-4147-A177-3AD203B41FA5}">
                      <a16:colId xmlns:a16="http://schemas.microsoft.com/office/drawing/2014/main" val="3743118567"/>
                    </a:ext>
                  </a:extLst>
                </a:gridCol>
                <a:gridCol w="9258742">
                  <a:extLst>
                    <a:ext uri="{9D8B030D-6E8A-4147-A177-3AD203B41FA5}">
                      <a16:colId xmlns:a16="http://schemas.microsoft.com/office/drawing/2014/main" val="4192918054"/>
                    </a:ext>
                  </a:extLst>
                </a:gridCol>
              </a:tblGrid>
              <a:tr h="295913">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NFR-04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Reliability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4239326"/>
                  </a:ext>
                </a:extLst>
              </a:tr>
              <a:tr h="613217">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The system should be available 24/7, with minimal downtime for maintenance. Backup and recovery mechanisms should be in place to prevent data loss and ensure system reliability.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0980720"/>
                  </a:ext>
                </a:extLst>
              </a:tr>
              <a:tr h="295913">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All Users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4226628"/>
                  </a:ext>
                </a:extLst>
              </a:tr>
              <a:tr h="295913">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6815249"/>
                  </a:ext>
                </a:extLst>
              </a:tr>
            </a:tbl>
          </a:graphicData>
        </a:graphic>
      </p:graphicFrame>
    </p:spTree>
    <p:extLst>
      <p:ext uri="{BB962C8B-B14F-4D97-AF65-F5344CB8AC3E}">
        <p14:creationId xmlns:p14="http://schemas.microsoft.com/office/powerpoint/2010/main" val="2589924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D03B-D601-1EF8-BC9D-C8AD6EB91073}"/>
              </a:ext>
            </a:extLst>
          </p:cNvPr>
          <p:cNvSpPr>
            <a:spLocks noGrp="1"/>
          </p:cNvSpPr>
          <p:nvPr>
            <p:ph type="title"/>
          </p:nvPr>
        </p:nvSpPr>
        <p:spPr>
          <a:xfrm>
            <a:off x="838199" y="322252"/>
            <a:ext cx="10515600" cy="507072"/>
          </a:xfrm>
        </p:spPr>
        <p:txBody>
          <a:bodyPr>
            <a:normAutofit fontScale="90000"/>
          </a:bodyPr>
          <a:lstStyle/>
          <a:p>
            <a:r>
              <a:rPr lang="en-GB" sz="3200" b="1" dirty="0">
                <a:latin typeface="Times New Roman" panose="02020603050405020304" pitchFamily="18" charset="0"/>
                <a:cs typeface="Times New Roman" panose="02020603050405020304" pitchFamily="18" charset="0"/>
              </a:rPr>
              <a:t>Non-functional Requirements</a:t>
            </a:r>
          </a:p>
        </p:txBody>
      </p:sp>
      <p:sp>
        <p:nvSpPr>
          <p:cNvPr id="4" name="Date Placeholder 3">
            <a:extLst>
              <a:ext uri="{FF2B5EF4-FFF2-40B4-BE49-F238E27FC236}">
                <a16:creationId xmlns:a16="http://schemas.microsoft.com/office/drawing/2014/main" id="{397045EE-71B1-9386-1908-6455B4393D52}"/>
              </a:ext>
            </a:extLst>
          </p:cNvPr>
          <p:cNvSpPr>
            <a:spLocks noGrp="1"/>
          </p:cNvSpPr>
          <p:nvPr>
            <p:ph type="dt" sz="half" idx="10"/>
          </p:nvPr>
        </p:nvSpPr>
        <p:spPr/>
        <p:txBody>
          <a:bodyPr/>
          <a:lstStyle/>
          <a:p>
            <a:fld id="{ED5BEF84-8F82-48AF-8DAC-1F2EAC9523A6}" type="datetime1">
              <a:rPr lang="en-GB" smtClean="0"/>
              <a:t>29/09/2023</a:t>
            </a:fld>
            <a:endParaRPr lang="en-GB"/>
          </a:p>
        </p:txBody>
      </p:sp>
      <p:sp>
        <p:nvSpPr>
          <p:cNvPr id="5" name="Slide Number Placeholder 4">
            <a:extLst>
              <a:ext uri="{FF2B5EF4-FFF2-40B4-BE49-F238E27FC236}">
                <a16:creationId xmlns:a16="http://schemas.microsoft.com/office/drawing/2014/main" id="{95F289AA-3C49-0D86-B4BE-EC00E4D06FD8}"/>
              </a:ext>
            </a:extLst>
          </p:cNvPr>
          <p:cNvSpPr>
            <a:spLocks noGrp="1"/>
          </p:cNvSpPr>
          <p:nvPr>
            <p:ph type="sldNum" sz="quarter" idx="12"/>
          </p:nvPr>
        </p:nvSpPr>
        <p:spPr/>
        <p:txBody>
          <a:bodyPr/>
          <a:lstStyle/>
          <a:p>
            <a:fld id="{F1A33496-AB9D-4CC0-B74B-237F92657F1D}" type="slidenum">
              <a:rPr lang="en-GB" smtClean="0"/>
              <a:t>15</a:t>
            </a:fld>
            <a:endParaRPr lang="en-GB"/>
          </a:p>
        </p:txBody>
      </p:sp>
      <p:graphicFrame>
        <p:nvGraphicFramePr>
          <p:cNvPr id="6" name="Table 5">
            <a:extLst>
              <a:ext uri="{FF2B5EF4-FFF2-40B4-BE49-F238E27FC236}">
                <a16:creationId xmlns:a16="http://schemas.microsoft.com/office/drawing/2014/main" id="{9D739B40-D6AF-81BC-860A-0595A4AFE20C}"/>
              </a:ext>
            </a:extLst>
          </p:cNvPr>
          <p:cNvGraphicFramePr>
            <a:graphicFrameLocks noGrp="1"/>
          </p:cNvGraphicFramePr>
          <p:nvPr>
            <p:extLst>
              <p:ext uri="{D42A27DB-BD31-4B8C-83A1-F6EECF244321}">
                <p14:modId xmlns:p14="http://schemas.microsoft.com/office/powerpoint/2010/main" val="3123232117"/>
              </p:ext>
            </p:extLst>
          </p:nvPr>
        </p:nvGraphicFramePr>
        <p:xfrm>
          <a:off x="936673" y="1242242"/>
          <a:ext cx="10515600" cy="1669768"/>
        </p:xfrm>
        <a:graphic>
          <a:graphicData uri="http://schemas.openxmlformats.org/drawingml/2006/table">
            <a:tbl>
              <a:tblPr firstRow="1" firstCol="1" bandRow="1"/>
              <a:tblGrid>
                <a:gridCol w="1430820">
                  <a:extLst>
                    <a:ext uri="{9D8B030D-6E8A-4147-A177-3AD203B41FA5}">
                      <a16:colId xmlns:a16="http://schemas.microsoft.com/office/drawing/2014/main" val="1573310443"/>
                    </a:ext>
                  </a:extLst>
                </a:gridCol>
                <a:gridCol w="9084780">
                  <a:extLst>
                    <a:ext uri="{9D8B030D-6E8A-4147-A177-3AD203B41FA5}">
                      <a16:colId xmlns:a16="http://schemas.microsoft.com/office/drawing/2014/main" val="2664519897"/>
                    </a:ext>
                  </a:extLst>
                </a:gridCol>
              </a:tblGrid>
              <a:tr h="329194">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NFR-05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Documentation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7973056"/>
                  </a:ext>
                </a:extLst>
              </a:tr>
              <a:tr h="682186">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Comprehensive documentation should be available for users, administrators, and developers, providing clear instructions on system usage, configuration, and maintenance.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4029960"/>
                  </a:ext>
                </a:extLst>
              </a:tr>
              <a:tr h="329194">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All Users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7062818"/>
                  </a:ext>
                </a:extLst>
              </a:tr>
              <a:tr h="329194">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Medium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5784657"/>
                  </a:ext>
                </a:extLst>
              </a:tr>
            </a:tbl>
          </a:graphicData>
        </a:graphic>
      </p:graphicFrame>
    </p:spTree>
    <p:extLst>
      <p:ext uri="{BB962C8B-B14F-4D97-AF65-F5344CB8AC3E}">
        <p14:creationId xmlns:p14="http://schemas.microsoft.com/office/powerpoint/2010/main" val="4138568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888B-16BD-2F13-03DE-E606B274C959}"/>
              </a:ext>
            </a:extLst>
          </p:cNvPr>
          <p:cNvSpPr>
            <a:spLocks noGrp="1"/>
          </p:cNvSpPr>
          <p:nvPr>
            <p:ph type="title"/>
          </p:nvPr>
        </p:nvSpPr>
        <p:spPr>
          <a:xfrm>
            <a:off x="838200" y="365126"/>
            <a:ext cx="10515600" cy="394529"/>
          </a:xfrm>
        </p:spPr>
        <p:txBody>
          <a:bodyPr>
            <a:noAutofit/>
          </a:bodyPr>
          <a:lstStyle/>
          <a:p>
            <a:r>
              <a:rPr lang="en-GB" sz="2400" b="1" dirty="0">
                <a:latin typeface="Times New Roman" panose="02020603050405020304" pitchFamily="18" charset="0"/>
                <a:cs typeface="Times New Roman" panose="02020603050405020304" pitchFamily="18" charset="0"/>
              </a:rPr>
              <a:t>Use Case Diagram</a:t>
            </a:r>
          </a:p>
        </p:txBody>
      </p:sp>
      <p:sp>
        <p:nvSpPr>
          <p:cNvPr id="3" name="Date Placeholder 2">
            <a:extLst>
              <a:ext uri="{FF2B5EF4-FFF2-40B4-BE49-F238E27FC236}">
                <a16:creationId xmlns:a16="http://schemas.microsoft.com/office/drawing/2014/main" id="{806DDEE5-8302-CBAD-C3EE-F0CE08864EC8}"/>
              </a:ext>
            </a:extLst>
          </p:cNvPr>
          <p:cNvSpPr>
            <a:spLocks noGrp="1"/>
          </p:cNvSpPr>
          <p:nvPr>
            <p:ph type="dt" sz="half" idx="10"/>
          </p:nvPr>
        </p:nvSpPr>
        <p:spPr/>
        <p:txBody>
          <a:bodyPr/>
          <a:lstStyle/>
          <a:p>
            <a:fld id="{21DDB62F-908C-4DC4-9FD3-85DFE98CF8DA}" type="datetime1">
              <a:rPr lang="en-GB" smtClean="0"/>
              <a:t>29/09/2023</a:t>
            </a:fld>
            <a:endParaRPr lang="en-GB"/>
          </a:p>
        </p:txBody>
      </p:sp>
      <p:sp>
        <p:nvSpPr>
          <p:cNvPr id="4" name="Slide Number Placeholder 3">
            <a:extLst>
              <a:ext uri="{FF2B5EF4-FFF2-40B4-BE49-F238E27FC236}">
                <a16:creationId xmlns:a16="http://schemas.microsoft.com/office/drawing/2014/main" id="{9A028E0B-D901-B21A-FA5C-74F0E0B286CF}"/>
              </a:ext>
            </a:extLst>
          </p:cNvPr>
          <p:cNvSpPr>
            <a:spLocks noGrp="1"/>
          </p:cNvSpPr>
          <p:nvPr>
            <p:ph type="sldNum" sz="quarter" idx="12"/>
          </p:nvPr>
        </p:nvSpPr>
        <p:spPr/>
        <p:txBody>
          <a:bodyPr/>
          <a:lstStyle/>
          <a:p>
            <a:fld id="{F1A33496-AB9D-4CC0-B74B-237F92657F1D}" type="slidenum">
              <a:rPr lang="en-GB" smtClean="0"/>
              <a:t>16</a:t>
            </a:fld>
            <a:endParaRPr lang="en-GB"/>
          </a:p>
        </p:txBody>
      </p:sp>
      <p:pic>
        <p:nvPicPr>
          <p:cNvPr id="5" name="Picture 4">
            <a:extLst>
              <a:ext uri="{FF2B5EF4-FFF2-40B4-BE49-F238E27FC236}">
                <a16:creationId xmlns:a16="http://schemas.microsoft.com/office/drawing/2014/main" id="{440BF593-2F06-218F-B549-5AD31BB97C0A}"/>
              </a:ext>
            </a:extLst>
          </p:cNvPr>
          <p:cNvPicPr>
            <a:picLocks noChangeAspect="1"/>
          </p:cNvPicPr>
          <p:nvPr/>
        </p:nvPicPr>
        <p:blipFill rotWithShape="1">
          <a:blip r:embed="rId2">
            <a:extLst>
              <a:ext uri="{28A0092B-C50C-407E-A947-70E740481C1C}">
                <a14:useLocalDpi xmlns:a14="http://schemas.microsoft.com/office/drawing/2010/main" val="0"/>
              </a:ext>
            </a:extLst>
          </a:blip>
          <a:srcRect l="763" t="1908" r="1418" b="2860"/>
          <a:stretch/>
        </p:blipFill>
        <p:spPr>
          <a:xfrm>
            <a:off x="3446585" y="872197"/>
            <a:ext cx="5824024" cy="5620677"/>
          </a:xfrm>
          <a:prstGeom prst="rect">
            <a:avLst/>
          </a:prstGeom>
        </p:spPr>
      </p:pic>
    </p:spTree>
    <p:extLst>
      <p:ext uri="{BB962C8B-B14F-4D97-AF65-F5344CB8AC3E}">
        <p14:creationId xmlns:p14="http://schemas.microsoft.com/office/powerpoint/2010/main" val="4036534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ABC2BB-F955-D8FE-C299-E2925B53A5E2}"/>
              </a:ext>
            </a:extLst>
          </p:cNvPr>
          <p:cNvSpPr>
            <a:spLocks noGrp="1"/>
          </p:cNvSpPr>
          <p:nvPr>
            <p:ph type="title"/>
          </p:nvPr>
        </p:nvSpPr>
        <p:spPr>
          <a:xfrm>
            <a:off x="838200" y="365126"/>
            <a:ext cx="10515600" cy="502132"/>
          </a:xfrm>
        </p:spPr>
        <p:txBody>
          <a:bodyPr>
            <a:noAutofit/>
          </a:bodyPr>
          <a:lstStyle/>
          <a:p>
            <a:r>
              <a:rPr lang="en-GB" sz="2400" b="1" dirty="0">
                <a:latin typeface="Times New Roman" panose="02020603050405020304" pitchFamily="18" charset="0"/>
                <a:cs typeface="Times New Roman" panose="02020603050405020304" pitchFamily="18" charset="0"/>
              </a:rPr>
              <a:t>Use Case Description</a:t>
            </a:r>
          </a:p>
        </p:txBody>
      </p:sp>
      <p:sp>
        <p:nvSpPr>
          <p:cNvPr id="13" name="Date Placeholder 12">
            <a:extLst>
              <a:ext uri="{FF2B5EF4-FFF2-40B4-BE49-F238E27FC236}">
                <a16:creationId xmlns:a16="http://schemas.microsoft.com/office/drawing/2014/main" id="{9B25F46D-2655-445F-C534-F44C7BCADA25}"/>
              </a:ext>
            </a:extLst>
          </p:cNvPr>
          <p:cNvSpPr>
            <a:spLocks noGrp="1"/>
          </p:cNvSpPr>
          <p:nvPr>
            <p:ph type="dt" sz="half" idx="10"/>
          </p:nvPr>
        </p:nvSpPr>
        <p:spPr/>
        <p:txBody>
          <a:bodyPr/>
          <a:lstStyle/>
          <a:p>
            <a:fld id="{7DD7EC53-EA33-4592-A97A-4D9EC1C56699}" type="datetime1">
              <a:rPr lang="en-GB" smtClean="0"/>
              <a:t>29/09/2023</a:t>
            </a:fld>
            <a:endParaRPr lang="en-GB"/>
          </a:p>
        </p:txBody>
      </p:sp>
      <p:sp>
        <p:nvSpPr>
          <p:cNvPr id="14" name="Slide Number Placeholder 13">
            <a:extLst>
              <a:ext uri="{FF2B5EF4-FFF2-40B4-BE49-F238E27FC236}">
                <a16:creationId xmlns:a16="http://schemas.microsoft.com/office/drawing/2014/main" id="{242F8F99-DD25-95AD-DE38-5477A814467B}"/>
              </a:ext>
            </a:extLst>
          </p:cNvPr>
          <p:cNvSpPr>
            <a:spLocks noGrp="1"/>
          </p:cNvSpPr>
          <p:nvPr>
            <p:ph type="sldNum" sz="quarter" idx="12"/>
          </p:nvPr>
        </p:nvSpPr>
        <p:spPr/>
        <p:txBody>
          <a:bodyPr/>
          <a:lstStyle/>
          <a:p>
            <a:fld id="{F1A33496-AB9D-4CC0-B74B-237F92657F1D}" type="slidenum">
              <a:rPr lang="en-GB" smtClean="0"/>
              <a:t>17</a:t>
            </a:fld>
            <a:endParaRPr lang="en-GB"/>
          </a:p>
        </p:txBody>
      </p:sp>
      <p:graphicFrame>
        <p:nvGraphicFramePr>
          <p:cNvPr id="8" name="Table 7">
            <a:extLst>
              <a:ext uri="{FF2B5EF4-FFF2-40B4-BE49-F238E27FC236}">
                <a16:creationId xmlns:a16="http://schemas.microsoft.com/office/drawing/2014/main" id="{ED943463-D2B9-D630-666E-7FBCBE3EF09F}"/>
              </a:ext>
            </a:extLst>
          </p:cNvPr>
          <p:cNvGraphicFramePr>
            <a:graphicFrameLocks noGrp="1"/>
          </p:cNvGraphicFramePr>
          <p:nvPr>
            <p:extLst>
              <p:ext uri="{D42A27DB-BD31-4B8C-83A1-F6EECF244321}">
                <p14:modId xmlns:p14="http://schemas.microsoft.com/office/powerpoint/2010/main" val="2895247252"/>
              </p:ext>
            </p:extLst>
          </p:nvPr>
        </p:nvGraphicFramePr>
        <p:xfrm>
          <a:off x="914400" y="1154243"/>
          <a:ext cx="5367563" cy="5231548"/>
        </p:xfrm>
        <a:graphic>
          <a:graphicData uri="http://schemas.openxmlformats.org/drawingml/2006/table">
            <a:tbl>
              <a:tblPr firstRow="1" firstCol="1" bandRow="1"/>
              <a:tblGrid>
                <a:gridCol w="1486535">
                  <a:extLst>
                    <a:ext uri="{9D8B030D-6E8A-4147-A177-3AD203B41FA5}">
                      <a16:colId xmlns:a16="http://schemas.microsoft.com/office/drawing/2014/main" val="3085897326"/>
                    </a:ext>
                  </a:extLst>
                </a:gridCol>
                <a:gridCol w="3881028">
                  <a:extLst>
                    <a:ext uri="{9D8B030D-6E8A-4147-A177-3AD203B41FA5}">
                      <a16:colId xmlns:a16="http://schemas.microsoft.com/office/drawing/2014/main" val="2264165964"/>
                    </a:ext>
                  </a:extLst>
                </a:gridCol>
              </a:tblGrid>
              <a:tr h="239749">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UC-01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1206692"/>
                  </a:ext>
                </a:extLst>
              </a:tr>
              <a:tr h="447127">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Name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Registration/Login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1738391"/>
                  </a:ext>
                </a:extLst>
              </a:tr>
              <a:tr h="239749">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All users (Learners, Instructors, admins)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0526796"/>
                  </a:ext>
                </a:extLst>
              </a:tr>
              <a:tr h="753909">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Users (learners, instructors, admins) can register for the system and log in to access their accounts.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5174276"/>
                  </a:ext>
                </a:extLst>
              </a:tr>
              <a:tr h="388504">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Precondition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User is not logged 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2374273"/>
                  </a:ext>
                </a:extLst>
              </a:tr>
              <a:tr h="239749">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Trigger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User accesses the system.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3601918"/>
                  </a:ext>
                </a:extLst>
              </a:tr>
              <a:tr h="2396492">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Flow of Events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User selects the "Register" option.</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User provides registration details (name, email, username, password).</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User submits the registration form.</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User receives a confirmation email.</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User selects the "Login" option.</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User enters their username and password.</a:t>
                      </a:r>
                    </a:p>
                    <a:p>
                      <a:pPr marL="342900" lvl="0" indent="-342900">
                        <a:lnSpc>
                          <a:spcPct val="107000"/>
                        </a:lnSpc>
                        <a:spcAft>
                          <a:spcPts val="800"/>
                        </a:spcAft>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User clicks "Login."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5733724"/>
                  </a:ext>
                </a:extLst>
              </a:tr>
              <a:tr h="496830">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Postcondition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User is logged in and can access their account.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4828410"/>
                  </a:ext>
                </a:extLst>
              </a:tr>
            </a:tbl>
          </a:graphicData>
        </a:graphic>
      </p:graphicFrame>
      <p:graphicFrame>
        <p:nvGraphicFramePr>
          <p:cNvPr id="12" name="Table 11">
            <a:extLst>
              <a:ext uri="{FF2B5EF4-FFF2-40B4-BE49-F238E27FC236}">
                <a16:creationId xmlns:a16="http://schemas.microsoft.com/office/drawing/2014/main" id="{2DB95453-D5AA-2643-7424-3C38AF6F68C5}"/>
              </a:ext>
            </a:extLst>
          </p:cNvPr>
          <p:cNvGraphicFramePr>
            <a:graphicFrameLocks noGrp="1"/>
          </p:cNvGraphicFramePr>
          <p:nvPr>
            <p:extLst>
              <p:ext uri="{D42A27DB-BD31-4B8C-83A1-F6EECF244321}">
                <p14:modId xmlns:p14="http://schemas.microsoft.com/office/powerpoint/2010/main" val="4251178717"/>
              </p:ext>
            </p:extLst>
          </p:nvPr>
        </p:nvGraphicFramePr>
        <p:xfrm>
          <a:off x="6550702" y="1154243"/>
          <a:ext cx="5367563" cy="5227584"/>
        </p:xfrm>
        <a:graphic>
          <a:graphicData uri="http://schemas.openxmlformats.org/drawingml/2006/table">
            <a:tbl>
              <a:tblPr firstRow="1" firstCol="1" bandRow="1"/>
              <a:tblGrid>
                <a:gridCol w="1539815">
                  <a:extLst>
                    <a:ext uri="{9D8B030D-6E8A-4147-A177-3AD203B41FA5}">
                      <a16:colId xmlns:a16="http://schemas.microsoft.com/office/drawing/2014/main" val="2995560847"/>
                    </a:ext>
                  </a:extLst>
                </a:gridCol>
                <a:gridCol w="3827748">
                  <a:extLst>
                    <a:ext uri="{9D8B030D-6E8A-4147-A177-3AD203B41FA5}">
                      <a16:colId xmlns:a16="http://schemas.microsoft.com/office/drawing/2014/main" val="1110988895"/>
                    </a:ext>
                  </a:extLst>
                </a:gridCol>
              </a:tblGrid>
              <a:tr h="24056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UC-02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8805964"/>
                  </a:ext>
                </a:extLst>
              </a:tr>
              <a:tr h="471240">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Name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Manage Course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3029002"/>
                  </a:ext>
                </a:extLst>
              </a:tr>
              <a:tr h="24056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Admin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2318242"/>
                  </a:ext>
                </a:extLst>
              </a:tr>
              <a:tr h="498526">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Admins can create, edit, and delete courses in the system.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2562253"/>
                  </a:ext>
                </a:extLst>
              </a:tr>
              <a:tr h="24056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Precondition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Admin is logged 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8971869"/>
                  </a:ext>
                </a:extLst>
              </a:tr>
              <a:tr h="498526">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Trigger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Admin selects the course management option.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6521361"/>
                  </a:ext>
                </a:extLst>
              </a:tr>
              <a:tr h="2513586">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Flow of Events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selects "Create Course" to add a new course.</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enters course details and Admin clicks "Create."</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selects an existing course to edit.</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modifies course details.</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clicks "Save Changes."</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selects a course to delete.</a:t>
                      </a:r>
                    </a:p>
                    <a:p>
                      <a:pPr marL="342900" lvl="0" indent="-342900">
                        <a:lnSpc>
                          <a:spcPct val="107000"/>
                        </a:lnSpc>
                        <a:spcAft>
                          <a:spcPts val="800"/>
                        </a:spcAft>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confirms deletion.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4964319"/>
                  </a:ext>
                </a:extLst>
              </a:tr>
              <a:tr h="498526">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Postcondition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Course management is updated according to admin actions.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1471616"/>
                  </a:ext>
                </a:extLst>
              </a:tr>
            </a:tbl>
          </a:graphicData>
        </a:graphic>
      </p:graphicFrame>
    </p:spTree>
    <p:extLst>
      <p:ext uri="{BB962C8B-B14F-4D97-AF65-F5344CB8AC3E}">
        <p14:creationId xmlns:p14="http://schemas.microsoft.com/office/powerpoint/2010/main" val="918434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ABC2BB-F955-D8FE-C299-E2925B53A5E2}"/>
              </a:ext>
            </a:extLst>
          </p:cNvPr>
          <p:cNvSpPr>
            <a:spLocks noGrp="1"/>
          </p:cNvSpPr>
          <p:nvPr>
            <p:ph type="title"/>
          </p:nvPr>
        </p:nvSpPr>
        <p:spPr>
          <a:xfrm>
            <a:off x="838200" y="341600"/>
            <a:ext cx="10515600" cy="502132"/>
          </a:xfrm>
        </p:spPr>
        <p:txBody>
          <a:bodyPr>
            <a:noAutofit/>
          </a:bodyPr>
          <a:lstStyle/>
          <a:p>
            <a:r>
              <a:rPr lang="en-GB" sz="2400" b="1" dirty="0">
                <a:latin typeface="Times New Roman" panose="02020603050405020304" pitchFamily="18" charset="0"/>
                <a:cs typeface="Times New Roman" panose="02020603050405020304" pitchFamily="18" charset="0"/>
              </a:rPr>
              <a:t>Use Case Description</a:t>
            </a:r>
          </a:p>
        </p:txBody>
      </p:sp>
      <p:sp>
        <p:nvSpPr>
          <p:cNvPr id="7" name="Date Placeholder 6">
            <a:extLst>
              <a:ext uri="{FF2B5EF4-FFF2-40B4-BE49-F238E27FC236}">
                <a16:creationId xmlns:a16="http://schemas.microsoft.com/office/drawing/2014/main" id="{812C62F3-DEC6-A0A7-71C8-2074FADB3F70}"/>
              </a:ext>
            </a:extLst>
          </p:cNvPr>
          <p:cNvSpPr>
            <a:spLocks noGrp="1"/>
          </p:cNvSpPr>
          <p:nvPr>
            <p:ph type="dt" sz="half" idx="10"/>
          </p:nvPr>
        </p:nvSpPr>
        <p:spPr/>
        <p:txBody>
          <a:bodyPr/>
          <a:lstStyle/>
          <a:p>
            <a:fld id="{2B338204-19B7-42E7-9B7B-F8441E9FF268}" type="datetime1">
              <a:rPr lang="en-GB" smtClean="0"/>
              <a:t>29/09/2023</a:t>
            </a:fld>
            <a:endParaRPr lang="en-GB"/>
          </a:p>
        </p:txBody>
      </p:sp>
      <p:sp>
        <p:nvSpPr>
          <p:cNvPr id="9" name="Slide Number Placeholder 8">
            <a:extLst>
              <a:ext uri="{FF2B5EF4-FFF2-40B4-BE49-F238E27FC236}">
                <a16:creationId xmlns:a16="http://schemas.microsoft.com/office/drawing/2014/main" id="{85FC6D45-DA6A-A5EC-4CAC-84DB44213964}"/>
              </a:ext>
            </a:extLst>
          </p:cNvPr>
          <p:cNvSpPr>
            <a:spLocks noGrp="1"/>
          </p:cNvSpPr>
          <p:nvPr>
            <p:ph type="sldNum" sz="quarter" idx="12"/>
          </p:nvPr>
        </p:nvSpPr>
        <p:spPr/>
        <p:txBody>
          <a:bodyPr/>
          <a:lstStyle/>
          <a:p>
            <a:fld id="{F1A33496-AB9D-4CC0-B74B-237F92657F1D}" type="slidenum">
              <a:rPr lang="en-GB" smtClean="0"/>
              <a:t>18</a:t>
            </a:fld>
            <a:endParaRPr lang="en-GB"/>
          </a:p>
        </p:txBody>
      </p:sp>
      <p:graphicFrame>
        <p:nvGraphicFramePr>
          <p:cNvPr id="4" name="Table 3">
            <a:extLst>
              <a:ext uri="{FF2B5EF4-FFF2-40B4-BE49-F238E27FC236}">
                <a16:creationId xmlns:a16="http://schemas.microsoft.com/office/drawing/2014/main" id="{14E727BF-D8A2-6AAD-6C7C-D7380F19A7EB}"/>
              </a:ext>
            </a:extLst>
          </p:cNvPr>
          <p:cNvGraphicFramePr>
            <a:graphicFrameLocks noGrp="1"/>
          </p:cNvGraphicFramePr>
          <p:nvPr>
            <p:extLst>
              <p:ext uri="{D42A27DB-BD31-4B8C-83A1-F6EECF244321}">
                <p14:modId xmlns:p14="http://schemas.microsoft.com/office/powerpoint/2010/main" val="3165795014"/>
              </p:ext>
            </p:extLst>
          </p:nvPr>
        </p:nvGraphicFramePr>
        <p:xfrm>
          <a:off x="839449" y="1100735"/>
          <a:ext cx="5294508" cy="5073140"/>
        </p:xfrm>
        <a:graphic>
          <a:graphicData uri="http://schemas.openxmlformats.org/drawingml/2006/table">
            <a:tbl>
              <a:tblPr firstRow="1" firstCol="1" bandRow="1"/>
              <a:tblGrid>
                <a:gridCol w="1486535">
                  <a:extLst>
                    <a:ext uri="{9D8B030D-6E8A-4147-A177-3AD203B41FA5}">
                      <a16:colId xmlns:a16="http://schemas.microsoft.com/office/drawing/2014/main" val="609711878"/>
                    </a:ext>
                  </a:extLst>
                </a:gridCol>
                <a:gridCol w="3807973">
                  <a:extLst>
                    <a:ext uri="{9D8B030D-6E8A-4147-A177-3AD203B41FA5}">
                      <a16:colId xmlns:a16="http://schemas.microsoft.com/office/drawing/2014/main" val="1577492473"/>
                    </a:ext>
                  </a:extLst>
                </a:gridCol>
              </a:tblGrid>
              <a:tr h="452430">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UC-03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2360471"/>
                  </a:ext>
                </a:extLst>
              </a:tr>
              <a:tr h="452430">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Name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View Course Detail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5430932"/>
                  </a:ext>
                </a:extLst>
              </a:tr>
              <a:tr h="452430">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All Users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6056794"/>
                  </a:ext>
                </a:extLst>
              </a:tr>
              <a:tr h="925807">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All users can view details of a course, including its title, description, and instructor.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7265846"/>
                  </a:ext>
                </a:extLst>
              </a:tr>
              <a:tr h="452430">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Precondition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User is logged 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5065343"/>
                  </a:ext>
                </a:extLst>
              </a:tr>
              <a:tr h="452430">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Trigger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User selects a course to view.</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2675288"/>
                  </a:ext>
                </a:extLst>
              </a:tr>
              <a:tr h="133581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Flow of Events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User navigates to the course details page.</a:t>
                      </a:r>
                    </a:p>
                    <a:p>
                      <a:pPr marL="342900" lvl="0" indent="-342900">
                        <a:lnSpc>
                          <a:spcPct val="107000"/>
                        </a:lnSpc>
                        <a:spcAft>
                          <a:spcPts val="800"/>
                        </a:spcAft>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User selects a course to view.</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4623064"/>
                  </a:ext>
                </a:extLst>
              </a:tr>
              <a:tr h="54936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Postcondition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User can see the details of the selected course.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307933"/>
                  </a:ext>
                </a:extLst>
              </a:tr>
            </a:tbl>
          </a:graphicData>
        </a:graphic>
      </p:graphicFrame>
      <p:graphicFrame>
        <p:nvGraphicFramePr>
          <p:cNvPr id="6" name="Table 5">
            <a:extLst>
              <a:ext uri="{FF2B5EF4-FFF2-40B4-BE49-F238E27FC236}">
                <a16:creationId xmlns:a16="http://schemas.microsoft.com/office/drawing/2014/main" id="{826EC294-EEE0-6FD3-9763-D173D07F9DFD}"/>
              </a:ext>
            </a:extLst>
          </p:cNvPr>
          <p:cNvGraphicFramePr>
            <a:graphicFrameLocks noGrp="1"/>
          </p:cNvGraphicFramePr>
          <p:nvPr>
            <p:extLst>
              <p:ext uri="{D42A27DB-BD31-4B8C-83A1-F6EECF244321}">
                <p14:modId xmlns:p14="http://schemas.microsoft.com/office/powerpoint/2010/main" val="3350125200"/>
              </p:ext>
            </p:extLst>
          </p:nvPr>
        </p:nvGraphicFramePr>
        <p:xfrm>
          <a:off x="6351374" y="1100735"/>
          <a:ext cx="5554285" cy="5073140"/>
        </p:xfrm>
        <a:graphic>
          <a:graphicData uri="http://schemas.openxmlformats.org/drawingml/2006/table">
            <a:tbl>
              <a:tblPr firstRow="1" firstCol="1" bandRow="1"/>
              <a:tblGrid>
                <a:gridCol w="1486535">
                  <a:extLst>
                    <a:ext uri="{9D8B030D-6E8A-4147-A177-3AD203B41FA5}">
                      <a16:colId xmlns:a16="http://schemas.microsoft.com/office/drawing/2014/main" val="3295856358"/>
                    </a:ext>
                  </a:extLst>
                </a:gridCol>
                <a:gridCol w="4067750">
                  <a:extLst>
                    <a:ext uri="{9D8B030D-6E8A-4147-A177-3AD203B41FA5}">
                      <a16:colId xmlns:a16="http://schemas.microsoft.com/office/drawing/2014/main" val="1913760619"/>
                    </a:ext>
                  </a:extLst>
                </a:gridCol>
              </a:tblGrid>
              <a:tr h="208056">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UC-04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6458508"/>
                  </a:ext>
                </a:extLst>
              </a:tr>
              <a:tr h="208056">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Name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Manage Course Material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6764698"/>
                  </a:ext>
                </a:extLst>
              </a:tr>
              <a:tr h="208056">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Instructor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8628568"/>
                  </a:ext>
                </a:extLst>
              </a:tr>
              <a:tr h="42574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Instructors can add, edit, and delete course materials for the courses they teach.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211444"/>
                  </a:ext>
                </a:extLst>
              </a:tr>
              <a:tr h="208056">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Precondition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Instructor is logged 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1873884"/>
                  </a:ext>
                </a:extLst>
              </a:tr>
              <a:tr h="40575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Trigger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Instructor selects the course material management option.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7732297"/>
                  </a:ext>
                </a:extLst>
              </a:tr>
              <a:tr h="2587050">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Flow of Events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Instructor selects "Add Material" for a course.</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Instructor uploads course material and Instructor clicks "Add."</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Instructor selects an existing material to edit.</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Instructor modifies material details.</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Instructor clicks "Save Changes."</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Instructor selects a material to delete.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4498926"/>
                  </a:ext>
                </a:extLst>
              </a:tr>
              <a:tr h="40575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Postcondition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Course materials are updated according to instructor actions.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4676658"/>
                  </a:ext>
                </a:extLst>
              </a:tr>
            </a:tbl>
          </a:graphicData>
        </a:graphic>
      </p:graphicFrame>
    </p:spTree>
    <p:extLst>
      <p:ext uri="{BB962C8B-B14F-4D97-AF65-F5344CB8AC3E}">
        <p14:creationId xmlns:p14="http://schemas.microsoft.com/office/powerpoint/2010/main" val="3979490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ABC2BB-F955-D8FE-C299-E2925B53A5E2}"/>
              </a:ext>
            </a:extLst>
          </p:cNvPr>
          <p:cNvSpPr>
            <a:spLocks noGrp="1"/>
          </p:cNvSpPr>
          <p:nvPr>
            <p:ph type="title"/>
          </p:nvPr>
        </p:nvSpPr>
        <p:spPr>
          <a:xfrm>
            <a:off x="838200" y="341600"/>
            <a:ext cx="10515600" cy="502132"/>
          </a:xfrm>
        </p:spPr>
        <p:txBody>
          <a:bodyPr>
            <a:noAutofit/>
          </a:bodyPr>
          <a:lstStyle/>
          <a:p>
            <a:r>
              <a:rPr lang="en-GB" sz="2400" b="1" dirty="0">
                <a:latin typeface="Times New Roman" panose="02020603050405020304" pitchFamily="18" charset="0"/>
                <a:cs typeface="Times New Roman" panose="02020603050405020304" pitchFamily="18" charset="0"/>
              </a:rPr>
              <a:t>Use Case Description</a:t>
            </a:r>
          </a:p>
        </p:txBody>
      </p:sp>
      <p:sp>
        <p:nvSpPr>
          <p:cNvPr id="9" name="Date Placeholder 8">
            <a:extLst>
              <a:ext uri="{FF2B5EF4-FFF2-40B4-BE49-F238E27FC236}">
                <a16:creationId xmlns:a16="http://schemas.microsoft.com/office/drawing/2014/main" id="{0CACF1CE-4850-F830-0CAA-B711629DEF5A}"/>
              </a:ext>
            </a:extLst>
          </p:cNvPr>
          <p:cNvSpPr>
            <a:spLocks noGrp="1"/>
          </p:cNvSpPr>
          <p:nvPr>
            <p:ph type="dt" sz="half" idx="10"/>
          </p:nvPr>
        </p:nvSpPr>
        <p:spPr/>
        <p:txBody>
          <a:bodyPr/>
          <a:lstStyle/>
          <a:p>
            <a:fld id="{78EC1CED-5E05-4FA7-BBF7-C04CE1B09AED}" type="datetime1">
              <a:rPr lang="en-GB" smtClean="0"/>
              <a:t>29/09/2023</a:t>
            </a:fld>
            <a:endParaRPr lang="en-GB"/>
          </a:p>
        </p:txBody>
      </p:sp>
      <p:sp>
        <p:nvSpPr>
          <p:cNvPr id="10" name="Slide Number Placeholder 9">
            <a:extLst>
              <a:ext uri="{FF2B5EF4-FFF2-40B4-BE49-F238E27FC236}">
                <a16:creationId xmlns:a16="http://schemas.microsoft.com/office/drawing/2014/main" id="{079DF658-1150-C649-6F9A-711652341F4E}"/>
              </a:ext>
            </a:extLst>
          </p:cNvPr>
          <p:cNvSpPr>
            <a:spLocks noGrp="1"/>
          </p:cNvSpPr>
          <p:nvPr>
            <p:ph type="sldNum" sz="quarter" idx="12"/>
          </p:nvPr>
        </p:nvSpPr>
        <p:spPr/>
        <p:txBody>
          <a:bodyPr/>
          <a:lstStyle/>
          <a:p>
            <a:fld id="{F1A33496-AB9D-4CC0-B74B-237F92657F1D}" type="slidenum">
              <a:rPr lang="en-GB" smtClean="0"/>
              <a:t>19</a:t>
            </a:fld>
            <a:endParaRPr lang="en-GB"/>
          </a:p>
        </p:txBody>
      </p:sp>
      <p:graphicFrame>
        <p:nvGraphicFramePr>
          <p:cNvPr id="5" name="Table 4">
            <a:extLst>
              <a:ext uri="{FF2B5EF4-FFF2-40B4-BE49-F238E27FC236}">
                <a16:creationId xmlns:a16="http://schemas.microsoft.com/office/drawing/2014/main" id="{FE350200-BB82-760B-2484-52B21AE6B969}"/>
              </a:ext>
            </a:extLst>
          </p:cNvPr>
          <p:cNvGraphicFramePr>
            <a:graphicFrameLocks noGrp="1"/>
          </p:cNvGraphicFramePr>
          <p:nvPr>
            <p:extLst>
              <p:ext uri="{D42A27DB-BD31-4B8C-83A1-F6EECF244321}">
                <p14:modId xmlns:p14="http://schemas.microsoft.com/office/powerpoint/2010/main" val="4199444638"/>
              </p:ext>
            </p:extLst>
          </p:nvPr>
        </p:nvGraphicFramePr>
        <p:xfrm>
          <a:off x="838200" y="1019332"/>
          <a:ext cx="5360552" cy="4717876"/>
        </p:xfrm>
        <a:graphic>
          <a:graphicData uri="http://schemas.openxmlformats.org/drawingml/2006/table">
            <a:tbl>
              <a:tblPr firstRow="1" firstCol="1" bandRow="1"/>
              <a:tblGrid>
                <a:gridCol w="1530985">
                  <a:extLst>
                    <a:ext uri="{9D8B030D-6E8A-4147-A177-3AD203B41FA5}">
                      <a16:colId xmlns:a16="http://schemas.microsoft.com/office/drawing/2014/main" val="2584146330"/>
                    </a:ext>
                  </a:extLst>
                </a:gridCol>
                <a:gridCol w="3829567">
                  <a:extLst>
                    <a:ext uri="{9D8B030D-6E8A-4147-A177-3AD203B41FA5}">
                      <a16:colId xmlns:a16="http://schemas.microsoft.com/office/drawing/2014/main" val="1980165937"/>
                    </a:ext>
                  </a:extLst>
                </a:gridCol>
              </a:tblGrid>
              <a:tr h="491922">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UC-05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5351322"/>
                  </a:ext>
                </a:extLst>
              </a:tr>
              <a:tr h="491922">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Use Case Name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Enroll Course with Payment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382781"/>
                  </a:ext>
                </a:extLst>
              </a:tr>
              <a:tr h="491922">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Learner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8269119"/>
                  </a:ext>
                </a:extLst>
              </a:tr>
              <a:tr h="534424">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Learners can enroll in courses by making payments for the chosen courses.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7929047"/>
                  </a:ext>
                </a:extLst>
              </a:tr>
              <a:tr h="491922">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Precondition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Learner is logged 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2068391"/>
                  </a:ext>
                </a:extLst>
              </a:tr>
              <a:tr h="491922">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Trigger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Learner selects a course to enroll 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5497032"/>
                  </a:ext>
                </a:extLst>
              </a:tr>
              <a:tr h="118941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Flow of Events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Learner selects a course to enroll in.</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Learner proceeds to payment.</a:t>
                      </a:r>
                    </a:p>
                    <a:p>
                      <a:pPr marL="342900" lvl="0" indent="-342900">
                        <a:lnSpc>
                          <a:spcPct val="107000"/>
                        </a:lnSpc>
                        <a:spcAft>
                          <a:spcPts val="800"/>
                        </a:spcAft>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Learner provides payment details and confirms payment.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2443163"/>
                  </a:ext>
                </a:extLst>
              </a:tr>
              <a:tr h="534424">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Postcondition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Learner is enrolled in the selected course upon successful payment.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2469707"/>
                  </a:ext>
                </a:extLst>
              </a:tr>
            </a:tbl>
          </a:graphicData>
        </a:graphic>
      </p:graphicFrame>
      <p:graphicFrame>
        <p:nvGraphicFramePr>
          <p:cNvPr id="8" name="Table 7">
            <a:extLst>
              <a:ext uri="{FF2B5EF4-FFF2-40B4-BE49-F238E27FC236}">
                <a16:creationId xmlns:a16="http://schemas.microsoft.com/office/drawing/2014/main" id="{9BB939B7-1F4A-3B8F-AAE5-0CDAD70FFC0A}"/>
              </a:ext>
            </a:extLst>
          </p:cNvPr>
          <p:cNvGraphicFramePr>
            <a:graphicFrameLocks noGrp="1"/>
          </p:cNvGraphicFramePr>
          <p:nvPr>
            <p:extLst>
              <p:ext uri="{D42A27DB-BD31-4B8C-83A1-F6EECF244321}">
                <p14:modId xmlns:p14="http://schemas.microsoft.com/office/powerpoint/2010/main" val="3199949687"/>
              </p:ext>
            </p:extLst>
          </p:nvPr>
        </p:nvGraphicFramePr>
        <p:xfrm>
          <a:off x="6460760" y="1019332"/>
          <a:ext cx="5195880" cy="4717879"/>
        </p:xfrm>
        <a:graphic>
          <a:graphicData uri="http://schemas.openxmlformats.org/drawingml/2006/table">
            <a:tbl>
              <a:tblPr firstRow="1" firstCol="1" bandRow="1"/>
              <a:tblGrid>
                <a:gridCol w="1530985">
                  <a:extLst>
                    <a:ext uri="{9D8B030D-6E8A-4147-A177-3AD203B41FA5}">
                      <a16:colId xmlns:a16="http://schemas.microsoft.com/office/drawing/2014/main" val="4018861837"/>
                    </a:ext>
                  </a:extLst>
                </a:gridCol>
                <a:gridCol w="3664895">
                  <a:extLst>
                    <a:ext uri="{9D8B030D-6E8A-4147-A177-3AD203B41FA5}">
                      <a16:colId xmlns:a16="http://schemas.microsoft.com/office/drawing/2014/main" val="1732573961"/>
                    </a:ext>
                  </a:extLst>
                </a:gridCol>
              </a:tblGrid>
              <a:tr h="47272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UC-06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5660717"/>
                  </a:ext>
                </a:extLst>
              </a:tr>
              <a:tr h="539874">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Name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Write Blog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785136"/>
                  </a:ext>
                </a:extLst>
              </a:tr>
              <a:tr h="472725">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Instructor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3539210"/>
                  </a:ext>
                </a:extLst>
              </a:tr>
              <a:tr h="539874">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Instructors can create and publish blog posts.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8202016"/>
                  </a:ext>
                </a:extLst>
              </a:tr>
              <a:tr h="472725">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Precondition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Instructor is logged 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407868"/>
                  </a:ext>
                </a:extLst>
              </a:tr>
              <a:tr h="472725">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Trigger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Instructor selects the "Write Blog" option.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611460"/>
                  </a:ext>
                </a:extLst>
              </a:tr>
              <a:tr h="1207357">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Flow of Events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Instructor enters blog post content (title, content).</a:t>
                      </a:r>
                    </a:p>
                    <a:p>
                      <a:pPr marL="342900" lvl="0" indent="-342900">
                        <a:lnSpc>
                          <a:spcPct val="107000"/>
                        </a:lnSpc>
                        <a:spcAft>
                          <a:spcPts val="800"/>
                        </a:spcAft>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Instructor clicks "Publish."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9503558"/>
                  </a:ext>
                </a:extLst>
              </a:tr>
              <a:tr h="539874">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Postcondition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The blog post is published and visible to all users.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2913243"/>
                  </a:ext>
                </a:extLst>
              </a:tr>
            </a:tbl>
          </a:graphicData>
        </a:graphic>
      </p:graphicFrame>
    </p:spTree>
    <p:extLst>
      <p:ext uri="{BB962C8B-B14F-4D97-AF65-F5344CB8AC3E}">
        <p14:creationId xmlns:p14="http://schemas.microsoft.com/office/powerpoint/2010/main" val="2096498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213A1-5D0F-7A50-023A-27A248B713DF}"/>
              </a:ext>
            </a:extLst>
          </p:cNvPr>
          <p:cNvSpPr>
            <a:spLocks noGrp="1"/>
          </p:cNvSpPr>
          <p:nvPr>
            <p:ph type="title"/>
          </p:nvPr>
        </p:nvSpPr>
        <p:spPr>
          <a:xfrm>
            <a:off x="838200" y="308856"/>
            <a:ext cx="10515600" cy="704020"/>
          </a:xfrm>
        </p:spPr>
        <p:txBody>
          <a:bodyPr>
            <a:normAutofit/>
          </a:bodyPr>
          <a:lstStyle/>
          <a:p>
            <a:r>
              <a:rPr lang="en-GB" sz="2800" b="1" dirty="0">
                <a:latin typeface="Times New Roman" panose="02020603050405020304" pitchFamily="18" charset="0"/>
                <a:cs typeface="Times New Roman" panose="02020603050405020304" pitchFamily="18" charset="0"/>
              </a:rPr>
              <a:t>Table of Contents</a:t>
            </a:r>
          </a:p>
        </p:txBody>
      </p:sp>
      <p:sp>
        <p:nvSpPr>
          <p:cNvPr id="4" name="Content Placeholder 3">
            <a:extLst>
              <a:ext uri="{FF2B5EF4-FFF2-40B4-BE49-F238E27FC236}">
                <a16:creationId xmlns:a16="http://schemas.microsoft.com/office/drawing/2014/main" id="{349A80D5-7AF2-FA5E-CD00-B78007813E1F}"/>
              </a:ext>
            </a:extLst>
          </p:cNvPr>
          <p:cNvSpPr>
            <a:spLocks noGrp="1"/>
          </p:cNvSpPr>
          <p:nvPr>
            <p:ph idx="1"/>
          </p:nvPr>
        </p:nvSpPr>
        <p:spPr>
          <a:xfrm>
            <a:off x="992945" y="1389527"/>
            <a:ext cx="10515600" cy="4351338"/>
          </a:xfrm>
        </p:spPr>
        <p:txBody>
          <a:bodyPr>
            <a:normAutofit fontScale="77500" lnSpcReduction="20000"/>
          </a:bodyPr>
          <a:lstStyle/>
          <a:p>
            <a:r>
              <a:rPr lang="en-GB" dirty="0">
                <a:latin typeface="Times New Roman" panose="02020603050405020304" pitchFamily="18" charset="0"/>
                <a:cs typeface="Times New Roman" panose="02020603050405020304" pitchFamily="18" charset="0"/>
              </a:rPr>
              <a:t>Introduction</a:t>
            </a:r>
          </a:p>
          <a:p>
            <a:r>
              <a:rPr lang="en-GB" dirty="0">
                <a:latin typeface="Times New Roman" panose="02020603050405020304" pitchFamily="18" charset="0"/>
                <a:cs typeface="Times New Roman" panose="02020603050405020304" pitchFamily="18" charset="0"/>
              </a:rPr>
              <a:t>Objectives and Goals</a:t>
            </a:r>
          </a:p>
          <a:p>
            <a:r>
              <a:rPr lang="en-GB" dirty="0">
                <a:latin typeface="Times New Roman" panose="02020603050405020304" pitchFamily="18" charset="0"/>
                <a:cs typeface="Times New Roman" panose="02020603050405020304" pitchFamily="18" charset="0"/>
              </a:rPr>
              <a:t>Requirements</a:t>
            </a:r>
          </a:p>
          <a:p>
            <a:r>
              <a:rPr lang="en-GB" dirty="0">
                <a:latin typeface="Times New Roman" panose="02020603050405020304" pitchFamily="18" charset="0"/>
                <a:cs typeface="Times New Roman" panose="02020603050405020304" pitchFamily="18" charset="0"/>
              </a:rPr>
              <a:t>Use Case Diagram</a:t>
            </a:r>
          </a:p>
          <a:p>
            <a:r>
              <a:rPr lang="en-GB" dirty="0">
                <a:latin typeface="Times New Roman" panose="02020603050405020304" pitchFamily="18" charset="0"/>
                <a:cs typeface="Times New Roman" panose="02020603050405020304" pitchFamily="18" charset="0"/>
              </a:rPr>
              <a:t>Case Description</a:t>
            </a:r>
          </a:p>
          <a:p>
            <a:r>
              <a:rPr lang="en-GB" dirty="0">
                <a:latin typeface="Times New Roman" panose="02020603050405020304" pitchFamily="18" charset="0"/>
                <a:cs typeface="Times New Roman" panose="02020603050405020304" pitchFamily="18" charset="0"/>
              </a:rPr>
              <a:t>Activity Diagram</a:t>
            </a:r>
          </a:p>
          <a:p>
            <a:r>
              <a:rPr lang="en-GB" dirty="0">
                <a:latin typeface="Times New Roman" panose="02020603050405020304" pitchFamily="18" charset="0"/>
                <a:cs typeface="Times New Roman" panose="02020603050405020304" pitchFamily="18" charset="0"/>
              </a:rPr>
              <a:t>Sequence Diagram</a:t>
            </a:r>
          </a:p>
          <a:p>
            <a:r>
              <a:rPr lang="en-GB" dirty="0">
                <a:latin typeface="Times New Roman" panose="02020603050405020304" pitchFamily="18" charset="0"/>
                <a:cs typeface="Times New Roman" panose="02020603050405020304" pitchFamily="18" charset="0"/>
              </a:rPr>
              <a:t>Class Diagram</a:t>
            </a:r>
          </a:p>
          <a:p>
            <a:r>
              <a:rPr lang="en-GB" dirty="0">
                <a:latin typeface="Times New Roman" panose="02020603050405020304" pitchFamily="18" charset="0"/>
                <a:cs typeface="Times New Roman" panose="02020603050405020304" pitchFamily="18" charset="0"/>
              </a:rPr>
              <a:t>ER Diagram</a:t>
            </a:r>
          </a:p>
          <a:p>
            <a:r>
              <a:rPr lang="en-GB" dirty="0">
                <a:latin typeface="Times New Roman" panose="02020603050405020304" pitchFamily="18" charset="0"/>
                <a:cs typeface="Times New Roman" panose="02020603050405020304" pitchFamily="18" charset="0"/>
              </a:rPr>
              <a:t>Tools and Technologies</a:t>
            </a:r>
          </a:p>
          <a:p>
            <a:r>
              <a:rPr lang="en-GB" dirty="0">
                <a:latin typeface="Times New Roman" panose="02020603050405020304" pitchFamily="18" charset="0"/>
                <a:cs typeface="Times New Roman" panose="02020603050405020304" pitchFamily="18" charset="0"/>
              </a:rPr>
              <a:t>Project Schedule</a:t>
            </a:r>
          </a:p>
          <a:p>
            <a:r>
              <a:rPr lang="en-GB" dirty="0">
                <a:latin typeface="Times New Roman" panose="02020603050405020304" pitchFamily="18" charset="0"/>
                <a:cs typeface="Times New Roman" panose="02020603050405020304" pitchFamily="18" charset="0"/>
              </a:rPr>
              <a:t>References</a:t>
            </a:r>
          </a:p>
        </p:txBody>
      </p:sp>
      <p:sp>
        <p:nvSpPr>
          <p:cNvPr id="3" name="Date Placeholder 2">
            <a:extLst>
              <a:ext uri="{FF2B5EF4-FFF2-40B4-BE49-F238E27FC236}">
                <a16:creationId xmlns:a16="http://schemas.microsoft.com/office/drawing/2014/main" id="{E70673B2-6BBA-8134-01CD-56707EC5723E}"/>
              </a:ext>
            </a:extLst>
          </p:cNvPr>
          <p:cNvSpPr>
            <a:spLocks noGrp="1"/>
          </p:cNvSpPr>
          <p:nvPr>
            <p:ph type="dt" sz="half" idx="10"/>
          </p:nvPr>
        </p:nvSpPr>
        <p:spPr/>
        <p:txBody>
          <a:bodyPr/>
          <a:lstStyle/>
          <a:p>
            <a:fld id="{3E97278D-9B3B-4D12-AD73-89DC440A7598}" type="datetime1">
              <a:rPr lang="en-GB" smtClean="0"/>
              <a:t>29/09/2023</a:t>
            </a:fld>
            <a:endParaRPr lang="en-GB"/>
          </a:p>
        </p:txBody>
      </p:sp>
      <p:sp>
        <p:nvSpPr>
          <p:cNvPr id="5" name="Slide Number Placeholder 4">
            <a:extLst>
              <a:ext uri="{FF2B5EF4-FFF2-40B4-BE49-F238E27FC236}">
                <a16:creationId xmlns:a16="http://schemas.microsoft.com/office/drawing/2014/main" id="{DE348250-0882-E9BD-9E46-6554B990ED10}"/>
              </a:ext>
            </a:extLst>
          </p:cNvPr>
          <p:cNvSpPr>
            <a:spLocks noGrp="1"/>
          </p:cNvSpPr>
          <p:nvPr>
            <p:ph type="sldNum" sz="quarter" idx="12"/>
          </p:nvPr>
        </p:nvSpPr>
        <p:spPr/>
        <p:txBody>
          <a:bodyPr/>
          <a:lstStyle/>
          <a:p>
            <a:fld id="{F1A33496-AB9D-4CC0-B74B-237F92657F1D}" type="slidenum">
              <a:rPr lang="en-GB" smtClean="0"/>
              <a:t>2</a:t>
            </a:fld>
            <a:endParaRPr lang="en-GB"/>
          </a:p>
        </p:txBody>
      </p:sp>
    </p:spTree>
    <p:extLst>
      <p:ext uri="{BB962C8B-B14F-4D97-AF65-F5344CB8AC3E}">
        <p14:creationId xmlns:p14="http://schemas.microsoft.com/office/powerpoint/2010/main" val="3506867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ABC2BB-F955-D8FE-C299-E2925B53A5E2}"/>
              </a:ext>
            </a:extLst>
          </p:cNvPr>
          <p:cNvSpPr>
            <a:spLocks noGrp="1"/>
          </p:cNvSpPr>
          <p:nvPr>
            <p:ph type="title"/>
          </p:nvPr>
        </p:nvSpPr>
        <p:spPr>
          <a:xfrm>
            <a:off x="838200" y="341600"/>
            <a:ext cx="10515600" cy="502132"/>
          </a:xfrm>
        </p:spPr>
        <p:txBody>
          <a:bodyPr>
            <a:noAutofit/>
          </a:bodyPr>
          <a:lstStyle/>
          <a:p>
            <a:r>
              <a:rPr lang="en-GB" sz="2400" b="1" dirty="0">
                <a:latin typeface="Times New Roman" panose="02020603050405020304" pitchFamily="18" charset="0"/>
                <a:cs typeface="Times New Roman" panose="02020603050405020304" pitchFamily="18" charset="0"/>
              </a:rPr>
              <a:t>Use Case Description</a:t>
            </a:r>
          </a:p>
        </p:txBody>
      </p:sp>
      <p:sp>
        <p:nvSpPr>
          <p:cNvPr id="7" name="Date Placeholder 6">
            <a:extLst>
              <a:ext uri="{FF2B5EF4-FFF2-40B4-BE49-F238E27FC236}">
                <a16:creationId xmlns:a16="http://schemas.microsoft.com/office/drawing/2014/main" id="{8904C98D-3464-4613-20DF-BC053C89CEBE}"/>
              </a:ext>
            </a:extLst>
          </p:cNvPr>
          <p:cNvSpPr>
            <a:spLocks noGrp="1"/>
          </p:cNvSpPr>
          <p:nvPr>
            <p:ph type="dt" sz="half" idx="10"/>
          </p:nvPr>
        </p:nvSpPr>
        <p:spPr/>
        <p:txBody>
          <a:bodyPr/>
          <a:lstStyle/>
          <a:p>
            <a:fld id="{35A6A9A6-7ECD-4D4D-AC0E-B31688C50361}" type="datetime1">
              <a:rPr lang="en-GB" smtClean="0"/>
              <a:t>29/09/2023</a:t>
            </a:fld>
            <a:endParaRPr lang="en-GB"/>
          </a:p>
        </p:txBody>
      </p:sp>
      <p:sp>
        <p:nvSpPr>
          <p:cNvPr id="9" name="Slide Number Placeholder 8">
            <a:extLst>
              <a:ext uri="{FF2B5EF4-FFF2-40B4-BE49-F238E27FC236}">
                <a16:creationId xmlns:a16="http://schemas.microsoft.com/office/drawing/2014/main" id="{36AE1F06-A56E-E514-44F5-64E305B50027}"/>
              </a:ext>
            </a:extLst>
          </p:cNvPr>
          <p:cNvSpPr>
            <a:spLocks noGrp="1"/>
          </p:cNvSpPr>
          <p:nvPr>
            <p:ph type="sldNum" sz="quarter" idx="12"/>
          </p:nvPr>
        </p:nvSpPr>
        <p:spPr/>
        <p:txBody>
          <a:bodyPr/>
          <a:lstStyle/>
          <a:p>
            <a:fld id="{F1A33496-AB9D-4CC0-B74B-237F92657F1D}" type="slidenum">
              <a:rPr lang="en-GB" smtClean="0"/>
              <a:t>20</a:t>
            </a:fld>
            <a:endParaRPr lang="en-GB"/>
          </a:p>
        </p:txBody>
      </p:sp>
      <p:graphicFrame>
        <p:nvGraphicFramePr>
          <p:cNvPr id="4" name="Table 3">
            <a:extLst>
              <a:ext uri="{FF2B5EF4-FFF2-40B4-BE49-F238E27FC236}">
                <a16:creationId xmlns:a16="http://schemas.microsoft.com/office/drawing/2014/main" id="{BAFFAF21-3EE5-53A9-B349-9F99CB1BA025}"/>
              </a:ext>
            </a:extLst>
          </p:cNvPr>
          <p:cNvGraphicFramePr>
            <a:graphicFrameLocks noGrp="1"/>
          </p:cNvGraphicFramePr>
          <p:nvPr>
            <p:extLst>
              <p:ext uri="{D42A27DB-BD31-4B8C-83A1-F6EECF244321}">
                <p14:modId xmlns:p14="http://schemas.microsoft.com/office/powerpoint/2010/main" val="325086548"/>
              </p:ext>
            </p:extLst>
          </p:nvPr>
        </p:nvGraphicFramePr>
        <p:xfrm>
          <a:off x="838200" y="989350"/>
          <a:ext cx="5338557" cy="4922848"/>
        </p:xfrm>
        <a:graphic>
          <a:graphicData uri="http://schemas.openxmlformats.org/drawingml/2006/table">
            <a:tbl>
              <a:tblPr firstRow="1" firstCol="1" bandRow="1"/>
              <a:tblGrid>
                <a:gridCol w="1486535">
                  <a:extLst>
                    <a:ext uri="{9D8B030D-6E8A-4147-A177-3AD203B41FA5}">
                      <a16:colId xmlns:a16="http://schemas.microsoft.com/office/drawing/2014/main" val="1491479867"/>
                    </a:ext>
                  </a:extLst>
                </a:gridCol>
                <a:gridCol w="3852022">
                  <a:extLst>
                    <a:ext uri="{9D8B030D-6E8A-4147-A177-3AD203B41FA5}">
                      <a16:colId xmlns:a16="http://schemas.microsoft.com/office/drawing/2014/main" val="1388003364"/>
                    </a:ext>
                  </a:extLst>
                </a:gridCol>
              </a:tblGrid>
              <a:tr h="583396">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UC-07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7118535"/>
                  </a:ext>
                </a:extLst>
              </a:tr>
              <a:tr h="590690">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Name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View Blog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1172360"/>
                  </a:ext>
                </a:extLst>
              </a:tr>
              <a:tr h="583396">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All Users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9313304"/>
                  </a:ext>
                </a:extLst>
              </a:tr>
              <a:tr h="590690">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All users can view blog posts created by instructors.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0100404"/>
                  </a:ext>
                </a:extLst>
              </a:tr>
              <a:tr h="583396">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Precondition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User is logged 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7224355"/>
                  </a:ext>
                </a:extLst>
              </a:tr>
              <a:tr h="583396">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Trigger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User selects a blog post to view.</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9121107"/>
                  </a:ext>
                </a:extLst>
              </a:tr>
              <a:tr h="817194">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Flow of Events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User navigates to the blog post.</a:t>
                      </a:r>
                    </a:p>
                    <a:p>
                      <a:pPr marL="342900" lvl="0" indent="-342900">
                        <a:lnSpc>
                          <a:spcPct val="107000"/>
                        </a:lnSpc>
                        <a:spcAft>
                          <a:spcPts val="800"/>
                        </a:spcAft>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User selects a blog post to view.</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6997342"/>
                  </a:ext>
                </a:extLst>
              </a:tr>
              <a:tr h="590690">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Postcondition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User can see the content of the selected blog post.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1467277"/>
                  </a:ext>
                </a:extLst>
              </a:tr>
            </a:tbl>
          </a:graphicData>
        </a:graphic>
      </p:graphicFrame>
      <p:graphicFrame>
        <p:nvGraphicFramePr>
          <p:cNvPr id="6" name="Table 5">
            <a:extLst>
              <a:ext uri="{FF2B5EF4-FFF2-40B4-BE49-F238E27FC236}">
                <a16:creationId xmlns:a16="http://schemas.microsoft.com/office/drawing/2014/main" id="{0D671C96-3151-1959-0387-358E45A5ED44}"/>
              </a:ext>
            </a:extLst>
          </p:cNvPr>
          <p:cNvGraphicFramePr>
            <a:graphicFrameLocks noGrp="1"/>
          </p:cNvGraphicFramePr>
          <p:nvPr>
            <p:extLst>
              <p:ext uri="{D42A27DB-BD31-4B8C-83A1-F6EECF244321}">
                <p14:modId xmlns:p14="http://schemas.microsoft.com/office/powerpoint/2010/main" val="1317286201"/>
              </p:ext>
            </p:extLst>
          </p:nvPr>
        </p:nvGraphicFramePr>
        <p:xfrm>
          <a:off x="6460761" y="989347"/>
          <a:ext cx="5151430" cy="4922849"/>
        </p:xfrm>
        <a:graphic>
          <a:graphicData uri="http://schemas.openxmlformats.org/drawingml/2006/table">
            <a:tbl>
              <a:tblPr firstRow="1" firstCol="1" bandRow="1"/>
              <a:tblGrid>
                <a:gridCol w="1486535">
                  <a:extLst>
                    <a:ext uri="{9D8B030D-6E8A-4147-A177-3AD203B41FA5}">
                      <a16:colId xmlns:a16="http://schemas.microsoft.com/office/drawing/2014/main" val="711229962"/>
                    </a:ext>
                  </a:extLst>
                </a:gridCol>
                <a:gridCol w="3664895">
                  <a:extLst>
                    <a:ext uri="{9D8B030D-6E8A-4147-A177-3AD203B41FA5}">
                      <a16:colId xmlns:a16="http://schemas.microsoft.com/office/drawing/2014/main" val="2308823138"/>
                    </a:ext>
                  </a:extLst>
                </a:gridCol>
              </a:tblGrid>
              <a:tr h="327931">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UC-08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9950374"/>
                  </a:ext>
                </a:extLst>
              </a:tr>
              <a:tr h="499502">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Name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Manage Blog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9717486"/>
                  </a:ext>
                </a:extLst>
              </a:tr>
              <a:tr h="32793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Admin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8364030"/>
                  </a:ext>
                </a:extLst>
              </a:tr>
              <a:tr h="55222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Admins can edit and delete blog posts created by instructors.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6365660"/>
                  </a:ext>
                </a:extLst>
              </a:tr>
              <a:tr h="32793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Precondition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Admin is logged 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5438837"/>
                  </a:ext>
                </a:extLst>
              </a:tr>
              <a:tr h="55222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Trigger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Admin selects the blog management option.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5010397"/>
                  </a:ext>
                </a:extLst>
              </a:tr>
              <a:tr h="166405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Flow of Events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selects a blog post to edit.</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modifies the blog post content.</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clicks "Save Changes."</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selects a blog post to delete.</a:t>
                      </a:r>
                    </a:p>
                    <a:p>
                      <a:pPr marL="342900" lvl="0" indent="-342900">
                        <a:lnSpc>
                          <a:spcPct val="107000"/>
                        </a:lnSpc>
                        <a:spcAft>
                          <a:spcPts val="800"/>
                        </a:spcAft>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confirms deletion.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2017935"/>
                  </a:ext>
                </a:extLst>
              </a:tr>
              <a:tr h="671046">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Postcondition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Blog posts are updated or removed according to admin actions.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5860340"/>
                  </a:ext>
                </a:extLst>
              </a:tr>
            </a:tbl>
          </a:graphicData>
        </a:graphic>
      </p:graphicFrame>
    </p:spTree>
    <p:extLst>
      <p:ext uri="{BB962C8B-B14F-4D97-AF65-F5344CB8AC3E}">
        <p14:creationId xmlns:p14="http://schemas.microsoft.com/office/powerpoint/2010/main" val="2940621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ABC2BB-F955-D8FE-C299-E2925B53A5E2}"/>
              </a:ext>
            </a:extLst>
          </p:cNvPr>
          <p:cNvSpPr>
            <a:spLocks noGrp="1"/>
          </p:cNvSpPr>
          <p:nvPr>
            <p:ph type="title"/>
          </p:nvPr>
        </p:nvSpPr>
        <p:spPr>
          <a:xfrm>
            <a:off x="838200" y="341600"/>
            <a:ext cx="10515600" cy="502132"/>
          </a:xfrm>
        </p:spPr>
        <p:txBody>
          <a:bodyPr>
            <a:noAutofit/>
          </a:bodyPr>
          <a:lstStyle/>
          <a:p>
            <a:r>
              <a:rPr lang="en-GB" sz="2400" b="1" dirty="0">
                <a:latin typeface="Times New Roman" panose="02020603050405020304" pitchFamily="18" charset="0"/>
                <a:cs typeface="Times New Roman" panose="02020603050405020304" pitchFamily="18" charset="0"/>
              </a:rPr>
              <a:t>Use Case Description</a:t>
            </a:r>
          </a:p>
        </p:txBody>
      </p:sp>
      <p:sp>
        <p:nvSpPr>
          <p:cNvPr id="9" name="Date Placeholder 8">
            <a:extLst>
              <a:ext uri="{FF2B5EF4-FFF2-40B4-BE49-F238E27FC236}">
                <a16:creationId xmlns:a16="http://schemas.microsoft.com/office/drawing/2014/main" id="{B7A2BDAF-0DF4-E9BA-EDCB-F1882B7CD4DE}"/>
              </a:ext>
            </a:extLst>
          </p:cNvPr>
          <p:cNvSpPr>
            <a:spLocks noGrp="1"/>
          </p:cNvSpPr>
          <p:nvPr>
            <p:ph type="dt" sz="half" idx="10"/>
          </p:nvPr>
        </p:nvSpPr>
        <p:spPr/>
        <p:txBody>
          <a:bodyPr/>
          <a:lstStyle/>
          <a:p>
            <a:fld id="{52B712EF-B5F1-4395-B599-DE951DBE0F5D}" type="datetime1">
              <a:rPr lang="en-GB" smtClean="0"/>
              <a:t>29/09/2023</a:t>
            </a:fld>
            <a:endParaRPr lang="en-GB"/>
          </a:p>
        </p:txBody>
      </p:sp>
      <p:sp>
        <p:nvSpPr>
          <p:cNvPr id="10" name="Slide Number Placeholder 9">
            <a:extLst>
              <a:ext uri="{FF2B5EF4-FFF2-40B4-BE49-F238E27FC236}">
                <a16:creationId xmlns:a16="http://schemas.microsoft.com/office/drawing/2014/main" id="{7448491A-87AB-C0E2-DB37-4BD5083058B4}"/>
              </a:ext>
            </a:extLst>
          </p:cNvPr>
          <p:cNvSpPr>
            <a:spLocks noGrp="1"/>
          </p:cNvSpPr>
          <p:nvPr>
            <p:ph type="sldNum" sz="quarter" idx="12"/>
          </p:nvPr>
        </p:nvSpPr>
        <p:spPr/>
        <p:txBody>
          <a:bodyPr/>
          <a:lstStyle/>
          <a:p>
            <a:fld id="{F1A33496-AB9D-4CC0-B74B-237F92657F1D}" type="slidenum">
              <a:rPr lang="en-GB" smtClean="0"/>
              <a:t>21</a:t>
            </a:fld>
            <a:endParaRPr lang="en-GB"/>
          </a:p>
        </p:txBody>
      </p:sp>
      <p:graphicFrame>
        <p:nvGraphicFramePr>
          <p:cNvPr id="5" name="Table 4">
            <a:extLst>
              <a:ext uri="{FF2B5EF4-FFF2-40B4-BE49-F238E27FC236}">
                <a16:creationId xmlns:a16="http://schemas.microsoft.com/office/drawing/2014/main" id="{80DB382F-AEE8-DCA2-F495-6892E795EBF9}"/>
              </a:ext>
            </a:extLst>
          </p:cNvPr>
          <p:cNvGraphicFramePr>
            <a:graphicFrameLocks noGrp="1"/>
          </p:cNvGraphicFramePr>
          <p:nvPr>
            <p:extLst>
              <p:ext uri="{D42A27DB-BD31-4B8C-83A1-F6EECF244321}">
                <p14:modId xmlns:p14="http://schemas.microsoft.com/office/powerpoint/2010/main" val="2927648171"/>
              </p:ext>
            </p:extLst>
          </p:nvPr>
        </p:nvGraphicFramePr>
        <p:xfrm>
          <a:off x="838200" y="1109273"/>
          <a:ext cx="5271192" cy="4870065"/>
        </p:xfrm>
        <a:graphic>
          <a:graphicData uri="http://schemas.openxmlformats.org/drawingml/2006/table">
            <a:tbl>
              <a:tblPr firstRow="1" firstCol="1" bandRow="1"/>
              <a:tblGrid>
                <a:gridCol w="1486535">
                  <a:extLst>
                    <a:ext uri="{9D8B030D-6E8A-4147-A177-3AD203B41FA5}">
                      <a16:colId xmlns:a16="http://schemas.microsoft.com/office/drawing/2014/main" val="2956282657"/>
                    </a:ext>
                  </a:extLst>
                </a:gridCol>
                <a:gridCol w="3784657">
                  <a:extLst>
                    <a:ext uri="{9D8B030D-6E8A-4147-A177-3AD203B41FA5}">
                      <a16:colId xmlns:a16="http://schemas.microsoft.com/office/drawing/2014/main" val="424108909"/>
                    </a:ext>
                  </a:extLst>
                </a:gridCol>
              </a:tblGrid>
              <a:tr h="373017">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UC-09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5192179"/>
                  </a:ext>
                </a:extLst>
              </a:tr>
              <a:tr h="373017">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Use Case Name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Give Feedback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3659633"/>
                  </a:ext>
                </a:extLst>
              </a:tr>
              <a:tr h="373017">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Learner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3372662"/>
                  </a:ext>
                </a:extLst>
              </a:tr>
              <a:tr h="763304">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Learners can provide feedback on courses in which they are enrolled.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363289"/>
                  </a:ext>
                </a:extLst>
              </a:tr>
              <a:tr h="373017">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Precondition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Learner is logged in and enrolled in at least one course.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3002494"/>
                  </a:ext>
                </a:extLst>
              </a:tr>
              <a:tr h="373017">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Trigger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Learner selects a course to provide feedback.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8042250"/>
                  </a:ext>
                </a:extLst>
              </a:tr>
              <a:tr h="147494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Flow of Events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Learner selects a course to provide feedback.</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Learner enters feedback comments and ratings (if applicable).</a:t>
                      </a:r>
                    </a:p>
                    <a:p>
                      <a:pPr marL="342900" lvl="0" indent="-342900">
                        <a:lnSpc>
                          <a:spcPct val="107000"/>
                        </a:lnSpc>
                        <a:spcAft>
                          <a:spcPts val="800"/>
                        </a:spcAft>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Learner submits the feedback.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9801703"/>
                  </a:ext>
                </a:extLst>
              </a:tr>
              <a:tr h="373017">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Postcondition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Learner's feedback is recorded for the selected course.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8335728"/>
                  </a:ext>
                </a:extLst>
              </a:tr>
            </a:tbl>
          </a:graphicData>
        </a:graphic>
      </p:graphicFrame>
      <p:graphicFrame>
        <p:nvGraphicFramePr>
          <p:cNvPr id="8" name="Table 7">
            <a:extLst>
              <a:ext uri="{FF2B5EF4-FFF2-40B4-BE49-F238E27FC236}">
                <a16:creationId xmlns:a16="http://schemas.microsoft.com/office/drawing/2014/main" id="{452FF977-490C-AD0D-BEA2-075E3AFA96C5}"/>
              </a:ext>
            </a:extLst>
          </p:cNvPr>
          <p:cNvGraphicFramePr>
            <a:graphicFrameLocks noGrp="1"/>
          </p:cNvGraphicFramePr>
          <p:nvPr>
            <p:extLst>
              <p:ext uri="{D42A27DB-BD31-4B8C-83A1-F6EECF244321}">
                <p14:modId xmlns:p14="http://schemas.microsoft.com/office/powerpoint/2010/main" val="655436292"/>
              </p:ext>
            </p:extLst>
          </p:nvPr>
        </p:nvGraphicFramePr>
        <p:xfrm>
          <a:off x="6333475" y="1109271"/>
          <a:ext cx="5271192" cy="4870066"/>
        </p:xfrm>
        <a:graphic>
          <a:graphicData uri="http://schemas.openxmlformats.org/drawingml/2006/table">
            <a:tbl>
              <a:tblPr firstRow="1" firstCol="1" bandRow="1"/>
              <a:tblGrid>
                <a:gridCol w="1492597">
                  <a:extLst>
                    <a:ext uri="{9D8B030D-6E8A-4147-A177-3AD203B41FA5}">
                      <a16:colId xmlns:a16="http://schemas.microsoft.com/office/drawing/2014/main" val="1427410902"/>
                    </a:ext>
                  </a:extLst>
                </a:gridCol>
                <a:gridCol w="3778595">
                  <a:extLst>
                    <a:ext uri="{9D8B030D-6E8A-4147-A177-3AD203B41FA5}">
                      <a16:colId xmlns:a16="http://schemas.microsoft.com/office/drawing/2014/main" val="1780064115"/>
                    </a:ext>
                  </a:extLst>
                </a:gridCol>
              </a:tblGrid>
              <a:tr h="38113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UC-10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7103371"/>
                  </a:ext>
                </a:extLst>
              </a:tr>
              <a:tr h="381135">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Use Case Name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View Feedback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6987030"/>
                  </a:ext>
                </a:extLst>
              </a:tr>
              <a:tr h="38113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All Users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2132049"/>
                  </a:ext>
                </a:extLst>
              </a:tr>
              <a:tr h="77991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All users can view feedback provided by learners for specific courses.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912252"/>
                  </a:ext>
                </a:extLst>
              </a:tr>
              <a:tr h="381135">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Precondition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User is logged 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569957"/>
                  </a:ext>
                </a:extLst>
              </a:tr>
              <a:tr h="381135">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Trigger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User selects a course to view feedback.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2025794"/>
                  </a:ext>
                </a:extLst>
              </a:tr>
              <a:tr h="140455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Flow of Events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07000"/>
                        </a:lnSpc>
                        <a:buFont typeface="Symbol" panose="05050102010706020507" pitchFamily="18" charset="2"/>
                        <a:buChar char=""/>
                      </a:pPr>
                      <a:r>
                        <a:rPr lang="en-GB" sz="1600">
                          <a:latin typeface="Times New Roman" panose="02020603050405020304" pitchFamily="18" charset="0"/>
                          <a:cs typeface="Times New Roman" panose="02020603050405020304" pitchFamily="18" charset="0"/>
                        </a:rPr>
                        <a:t>User navigates to the course feedback section.</a:t>
                      </a:r>
                    </a:p>
                    <a:p>
                      <a:pPr marL="342900" lvl="0" indent="-342900">
                        <a:lnSpc>
                          <a:spcPct val="107000"/>
                        </a:lnSpc>
                        <a:spcAft>
                          <a:spcPts val="800"/>
                        </a:spcAft>
                        <a:buFont typeface="Symbol" panose="05050102010706020507" pitchFamily="18" charset="2"/>
                        <a:buChar char=""/>
                      </a:pPr>
                      <a:r>
                        <a:rPr lang="en-GB" sz="1600">
                          <a:latin typeface="Times New Roman" panose="02020603050405020304" pitchFamily="18" charset="0"/>
                          <a:cs typeface="Times New Roman" panose="02020603050405020304" pitchFamily="18" charset="0"/>
                        </a:rPr>
                        <a:t>User selects a course to view feedback.</a:t>
                      </a:r>
                    </a:p>
                    <a:p>
                      <a:pPr>
                        <a:lnSpc>
                          <a:spcPct val="107000"/>
                        </a:lnSpc>
                        <a:spcAft>
                          <a:spcPts val="800"/>
                        </a:spcAft>
                      </a:pPr>
                      <a:r>
                        <a:rPr lang="en-GB" sz="1600">
                          <a:latin typeface="Times New Roman" panose="02020603050405020304" pitchFamily="18" charset="0"/>
                          <a:cs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4235305"/>
                  </a:ext>
                </a:extLst>
              </a:tr>
              <a:tr h="77991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Postcondition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User can see feedback comments and ratings for the selected course.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2124610"/>
                  </a:ext>
                </a:extLst>
              </a:tr>
            </a:tbl>
          </a:graphicData>
        </a:graphic>
      </p:graphicFrame>
    </p:spTree>
    <p:extLst>
      <p:ext uri="{BB962C8B-B14F-4D97-AF65-F5344CB8AC3E}">
        <p14:creationId xmlns:p14="http://schemas.microsoft.com/office/powerpoint/2010/main" val="466785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ABC2BB-F955-D8FE-C299-E2925B53A5E2}"/>
              </a:ext>
            </a:extLst>
          </p:cNvPr>
          <p:cNvSpPr>
            <a:spLocks noGrp="1"/>
          </p:cNvSpPr>
          <p:nvPr>
            <p:ph type="title"/>
          </p:nvPr>
        </p:nvSpPr>
        <p:spPr>
          <a:xfrm>
            <a:off x="838200" y="341600"/>
            <a:ext cx="10515600" cy="502132"/>
          </a:xfrm>
        </p:spPr>
        <p:txBody>
          <a:bodyPr>
            <a:noAutofit/>
          </a:bodyPr>
          <a:lstStyle/>
          <a:p>
            <a:r>
              <a:rPr lang="en-GB" sz="2400" b="1" dirty="0">
                <a:latin typeface="Times New Roman" panose="02020603050405020304" pitchFamily="18" charset="0"/>
                <a:cs typeface="Times New Roman" panose="02020603050405020304" pitchFamily="18" charset="0"/>
              </a:rPr>
              <a:t>Use Case Description</a:t>
            </a:r>
          </a:p>
        </p:txBody>
      </p:sp>
      <p:sp>
        <p:nvSpPr>
          <p:cNvPr id="4" name="Date Placeholder 3">
            <a:extLst>
              <a:ext uri="{FF2B5EF4-FFF2-40B4-BE49-F238E27FC236}">
                <a16:creationId xmlns:a16="http://schemas.microsoft.com/office/drawing/2014/main" id="{65391585-8D82-D683-A226-0EEEC26E5CEE}"/>
              </a:ext>
            </a:extLst>
          </p:cNvPr>
          <p:cNvSpPr>
            <a:spLocks noGrp="1"/>
          </p:cNvSpPr>
          <p:nvPr>
            <p:ph type="dt" sz="half" idx="10"/>
          </p:nvPr>
        </p:nvSpPr>
        <p:spPr/>
        <p:txBody>
          <a:bodyPr/>
          <a:lstStyle/>
          <a:p>
            <a:fld id="{6E403A77-0509-4C19-986C-D5C16EFD56F0}" type="datetime1">
              <a:rPr lang="en-GB" smtClean="0"/>
              <a:t>29/09/2023</a:t>
            </a:fld>
            <a:endParaRPr lang="en-GB"/>
          </a:p>
        </p:txBody>
      </p:sp>
      <p:sp>
        <p:nvSpPr>
          <p:cNvPr id="6" name="Slide Number Placeholder 5">
            <a:extLst>
              <a:ext uri="{FF2B5EF4-FFF2-40B4-BE49-F238E27FC236}">
                <a16:creationId xmlns:a16="http://schemas.microsoft.com/office/drawing/2014/main" id="{B93052EA-73D0-866D-DCED-D5FC58F894E3}"/>
              </a:ext>
            </a:extLst>
          </p:cNvPr>
          <p:cNvSpPr>
            <a:spLocks noGrp="1"/>
          </p:cNvSpPr>
          <p:nvPr>
            <p:ph type="sldNum" sz="quarter" idx="12"/>
          </p:nvPr>
        </p:nvSpPr>
        <p:spPr/>
        <p:txBody>
          <a:bodyPr/>
          <a:lstStyle/>
          <a:p>
            <a:fld id="{F1A33496-AB9D-4CC0-B74B-237F92657F1D}" type="slidenum">
              <a:rPr lang="en-GB" smtClean="0"/>
              <a:t>22</a:t>
            </a:fld>
            <a:endParaRPr lang="en-GB"/>
          </a:p>
        </p:txBody>
      </p:sp>
      <p:graphicFrame>
        <p:nvGraphicFramePr>
          <p:cNvPr id="2" name="Table 1">
            <a:extLst>
              <a:ext uri="{FF2B5EF4-FFF2-40B4-BE49-F238E27FC236}">
                <a16:creationId xmlns:a16="http://schemas.microsoft.com/office/drawing/2014/main" id="{4F84793B-52E8-79F6-D79D-3058421D2510}"/>
              </a:ext>
            </a:extLst>
          </p:cNvPr>
          <p:cNvGraphicFramePr>
            <a:graphicFrameLocks noGrp="1"/>
          </p:cNvGraphicFramePr>
          <p:nvPr>
            <p:extLst>
              <p:ext uri="{D42A27DB-BD31-4B8C-83A1-F6EECF244321}">
                <p14:modId xmlns:p14="http://schemas.microsoft.com/office/powerpoint/2010/main" val="4090599160"/>
              </p:ext>
            </p:extLst>
          </p:nvPr>
        </p:nvGraphicFramePr>
        <p:xfrm>
          <a:off x="838200" y="1079292"/>
          <a:ext cx="10515600" cy="4660325"/>
        </p:xfrm>
        <a:graphic>
          <a:graphicData uri="http://schemas.openxmlformats.org/drawingml/2006/table">
            <a:tbl>
              <a:tblPr firstRow="1" firstCol="1" bandRow="1"/>
              <a:tblGrid>
                <a:gridCol w="2639397">
                  <a:extLst>
                    <a:ext uri="{9D8B030D-6E8A-4147-A177-3AD203B41FA5}">
                      <a16:colId xmlns:a16="http://schemas.microsoft.com/office/drawing/2014/main" val="3897196320"/>
                    </a:ext>
                  </a:extLst>
                </a:gridCol>
                <a:gridCol w="7876203">
                  <a:extLst>
                    <a:ext uri="{9D8B030D-6E8A-4147-A177-3AD203B41FA5}">
                      <a16:colId xmlns:a16="http://schemas.microsoft.com/office/drawing/2014/main" val="3997180353"/>
                    </a:ext>
                  </a:extLst>
                </a:gridCol>
              </a:tblGrid>
              <a:tr h="29978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ID</a:t>
                      </a:r>
                    </a:p>
                  </a:txBody>
                  <a:tcPr marL="68580" marR="68580" marT="0" marB="0" anchor="ct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UC-11</a:t>
                      </a:r>
                    </a:p>
                  </a:txBody>
                  <a:tcPr marL="68580" marR="68580" marT="0" marB="0" anchor="ctr"/>
                </a:tc>
                <a:extLst>
                  <a:ext uri="{0D108BD9-81ED-4DB2-BD59-A6C34878D82A}">
                    <a16:rowId xmlns:a16="http://schemas.microsoft.com/office/drawing/2014/main" val="2343670009"/>
                  </a:ext>
                </a:extLst>
              </a:tr>
              <a:tr h="29978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Name</a:t>
                      </a:r>
                    </a:p>
                  </a:txBody>
                  <a:tcPr marL="68580" marR="68580" marT="0" marB="0" anchor="ct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Manage User</a:t>
                      </a:r>
                    </a:p>
                  </a:txBody>
                  <a:tcPr marL="68580" marR="68580" marT="0" marB="0" anchor="ctr"/>
                </a:tc>
                <a:extLst>
                  <a:ext uri="{0D108BD9-81ED-4DB2-BD59-A6C34878D82A}">
                    <a16:rowId xmlns:a16="http://schemas.microsoft.com/office/drawing/2014/main" val="3938110178"/>
                  </a:ext>
                </a:extLst>
              </a:tr>
              <a:tr h="29978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Actor</a:t>
                      </a:r>
                    </a:p>
                  </a:txBody>
                  <a:tcPr marL="68580" marR="68580" marT="0" marB="0" anchor="ct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Admin</a:t>
                      </a:r>
                    </a:p>
                  </a:txBody>
                  <a:tcPr marL="68580" marR="68580" marT="0" marB="0" anchor="ctr"/>
                </a:tc>
                <a:extLst>
                  <a:ext uri="{0D108BD9-81ED-4DB2-BD59-A6C34878D82A}">
                    <a16:rowId xmlns:a16="http://schemas.microsoft.com/office/drawing/2014/main" val="1248068646"/>
                  </a:ext>
                </a:extLst>
              </a:tr>
              <a:tr h="299785">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Admins can manage user accounts, including creating, editing, and deleting user profiles.</a:t>
                      </a:r>
                    </a:p>
                  </a:txBody>
                  <a:tcPr marL="68580" marR="68580" marT="0" marB="0" anchor="ctr"/>
                </a:tc>
                <a:extLst>
                  <a:ext uri="{0D108BD9-81ED-4DB2-BD59-A6C34878D82A}">
                    <a16:rowId xmlns:a16="http://schemas.microsoft.com/office/drawing/2014/main" val="2659727805"/>
                  </a:ext>
                </a:extLst>
              </a:tr>
              <a:tr h="29978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Precondition</a:t>
                      </a:r>
                    </a:p>
                  </a:txBody>
                  <a:tcPr marL="68580" marR="68580" marT="0" marB="0" anchor="ct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Admin is logged in.</a:t>
                      </a:r>
                    </a:p>
                  </a:txBody>
                  <a:tcPr marL="68580" marR="68580" marT="0" marB="0" anchor="ctr"/>
                </a:tc>
                <a:extLst>
                  <a:ext uri="{0D108BD9-81ED-4DB2-BD59-A6C34878D82A}">
                    <a16:rowId xmlns:a16="http://schemas.microsoft.com/office/drawing/2014/main" val="1771046012"/>
                  </a:ext>
                </a:extLst>
              </a:tr>
              <a:tr h="299785">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Trigger</a:t>
                      </a:r>
                    </a:p>
                  </a:txBody>
                  <a:tcPr marL="68580" marR="68580" marT="0" marB="0" anchor="ct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Admin selects the user management option.</a:t>
                      </a:r>
                    </a:p>
                  </a:txBody>
                  <a:tcPr marL="68580" marR="68580" marT="0" marB="0" anchor="ctr"/>
                </a:tc>
                <a:extLst>
                  <a:ext uri="{0D108BD9-81ED-4DB2-BD59-A6C34878D82A}">
                    <a16:rowId xmlns:a16="http://schemas.microsoft.com/office/drawing/2014/main" val="2857882335"/>
                  </a:ext>
                </a:extLst>
              </a:tr>
              <a:tr h="2561830">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Flow of Events</a:t>
                      </a:r>
                    </a:p>
                  </a:txBody>
                  <a:tcPr marL="68580" marR="68580" marT="0" marB="0" anchor="ctr"/>
                </a:tc>
                <a:tc>
                  <a:txBody>
                    <a:bodyPr/>
                    <a:lstStyle/>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selects "Create User" to add a new user.</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enters user details (name, email, role).</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clicks "Create."</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selects an existing user to edit.</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modifies user details.</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clicks "Save Changes."</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selects a user to delete.</a:t>
                      </a:r>
                    </a:p>
                    <a:p>
                      <a:pPr marL="342900" lvl="0" indent="-342900">
                        <a:lnSpc>
                          <a:spcPct val="107000"/>
                        </a:lnSpc>
                        <a:spcAft>
                          <a:spcPts val="800"/>
                        </a:spcAft>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confirms deletion.</a:t>
                      </a:r>
                    </a:p>
                  </a:txBody>
                  <a:tcPr marL="68580" marR="68580" marT="0" marB="0" anchor="ctr"/>
                </a:tc>
                <a:extLst>
                  <a:ext uri="{0D108BD9-81ED-4DB2-BD59-A6C34878D82A}">
                    <a16:rowId xmlns:a16="http://schemas.microsoft.com/office/drawing/2014/main" val="70699144"/>
                  </a:ext>
                </a:extLst>
              </a:tr>
              <a:tr h="29978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Postcondition</a:t>
                      </a:r>
                    </a:p>
                  </a:txBody>
                  <a:tcPr marL="68580" marR="68580" marT="0" marB="0" anchor="ct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User management is updated according to admin actions.</a:t>
                      </a:r>
                    </a:p>
                  </a:txBody>
                  <a:tcPr marL="68580" marR="68580" marT="0" marB="0" anchor="ctr"/>
                </a:tc>
                <a:extLst>
                  <a:ext uri="{0D108BD9-81ED-4DB2-BD59-A6C34878D82A}">
                    <a16:rowId xmlns:a16="http://schemas.microsoft.com/office/drawing/2014/main" val="1658881387"/>
                  </a:ext>
                </a:extLst>
              </a:tr>
            </a:tbl>
          </a:graphicData>
        </a:graphic>
      </p:graphicFrame>
    </p:spTree>
    <p:extLst>
      <p:ext uri="{BB962C8B-B14F-4D97-AF65-F5344CB8AC3E}">
        <p14:creationId xmlns:p14="http://schemas.microsoft.com/office/powerpoint/2010/main" val="2518211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Activity Diagram (Registration/Login)</a:t>
            </a:r>
          </a:p>
        </p:txBody>
      </p:sp>
      <p:sp>
        <p:nvSpPr>
          <p:cNvPr id="3" name="Date Placeholder 2">
            <a:extLst>
              <a:ext uri="{FF2B5EF4-FFF2-40B4-BE49-F238E27FC236}">
                <a16:creationId xmlns:a16="http://schemas.microsoft.com/office/drawing/2014/main" id="{34DE9FF0-C319-39C5-7C19-B92DDF385F70}"/>
              </a:ext>
            </a:extLst>
          </p:cNvPr>
          <p:cNvSpPr>
            <a:spLocks noGrp="1"/>
          </p:cNvSpPr>
          <p:nvPr>
            <p:ph type="dt" sz="half" idx="10"/>
          </p:nvPr>
        </p:nvSpPr>
        <p:spPr/>
        <p:txBody>
          <a:bodyPr/>
          <a:lstStyle/>
          <a:p>
            <a:fld id="{73B0A3AD-F045-44FB-BFA3-EA5212851C4D}" type="datetime1">
              <a:rPr lang="en-GB" smtClean="0"/>
              <a:t>29/09/2023</a:t>
            </a:fld>
            <a:endParaRPr lang="en-GB"/>
          </a:p>
        </p:txBody>
      </p:sp>
      <p:sp>
        <p:nvSpPr>
          <p:cNvPr id="5" name="Slide Number Placeholder 4">
            <a:extLst>
              <a:ext uri="{FF2B5EF4-FFF2-40B4-BE49-F238E27FC236}">
                <a16:creationId xmlns:a16="http://schemas.microsoft.com/office/drawing/2014/main" id="{438D4D51-BA72-4294-5F47-A0DF473D59D0}"/>
              </a:ext>
            </a:extLst>
          </p:cNvPr>
          <p:cNvSpPr>
            <a:spLocks noGrp="1"/>
          </p:cNvSpPr>
          <p:nvPr>
            <p:ph type="sldNum" sz="quarter" idx="12"/>
          </p:nvPr>
        </p:nvSpPr>
        <p:spPr/>
        <p:txBody>
          <a:bodyPr/>
          <a:lstStyle/>
          <a:p>
            <a:fld id="{F1A33496-AB9D-4CC0-B74B-237F92657F1D}" type="slidenum">
              <a:rPr lang="en-GB" smtClean="0"/>
              <a:t>23</a:t>
            </a:fld>
            <a:endParaRPr lang="en-GB"/>
          </a:p>
        </p:txBody>
      </p:sp>
      <p:pic>
        <p:nvPicPr>
          <p:cNvPr id="4" name="Picture 3">
            <a:extLst>
              <a:ext uri="{FF2B5EF4-FFF2-40B4-BE49-F238E27FC236}">
                <a16:creationId xmlns:a16="http://schemas.microsoft.com/office/drawing/2014/main" id="{FB5F8934-398F-B73A-153F-D224305F47B8}"/>
              </a:ext>
            </a:extLst>
          </p:cNvPr>
          <p:cNvPicPr>
            <a:picLocks noChangeAspect="1"/>
          </p:cNvPicPr>
          <p:nvPr/>
        </p:nvPicPr>
        <p:blipFill rotWithShape="1">
          <a:blip r:embed="rId2">
            <a:extLst>
              <a:ext uri="{28A0092B-C50C-407E-A947-70E740481C1C}">
                <a14:useLocalDpi xmlns:a14="http://schemas.microsoft.com/office/drawing/2010/main" val="0"/>
              </a:ext>
            </a:extLst>
          </a:blip>
          <a:srcRect l="1546" t="1203" r="1550" b="1330"/>
          <a:stretch/>
        </p:blipFill>
        <p:spPr>
          <a:xfrm>
            <a:off x="3291840" y="900332"/>
            <a:ext cx="5289452" cy="5697416"/>
          </a:xfrm>
          <a:prstGeom prst="rect">
            <a:avLst/>
          </a:prstGeom>
        </p:spPr>
      </p:pic>
    </p:spTree>
    <p:extLst>
      <p:ext uri="{BB962C8B-B14F-4D97-AF65-F5344CB8AC3E}">
        <p14:creationId xmlns:p14="http://schemas.microsoft.com/office/powerpoint/2010/main" val="3119093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Activity Diagram (Manage Course)</a:t>
            </a:r>
          </a:p>
        </p:txBody>
      </p:sp>
      <p:sp>
        <p:nvSpPr>
          <p:cNvPr id="3" name="Date Placeholder 2">
            <a:extLst>
              <a:ext uri="{FF2B5EF4-FFF2-40B4-BE49-F238E27FC236}">
                <a16:creationId xmlns:a16="http://schemas.microsoft.com/office/drawing/2014/main" id="{420F89CE-7296-D33C-0B88-84D7B3F4A2A6}"/>
              </a:ext>
            </a:extLst>
          </p:cNvPr>
          <p:cNvSpPr>
            <a:spLocks noGrp="1"/>
          </p:cNvSpPr>
          <p:nvPr>
            <p:ph type="dt" sz="half" idx="10"/>
          </p:nvPr>
        </p:nvSpPr>
        <p:spPr/>
        <p:txBody>
          <a:bodyPr/>
          <a:lstStyle/>
          <a:p>
            <a:fld id="{63463BAA-01D5-410B-89BF-EFF659A09C72}" type="datetime1">
              <a:rPr lang="en-GB" smtClean="0"/>
              <a:t>29/09/2023</a:t>
            </a:fld>
            <a:endParaRPr lang="en-GB"/>
          </a:p>
        </p:txBody>
      </p:sp>
      <p:sp>
        <p:nvSpPr>
          <p:cNvPr id="4" name="Slide Number Placeholder 3">
            <a:extLst>
              <a:ext uri="{FF2B5EF4-FFF2-40B4-BE49-F238E27FC236}">
                <a16:creationId xmlns:a16="http://schemas.microsoft.com/office/drawing/2014/main" id="{00354A5D-D3F9-1C48-42F8-06483FD9B25F}"/>
              </a:ext>
            </a:extLst>
          </p:cNvPr>
          <p:cNvSpPr>
            <a:spLocks noGrp="1"/>
          </p:cNvSpPr>
          <p:nvPr>
            <p:ph type="sldNum" sz="quarter" idx="12"/>
          </p:nvPr>
        </p:nvSpPr>
        <p:spPr/>
        <p:txBody>
          <a:bodyPr/>
          <a:lstStyle/>
          <a:p>
            <a:fld id="{F1A33496-AB9D-4CC0-B74B-237F92657F1D}" type="slidenum">
              <a:rPr lang="en-GB" smtClean="0"/>
              <a:t>24</a:t>
            </a:fld>
            <a:endParaRPr lang="en-GB"/>
          </a:p>
        </p:txBody>
      </p:sp>
      <p:pic>
        <p:nvPicPr>
          <p:cNvPr id="5" name="Picture 4">
            <a:extLst>
              <a:ext uri="{FF2B5EF4-FFF2-40B4-BE49-F238E27FC236}">
                <a16:creationId xmlns:a16="http://schemas.microsoft.com/office/drawing/2014/main" id="{554DAA83-5577-FD39-F79F-BD3C86E51480}"/>
              </a:ext>
            </a:extLst>
          </p:cNvPr>
          <p:cNvPicPr>
            <a:picLocks noChangeAspect="1"/>
          </p:cNvPicPr>
          <p:nvPr/>
        </p:nvPicPr>
        <p:blipFill rotWithShape="1">
          <a:blip r:embed="rId2">
            <a:extLst>
              <a:ext uri="{28A0092B-C50C-407E-A947-70E740481C1C}">
                <a14:useLocalDpi xmlns:a14="http://schemas.microsoft.com/office/drawing/2010/main" val="0"/>
              </a:ext>
            </a:extLst>
          </a:blip>
          <a:srcRect l="1851" t="1903" r="2341" b="2592"/>
          <a:stretch/>
        </p:blipFill>
        <p:spPr>
          <a:xfrm>
            <a:off x="3798278" y="844062"/>
            <a:ext cx="4572000" cy="5648813"/>
          </a:xfrm>
          <a:prstGeom prst="rect">
            <a:avLst/>
          </a:prstGeom>
        </p:spPr>
      </p:pic>
    </p:spTree>
    <p:extLst>
      <p:ext uri="{BB962C8B-B14F-4D97-AF65-F5344CB8AC3E}">
        <p14:creationId xmlns:p14="http://schemas.microsoft.com/office/powerpoint/2010/main" val="4059458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Activity Diagram (View Course Detail)</a:t>
            </a:r>
          </a:p>
        </p:txBody>
      </p:sp>
      <p:sp>
        <p:nvSpPr>
          <p:cNvPr id="3" name="Date Placeholder 2">
            <a:extLst>
              <a:ext uri="{FF2B5EF4-FFF2-40B4-BE49-F238E27FC236}">
                <a16:creationId xmlns:a16="http://schemas.microsoft.com/office/drawing/2014/main" id="{A37A13C2-250A-7346-D853-BA379B5E84D8}"/>
              </a:ext>
            </a:extLst>
          </p:cNvPr>
          <p:cNvSpPr>
            <a:spLocks noGrp="1"/>
          </p:cNvSpPr>
          <p:nvPr>
            <p:ph type="dt" sz="half" idx="10"/>
          </p:nvPr>
        </p:nvSpPr>
        <p:spPr/>
        <p:txBody>
          <a:bodyPr/>
          <a:lstStyle/>
          <a:p>
            <a:fld id="{22EF8FDA-57D3-4170-BC0A-A04C51CE3AD5}" type="datetime1">
              <a:rPr lang="en-GB" smtClean="0"/>
              <a:t>29/09/2023</a:t>
            </a:fld>
            <a:endParaRPr lang="en-GB"/>
          </a:p>
        </p:txBody>
      </p:sp>
      <p:sp>
        <p:nvSpPr>
          <p:cNvPr id="5" name="Slide Number Placeholder 4">
            <a:extLst>
              <a:ext uri="{FF2B5EF4-FFF2-40B4-BE49-F238E27FC236}">
                <a16:creationId xmlns:a16="http://schemas.microsoft.com/office/drawing/2014/main" id="{32C91D09-C45E-31B0-3352-F23075E78220}"/>
              </a:ext>
            </a:extLst>
          </p:cNvPr>
          <p:cNvSpPr>
            <a:spLocks noGrp="1"/>
          </p:cNvSpPr>
          <p:nvPr>
            <p:ph type="sldNum" sz="quarter" idx="12"/>
          </p:nvPr>
        </p:nvSpPr>
        <p:spPr/>
        <p:txBody>
          <a:bodyPr/>
          <a:lstStyle/>
          <a:p>
            <a:fld id="{F1A33496-AB9D-4CC0-B74B-237F92657F1D}" type="slidenum">
              <a:rPr lang="en-GB" smtClean="0"/>
              <a:t>25</a:t>
            </a:fld>
            <a:endParaRPr lang="en-GB"/>
          </a:p>
        </p:txBody>
      </p:sp>
      <p:pic>
        <p:nvPicPr>
          <p:cNvPr id="4" name="Picture 3">
            <a:extLst>
              <a:ext uri="{FF2B5EF4-FFF2-40B4-BE49-F238E27FC236}">
                <a16:creationId xmlns:a16="http://schemas.microsoft.com/office/drawing/2014/main" id="{87177B61-2597-1FDA-A43C-87083D0996DE}"/>
              </a:ext>
            </a:extLst>
          </p:cNvPr>
          <p:cNvPicPr>
            <a:picLocks noChangeAspect="1"/>
          </p:cNvPicPr>
          <p:nvPr/>
        </p:nvPicPr>
        <p:blipFill rotWithShape="1">
          <a:blip r:embed="rId2">
            <a:extLst>
              <a:ext uri="{28A0092B-C50C-407E-A947-70E740481C1C}">
                <a14:useLocalDpi xmlns:a14="http://schemas.microsoft.com/office/drawing/2010/main" val="0"/>
              </a:ext>
            </a:extLst>
          </a:blip>
          <a:srcRect l="2154" t="2686" r="2768" b="2086"/>
          <a:stretch/>
        </p:blipFill>
        <p:spPr>
          <a:xfrm>
            <a:off x="4135901" y="886265"/>
            <a:ext cx="4346917" cy="5486400"/>
          </a:xfrm>
          <a:prstGeom prst="rect">
            <a:avLst/>
          </a:prstGeom>
        </p:spPr>
      </p:pic>
    </p:spTree>
    <p:extLst>
      <p:ext uri="{BB962C8B-B14F-4D97-AF65-F5344CB8AC3E}">
        <p14:creationId xmlns:p14="http://schemas.microsoft.com/office/powerpoint/2010/main" val="3243270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Activity Diagram (Enroll Course)</a:t>
            </a:r>
          </a:p>
        </p:txBody>
      </p:sp>
      <p:sp>
        <p:nvSpPr>
          <p:cNvPr id="3" name="Date Placeholder 2">
            <a:extLst>
              <a:ext uri="{FF2B5EF4-FFF2-40B4-BE49-F238E27FC236}">
                <a16:creationId xmlns:a16="http://schemas.microsoft.com/office/drawing/2014/main" id="{36E20587-9AA0-FB1F-F0A2-37C763C57F5A}"/>
              </a:ext>
            </a:extLst>
          </p:cNvPr>
          <p:cNvSpPr>
            <a:spLocks noGrp="1"/>
          </p:cNvSpPr>
          <p:nvPr>
            <p:ph type="dt" sz="half" idx="10"/>
          </p:nvPr>
        </p:nvSpPr>
        <p:spPr/>
        <p:txBody>
          <a:bodyPr/>
          <a:lstStyle/>
          <a:p>
            <a:fld id="{033C6D6A-4B27-408C-AD1F-1906FCD9F148}" type="datetime1">
              <a:rPr lang="en-GB" smtClean="0"/>
              <a:t>29/09/2023</a:t>
            </a:fld>
            <a:endParaRPr lang="en-GB"/>
          </a:p>
        </p:txBody>
      </p:sp>
      <p:sp>
        <p:nvSpPr>
          <p:cNvPr id="4" name="Slide Number Placeholder 3">
            <a:extLst>
              <a:ext uri="{FF2B5EF4-FFF2-40B4-BE49-F238E27FC236}">
                <a16:creationId xmlns:a16="http://schemas.microsoft.com/office/drawing/2014/main" id="{4A5F8FC8-81A3-99D7-4590-61481191B8DF}"/>
              </a:ext>
            </a:extLst>
          </p:cNvPr>
          <p:cNvSpPr>
            <a:spLocks noGrp="1"/>
          </p:cNvSpPr>
          <p:nvPr>
            <p:ph type="sldNum" sz="quarter" idx="12"/>
          </p:nvPr>
        </p:nvSpPr>
        <p:spPr/>
        <p:txBody>
          <a:bodyPr/>
          <a:lstStyle/>
          <a:p>
            <a:fld id="{F1A33496-AB9D-4CC0-B74B-237F92657F1D}" type="slidenum">
              <a:rPr lang="en-GB" smtClean="0"/>
              <a:t>26</a:t>
            </a:fld>
            <a:endParaRPr lang="en-GB"/>
          </a:p>
        </p:txBody>
      </p:sp>
      <p:pic>
        <p:nvPicPr>
          <p:cNvPr id="5" name="Picture 4">
            <a:extLst>
              <a:ext uri="{FF2B5EF4-FFF2-40B4-BE49-F238E27FC236}">
                <a16:creationId xmlns:a16="http://schemas.microsoft.com/office/drawing/2014/main" id="{E39AE64A-E208-7CC5-8D96-35B1780ABBAB}"/>
              </a:ext>
            </a:extLst>
          </p:cNvPr>
          <p:cNvPicPr>
            <a:picLocks noChangeAspect="1"/>
          </p:cNvPicPr>
          <p:nvPr/>
        </p:nvPicPr>
        <p:blipFill rotWithShape="1">
          <a:blip r:embed="rId2">
            <a:extLst>
              <a:ext uri="{28A0092B-C50C-407E-A947-70E740481C1C}">
                <a14:useLocalDpi xmlns:a14="http://schemas.microsoft.com/office/drawing/2010/main" val="0"/>
              </a:ext>
            </a:extLst>
          </a:blip>
          <a:srcRect l="1458" t="1908" r="2041" b="2236"/>
          <a:stretch/>
        </p:blipFill>
        <p:spPr>
          <a:xfrm>
            <a:off x="3854548" y="844062"/>
            <a:ext cx="4656406" cy="5648813"/>
          </a:xfrm>
          <a:prstGeom prst="rect">
            <a:avLst/>
          </a:prstGeom>
        </p:spPr>
      </p:pic>
    </p:spTree>
    <p:extLst>
      <p:ext uri="{BB962C8B-B14F-4D97-AF65-F5344CB8AC3E}">
        <p14:creationId xmlns:p14="http://schemas.microsoft.com/office/powerpoint/2010/main" val="1383738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Activity Diagram (Enroll Course)</a:t>
            </a:r>
          </a:p>
        </p:txBody>
      </p:sp>
      <p:sp>
        <p:nvSpPr>
          <p:cNvPr id="3" name="Date Placeholder 2">
            <a:extLst>
              <a:ext uri="{FF2B5EF4-FFF2-40B4-BE49-F238E27FC236}">
                <a16:creationId xmlns:a16="http://schemas.microsoft.com/office/drawing/2014/main" id="{7BD8890D-D04C-87D7-CB35-10E4EE2B1B99}"/>
              </a:ext>
            </a:extLst>
          </p:cNvPr>
          <p:cNvSpPr>
            <a:spLocks noGrp="1"/>
          </p:cNvSpPr>
          <p:nvPr>
            <p:ph type="dt" sz="half" idx="10"/>
          </p:nvPr>
        </p:nvSpPr>
        <p:spPr/>
        <p:txBody>
          <a:bodyPr/>
          <a:lstStyle/>
          <a:p>
            <a:fld id="{B02C8662-181B-4CBF-952A-087EB9BE5606}" type="datetime1">
              <a:rPr lang="en-GB" smtClean="0"/>
              <a:t>29/09/2023</a:t>
            </a:fld>
            <a:endParaRPr lang="en-GB"/>
          </a:p>
        </p:txBody>
      </p:sp>
      <p:sp>
        <p:nvSpPr>
          <p:cNvPr id="5" name="Slide Number Placeholder 4">
            <a:extLst>
              <a:ext uri="{FF2B5EF4-FFF2-40B4-BE49-F238E27FC236}">
                <a16:creationId xmlns:a16="http://schemas.microsoft.com/office/drawing/2014/main" id="{1B1281CE-305D-61C6-BFF8-D2CDB65A5617}"/>
              </a:ext>
            </a:extLst>
          </p:cNvPr>
          <p:cNvSpPr>
            <a:spLocks noGrp="1"/>
          </p:cNvSpPr>
          <p:nvPr>
            <p:ph type="sldNum" sz="quarter" idx="12"/>
          </p:nvPr>
        </p:nvSpPr>
        <p:spPr/>
        <p:txBody>
          <a:bodyPr/>
          <a:lstStyle/>
          <a:p>
            <a:fld id="{F1A33496-AB9D-4CC0-B74B-237F92657F1D}" type="slidenum">
              <a:rPr lang="en-GB" smtClean="0"/>
              <a:t>27</a:t>
            </a:fld>
            <a:endParaRPr lang="en-GB"/>
          </a:p>
        </p:txBody>
      </p:sp>
      <p:pic>
        <p:nvPicPr>
          <p:cNvPr id="4" name="Picture 3">
            <a:extLst>
              <a:ext uri="{FF2B5EF4-FFF2-40B4-BE49-F238E27FC236}">
                <a16:creationId xmlns:a16="http://schemas.microsoft.com/office/drawing/2014/main" id="{D1B1EF35-F239-5C7B-7731-18C82DDED473}"/>
              </a:ext>
            </a:extLst>
          </p:cNvPr>
          <p:cNvPicPr>
            <a:picLocks noChangeAspect="1"/>
          </p:cNvPicPr>
          <p:nvPr/>
        </p:nvPicPr>
        <p:blipFill rotWithShape="1">
          <a:blip r:embed="rId2">
            <a:extLst>
              <a:ext uri="{28A0092B-C50C-407E-A947-70E740481C1C}">
                <a14:useLocalDpi xmlns:a14="http://schemas.microsoft.com/office/drawing/2010/main" val="0"/>
              </a:ext>
            </a:extLst>
          </a:blip>
          <a:srcRect l="1348" t="1953" r="2300" b="3063"/>
          <a:stretch/>
        </p:blipFill>
        <p:spPr>
          <a:xfrm>
            <a:off x="3685735" y="844063"/>
            <a:ext cx="5303520" cy="5472332"/>
          </a:xfrm>
          <a:prstGeom prst="rect">
            <a:avLst/>
          </a:prstGeom>
        </p:spPr>
      </p:pic>
    </p:spTree>
    <p:extLst>
      <p:ext uri="{BB962C8B-B14F-4D97-AF65-F5344CB8AC3E}">
        <p14:creationId xmlns:p14="http://schemas.microsoft.com/office/powerpoint/2010/main" val="4051398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Activity Diagram (Write Blog)</a:t>
            </a:r>
          </a:p>
        </p:txBody>
      </p:sp>
      <p:sp>
        <p:nvSpPr>
          <p:cNvPr id="3" name="Date Placeholder 2">
            <a:extLst>
              <a:ext uri="{FF2B5EF4-FFF2-40B4-BE49-F238E27FC236}">
                <a16:creationId xmlns:a16="http://schemas.microsoft.com/office/drawing/2014/main" id="{D9597CF2-4CA9-C188-29FA-B5E3E84E523D}"/>
              </a:ext>
            </a:extLst>
          </p:cNvPr>
          <p:cNvSpPr>
            <a:spLocks noGrp="1"/>
          </p:cNvSpPr>
          <p:nvPr>
            <p:ph type="dt" sz="half" idx="10"/>
          </p:nvPr>
        </p:nvSpPr>
        <p:spPr/>
        <p:txBody>
          <a:bodyPr/>
          <a:lstStyle/>
          <a:p>
            <a:fld id="{D4BBE32E-55BC-4BA3-8519-11E77A72A54E}" type="datetime1">
              <a:rPr lang="en-GB" smtClean="0"/>
              <a:t>29/09/2023</a:t>
            </a:fld>
            <a:endParaRPr lang="en-GB"/>
          </a:p>
        </p:txBody>
      </p:sp>
      <p:sp>
        <p:nvSpPr>
          <p:cNvPr id="4" name="Slide Number Placeholder 3">
            <a:extLst>
              <a:ext uri="{FF2B5EF4-FFF2-40B4-BE49-F238E27FC236}">
                <a16:creationId xmlns:a16="http://schemas.microsoft.com/office/drawing/2014/main" id="{F16B386E-6697-7001-083A-E5FE13DB2181}"/>
              </a:ext>
            </a:extLst>
          </p:cNvPr>
          <p:cNvSpPr>
            <a:spLocks noGrp="1"/>
          </p:cNvSpPr>
          <p:nvPr>
            <p:ph type="sldNum" sz="quarter" idx="12"/>
          </p:nvPr>
        </p:nvSpPr>
        <p:spPr/>
        <p:txBody>
          <a:bodyPr/>
          <a:lstStyle/>
          <a:p>
            <a:fld id="{F1A33496-AB9D-4CC0-B74B-237F92657F1D}" type="slidenum">
              <a:rPr lang="en-GB" smtClean="0"/>
              <a:t>28</a:t>
            </a:fld>
            <a:endParaRPr lang="en-GB"/>
          </a:p>
        </p:txBody>
      </p:sp>
      <p:pic>
        <p:nvPicPr>
          <p:cNvPr id="5" name="Picture 4">
            <a:extLst>
              <a:ext uri="{FF2B5EF4-FFF2-40B4-BE49-F238E27FC236}">
                <a16:creationId xmlns:a16="http://schemas.microsoft.com/office/drawing/2014/main" id="{E66E5381-777E-3006-64EE-03F7244094B7}"/>
              </a:ext>
            </a:extLst>
          </p:cNvPr>
          <p:cNvPicPr>
            <a:picLocks noChangeAspect="1"/>
          </p:cNvPicPr>
          <p:nvPr/>
        </p:nvPicPr>
        <p:blipFill rotWithShape="1">
          <a:blip r:embed="rId2">
            <a:extLst>
              <a:ext uri="{28A0092B-C50C-407E-A947-70E740481C1C}">
                <a14:useLocalDpi xmlns:a14="http://schemas.microsoft.com/office/drawing/2010/main" val="0"/>
              </a:ext>
            </a:extLst>
          </a:blip>
          <a:srcRect l="917" t="1709" r="1582" b="2576"/>
          <a:stretch/>
        </p:blipFill>
        <p:spPr>
          <a:xfrm>
            <a:off x="3334044" y="829994"/>
            <a:ext cx="5486400" cy="5514535"/>
          </a:xfrm>
          <a:prstGeom prst="rect">
            <a:avLst/>
          </a:prstGeom>
        </p:spPr>
      </p:pic>
    </p:spTree>
    <p:extLst>
      <p:ext uri="{BB962C8B-B14F-4D97-AF65-F5344CB8AC3E}">
        <p14:creationId xmlns:p14="http://schemas.microsoft.com/office/powerpoint/2010/main" val="1350801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Activity Diagram (View Blog)</a:t>
            </a:r>
          </a:p>
        </p:txBody>
      </p:sp>
      <p:sp>
        <p:nvSpPr>
          <p:cNvPr id="3" name="Date Placeholder 2">
            <a:extLst>
              <a:ext uri="{FF2B5EF4-FFF2-40B4-BE49-F238E27FC236}">
                <a16:creationId xmlns:a16="http://schemas.microsoft.com/office/drawing/2014/main" id="{93B3EDAB-63ED-F5EE-2422-226357C9D36B}"/>
              </a:ext>
            </a:extLst>
          </p:cNvPr>
          <p:cNvSpPr>
            <a:spLocks noGrp="1"/>
          </p:cNvSpPr>
          <p:nvPr>
            <p:ph type="dt" sz="half" idx="10"/>
          </p:nvPr>
        </p:nvSpPr>
        <p:spPr/>
        <p:txBody>
          <a:bodyPr/>
          <a:lstStyle/>
          <a:p>
            <a:fld id="{99749A21-06C6-4E4F-A7E1-2A0A4CA3644A}" type="datetime1">
              <a:rPr lang="en-GB" smtClean="0"/>
              <a:t>29/09/2023</a:t>
            </a:fld>
            <a:endParaRPr lang="en-GB"/>
          </a:p>
        </p:txBody>
      </p:sp>
      <p:sp>
        <p:nvSpPr>
          <p:cNvPr id="5" name="Slide Number Placeholder 4">
            <a:extLst>
              <a:ext uri="{FF2B5EF4-FFF2-40B4-BE49-F238E27FC236}">
                <a16:creationId xmlns:a16="http://schemas.microsoft.com/office/drawing/2014/main" id="{ED1A694F-C664-9BEA-89F4-C8FB50922DE4}"/>
              </a:ext>
            </a:extLst>
          </p:cNvPr>
          <p:cNvSpPr>
            <a:spLocks noGrp="1"/>
          </p:cNvSpPr>
          <p:nvPr>
            <p:ph type="sldNum" sz="quarter" idx="12"/>
          </p:nvPr>
        </p:nvSpPr>
        <p:spPr/>
        <p:txBody>
          <a:bodyPr/>
          <a:lstStyle/>
          <a:p>
            <a:fld id="{F1A33496-AB9D-4CC0-B74B-237F92657F1D}" type="slidenum">
              <a:rPr lang="en-GB" smtClean="0"/>
              <a:t>29</a:t>
            </a:fld>
            <a:endParaRPr lang="en-GB"/>
          </a:p>
        </p:txBody>
      </p:sp>
      <p:pic>
        <p:nvPicPr>
          <p:cNvPr id="4" name="Picture 3">
            <a:extLst>
              <a:ext uri="{FF2B5EF4-FFF2-40B4-BE49-F238E27FC236}">
                <a16:creationId xmlns:a16="http://schemas.microsoft.com/office/drawing/2014/main" id="{A9EACA18-D611-3002-9595-C10859F584C0}"/>
              </a:ext>
            </a:extLst>
          </p:cNvPr>
          <p:cNvPicPr>
            <a:picLocks noChangeAspect="1"/>
          </p:cNvPicPr>
          <p:nvPr/>
        </p:nvPicPr>
        <p:blipFill rotWithShape="1">
          <a:blip r:embed="rId2">
            <a:extLst>
              <a:ext uri="{28A0092B-C50C-407E-A947-70E740481C1C}">
                <a14:useLocalDpi xmlns:a14="http://schemas.microsoft.com/office/drawing/2010/main" val="0"/>
              </a:ext>
            </a:extLst>
          </a:blip>
          <a:srcRect l="1400" t="2197" r="3081" b="2330"/>
          <a:stretch/>
        </p:blipFill>
        <p:spPr>
          <a:xfrm>
            <a:off x="3896751" y="858129"/>
            <a:ext cx="4797084" cy="5500468"/>
          </a:xfrm>
          <a:prstGeom prst="rect">
            <a:avLst/>
          </a:prstGeom>
        </p:spPr>
      </p:pic>
    </p:spTree>
    <p:extLst>
      <p:ext uri="{BB962C8B-B14F-4D97-AF65-F5344CB8AC3E}">
        <p14:creationId xmlns:p14="http://schemas.microsoft.com/office/powerpoint/2010/main" val="1248787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8C35B-56B5-26BD-10BF-208E1AC88B7D}"/>
              </a:ext>
            </a:extLst>
          </p:cNvPr>
          <p:cNvSpPr>
            <a:spLocks noGrp="1"/>
          </p:cNvSpPr>
          <p:nvPr>
            <p:ph type="title"/>
          </p:nvPr>
        </p:nvSpPr>
        <p:spPr>
          <a:xfrm>
            <a:off x="838200" y="365125"/>
            <a:ext cx="10515600" cy="1111983"/>
          </a:xfrm>
        </p:spPr>
        <p:txBody>
          <a:bodyPr/>
          <a:lstStyle/>
          <a:p>
            <a:r>
              <a:rPr lang="en-GB"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92B5600-7A2A-D2D4-C760-874F15D0AF82}"/>
              </a:ext>
            </a:extLst>
          </p:cNvPr>
          <p:cNvSpPr>
            <a:spLocks noGrp="1"/>
          </p:cNvSpPr>
          <p:nvPr>
            <p:ph idx="1"/>
          </p:nvPr>
        </p:nvSpPr>
        <p:spPr/>
        <p:txBody>
          <a:bodyPr/>
          <a:lstStyle/>
          <a:p>
            <a:pPr marL="0" indent="0">
              <a:buNone/>
            </a:pPr>
            <a:r>
              <a:rPr lang="en-GB" dirty="0">
                <a:latin typeface="Times New Roman" panose="02020603050405020304" pitchFamily="18" charset="0"/>
                <a:cs typeface="Times New Roman" panose="02020603050405020304" pitchFamily="18" charset="0"/>
              </a:rPr>
              <a:t>Introducing an innovative E-Learning Management System designed to reshape online education for a global community of learners, instructors, and administrators.</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b="1" dirty="0">
                <a:latin typeface="Times New Roman" panose="02020603050405020304" pitchFamily="18" charset="0"/>
                <a:cs typeface="Times New Roman" panose="02020603050405020304" pitchFamily="18" charset="0"/>
              </a:rPr>
              <a:t>Stakeholders</a:t>
            </a:r>
          </a:p>
          <a:p>
            <a:r>
              <a:rPr lang="en-GB" dirty="0">
                <a:latin typeface="Times New Roman" panose="02020603050405020304" pitchFamily="18" charset="0"/>
                <a:cs typeface="Times New Roman" panose="02020603050405020304" pitchFamily="18" charset="0"/>
              </a:rPr>
              <a:t>Learner</a:t>
            </a:r>
          </a:p>
          <a:p>
            <a:r>
              <a:rPr lang="en-GB" dirty="0">
                <a:latin typeface="Times New Roman" panose="02020603050405020304" pitchFamily="18" charset="0"/>
                <a:cs typeface="Times New Roman" panose="02020603050405020304" pitchFamily="18" charset="0"/>
              </a:rPr>
              <a:t>Instructor</a:t>
            </a:r>
          </a:p>
          <a:p>
            <a:r>
              <a:rPr lang="en-GB" dirty="0">
                <a:latin typeface="Times New Roman" panose="02020603050405020304" pitchFamily="18" charset="0"/>
                <a:cs typeface="Times New Roman" panose="02020603050405020304" pitchFamily="18" charset="0"/>
              </a:rPr>
              <a:t>Admin</a:t>
            </a:r>
          </a:p>
        </p:txBody>
      </p:sp>
      <p:sp>
        <p:nvSpPr>
          <p:cNvPr id="4" name="Date Placeholder 3">
            <a:extLst>
              <a:ext uri="{FF2B5EF4-FFF2-40B4-BE49-F238E27FC236}">
                <a16:creationId xmlns:a16="http://schemas.microsoft.com/office/drawing/2014/main" id="{C5589F38-46DB-4DFE-AB32-0309A6AEBD94}"/>
              </a:ext>
            </a:extLst>
          </p:cNvPr>
          <p:cNvSpPr>
            <a:spLocks noGrp="1"/>
          </p:cNvSpPr>
          <p:nvPr>
            <p:ph type="dt" sz="half" idx="10"/>
          </p:nvPr>
        </p:nvSpPr>
        <p:spPr/>
        <p:txBody>
          <a:bodyPr/>
          <a:lstStyle/>
          <a:p>
            <a:fld id="{ED5BEF84-8F82-48AF-8DAC-1F2EAC9523A6}" type="datetime1">
              <a:rPr lang="en-GB" smtClean="0"/>
              <a:t>29/09/2023</a:t>
            </a:fld>
            <a:endParaRPr lang="en-GB"/>
          </a:p>
        </p:txBody>
      </p:sp>
      <p:sp>
        <p:nvSpPr>
          <p:cNvPr id="5" name="Slide Number Placeholder 4">
            <a:extLst>
              <a:ext uri="{FF2B5EF4-FFF2-40B4-BE49-F238E27FC236}">
                <a16:creationId xmlns:a16="http://schemas.microsoft.com/office/drawing/2014/main" id="{509E090C-A9B3-3BB5-722B-CC10BB216C49}"/>
              </a:ext>
            </a:extLst>
          </p:cNvPr>
          <p:cNvSpPr>
            <a:spLocks noGrp="1"/>
          </p:cNvSpPr>
          <p:nvPr>
            <p:ph type="sldNum" sz="quarter" idx="12"/>
          </p:nvPr>
        </p:nvSpPr>
        <p:spPr/>
        <p:txBody>
          <a:bodyPr/>
          <a:lstStyle/>
          <a:p>
            <a:fld id="{F1A33496-AB9D-4CC0-B74B-237F92657F1D}" type="slidenum">
              <a:rPr lang="en-GB" smtClean="0"/>
              <a:t>3</a:t>
            </a:fld>
            <a:endParaRPr lang="en-GB"/>
          </a:p>
        </p:txBody>
      </p:sp>
    </p:spTree>
    <p:extLst>
      <p:ext uri="{BB962C8B-B14F-4D97-AF65-F5344CB8AC3E}">
        <p14:creationId xmlns:p14="http://schemas.microsoft.com/office/powerpoint/2010/main" val="2859987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Activity Diagram (Manage Blog)</a:t>
            </a:r>
          </a:p>
        </p:txBody>
      </p:sp>
      <p:sp>
        <p:nvSpPr>
          <p:cNvPr id="3" name="Date Placeholder 2">
            <a:extLst>
              <a:ext uri="{FF2B5EF4-FFF2-40B4-BE49-F238E27FC236}">
                <a16:creationId xmlns:a16="http://schemas.microsoft.com/office/drawing/2014/main" id="{3484004E-99EF-AEE7-A499-96B22538CC05}"/>
              </a:ext>
            </a:extLst>
          </p:cNvPr>
          <p:cNvSpPr>
            <a:spLocks noGrp="1"/>
          </p:cNvSpPr>
          <p:nvPr>
            <p:ph type="dt" sz="half" idx="10"/>
          </p:nvPr>
        </p:nvSpPr>
        <p:spPr/>
        <p:txBody>
          <a:bodyPr/>
          <a:lstStyle/>
          <a:p>
            <a:fld id="{6862BAD9-CCEC-41D8-89C4-C441D2349BA9}" type="datetime1">
              <a:rPr lang="en-GB" smtClean="0"/>
              <a:t>29/09/2023</a:t>
            </a:fld>
            <a:endParaRPr lang="en-GB"/>
          </a:p>
        </p:txBody>
      </p:sp>
      <p:sp>
        <p:nvSpPr>
          <p:cNvPr id="4" name="Slide Number Placeholder 3">
            <a:extLst>
              <a:ext uri="{FF2B5EF4-FFF2-40B4-BE49-F238E27FC236}">
                <a16:creationId xmlns:a16="http://schemas.microsoft.com/office/drawing/2014/main" id="{D9BE282F-5AB3-AA4B-D3B5-27018750B36E}"/>
              </a:ext>
            </a:extLst>
          </p:cNvPr>
          <p:cNvSpPr>
            <a:spLocks noGrp="1"/>
          </p:cNvSpPr>
          <p:nvPr>
            <p:ph type="sldNum" sz="quarter" idx="12"/>
          </p:nvPr>
        </p:nvSpPr>
        <p:spPr/>
        <p:txBody>
          <a:bodyPr/>
          <a:lstStyle/>
          <a:p>
            <a:fld id="{F1A33496-AB9D-4CC0-B74B-237F92657F1D}" type="slidenum">
              <a:rPr lang="en-GB" smtClean="0"/>
              <a:t>30</a:t>
            </a:fld>
            <a:endParaRPr lang="en-GB"/>
          </a:p>
        </p:txBody>
      </p:sp>
      <p:pic>
        <p:nvPicPr>
          <p:cNvPr id="5" name="Picture 4">
            <a:extLst>
              <a:ext uri="{FF2B5EF4-FFF2-40B4-BE49-F238E27FC236}">
                <a16:creationId xmlns:a16="http://schemas.microsoft.com/office/drawing/2014/main" id="{5608ECD5-6BA5-80C0-C567-E4F4C10AA649}"/>
              </a:ext>
            </a:extLst>
          </p:cNvPr>
          <p:cNvPicPr>
            <a:picLocks noChangeAspect="1"/>
          </p:cNvPicPr>
          <p:nvPr/>
        </p:nvPicPr>
        <p:blipFill rotWithShape="1">
          <a:blip r:embed="rId2">
            <a:extLst>
              <a:ext uri="{28A0092B-C50C-407E-A947-70E740481C1C}">
                <a14:useLocalDpi xmlns:a14="http://schemas.microsoft.com/office/drawing/2010/main" val="0"/>
              </a:ext>
            </a:extLst>
          </a:blip>
          <a:srcRect l="1609" t="1953" r="3218" b="2575"/>
          <a:stretch/>
        </p:blipFill>
        <p:spPr>
          <a:xfrm>
            <a:off x="3319975" y="844062"/>
            <a:ext cx="5824026" cy="5500467"/>
          </a:xfrm>
          <a:prstGeom prst="rect">
            <a:avLst/>
          </a:prstGeom>
        </p:spPr>
      </p:pic>
    </p:spTree>
    <p:extLst>
      <p:ext uri="{BB962C8B-B14F-4D97-AF65-F5344CB8AC3E}">
        <p14:creationId xmlns:p14="http://schemas.microsoft.com/office/powerpoint/2010/main" val="133032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Activity Diagram (Give Feedback)</a:t>
            </a:r>
          </a:p>
        </p:txBody>
      </p:sp>
      <p:sp>
        <p:nvSpPr>
          <p:cNvPr id="3" name="Date Placeholder 2">
            <a:extLst>
              <a:ext uri="{FF2B5EF4-FFF2-40B4-BE49-F238E27FC236}">
                <a16:creationId xmlns:a16="http://schemas.microsoft.com/office/drawing/2014/main" id="{E90DEC37-0C98-2364-A477-076A87D0EE22}"/>
              </a:ext>
            </a:extLst>
          </p:cNvPr>
          <p:cNvSpPr>
            <a:spLocks noGrp="1"/>
          </p:cNvSpPr>
          <p:nvPr>
            <p:ph type="dt" sz="half" idx="10"/>
          </p:nvPr>
        </p:nvSpPr>
        <p:spPr/>
        <p:txBody>
          <a:bodyPr/>
          <a:lstStyle/>
          <a:p>
            <a:fld id="{F390AC3D-7377-4489-B206-B03535641FB3}" type="datetime1">
              <a:rPr lang="en-GB" smtClean="0"/>
              <a:t>29/09/2023</a:t>
            </a:fld>
            <a:endParaRPr lang="en-GB"/>
          </a:p>
        </p:txBody>
      </p:sp>
      <p:sp>
        <p:nvSpPr>
          <p:cNvPr id="5" name="Slide Number Placeholder 4">
            <a:extLst>
              <a:ext uri="{FF2B5EF4-FFF2-40B4-BE49-F238E27FC236}">
                <a16:creationId xmlns:a16="http://schemas.microsoft.com/office/drawing/2014/main" id="{833B9BA6-60FB-2857-9F51-F081053F2652}"/>
              </a:ext>
            </a:extLst>
          </p:cNvPr>
          <p:cNvSpPr>
            <a:spLocks noGrp="1"/>
          </p:cNvSpPr>
          <p:nvPr>
            <p:ph type="sldNum" sz="quarter" idx="12"/>
          </p:nvPr>
        </p:nvSpPr>
        <p:spPr/>
        <p:txBody>
          <a:bodyPr/>
          <a:lstStyle/>
          <a:p>
            <a:fld id="{F1A33496-AB9D-4CC0-B74B-237F92657F1D}" type="slidenum">
              <a:rPr lang="en-GB" smtClean="0"/>
              <a:t>31</a:t>
            </a:fld>
            <a:endParaRPr lang="en-GB"/>
          </a:p>
        </p:txBody>
      </p:sp>
      <p:pic>
        <p:nvPicPr>
          <p:cNvPr id="4" name="Picture 3">
            <a:extLst>
              <a:ext uri="{FF2B5EF4-FFF2-40B4-BE49-F238E27FC236}">
                <a16:creationId xmlns:a16="http://schemas.microsoft.com/office/drawing/2014/main" id="{AC060183-C522-36F4-ABFE-0CD67AC6935D}"/>
              </a:ext>
            </a:extLst>
          </p:cNvPr>
          <p:cNvPicPr>
            <a:picLocks noChangeAspect="1"/>
          </p:cNvPicPr>
          <p:nvPr/>
        </p:nvPicPr>
        <p:blipFill rotWithShape="1">
          <a:blip r:embed="rId2">
            <a:extLst>
              <a:ext uri="{28A0092B-C50C-407E-A947-70E740481C1C}">
                <a14:useLocalDpi xmlns:a14="http://schemas.microsoft.com/office/drawing/2010/main" val="0"/>
              </a:ext>
            </a:extLst>
          </a:blip>
          <a:srcRect l="736" t="1851" r="842" b="1598"/>
          <a:stretch/>
        </p:blipFill>
        <p:spPr>
          <a:xfrm>
            <a:off x="3124200" y="838200"/>
            <a:ext cx="5959475" cy="5562600"/>
          </a:xfrm>
          <a:prstGeom prst="rect">
            <a:avLst/>
          </a:prstGeom>
        </p:spPr>
      </p:pic>
    </p:spTree>
    <p:extLst>
      <p:ext uri="{BB962C8B-B14F-4D97-AF65-F5344CB8AC3E}">
        <p14:creationId xmlns:p14="http://schemas.microsoft.com/office/powerpoint/2010/main" val="3810110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Activity Diagram (View Feedback)</a:t>
            </a:r>
          </a:p>
        </p:txBody>
      </p:sp>
      <p:sp>
        <p:nvSpPr>
          <p:cNvPr id="3" name="Date Placeholder 2">
            <a:extLst>
              <a:ext uri="{FF2B5EF4-FFF2-40B4-BE49-F238E27FC236}">
                <a16:creationId xmlns:a16="http://schemas.microsoft.com/office/drawing/2014/main" id="{7B315F0B-39CE-4395-B8A8-EE3BCF66A086}"/>
              </a:ext>
            </a:extLst>
          </p:cNvPr>
          <p:cNvSpPr>
            <a:spLocks noGrp="1"/>
          </p:cNvSpPr>
          <p:nvPr>
            <p:ph type="dt" sz="half" idx="10"/>
          </p:nvPr>
        </p:nvSpPr>
        <p:spPr/>
        <p:txBody>
          <a:bodyPr/>
          <a:lstStyle/>
          <a:p>
            <a:fld id="{ED6B2697-2110-4CD9-8B6F-D3CE52D761A4}" type="datetime1">
              <a:rPr lang="en-GB" smtClean="0"/>
              <a:t>29/09/2023</a:t>
            </a:fld>
            <a:endParaRPr lang="en-GB"/>
          </a:p>
        </p:txBody>
      </p:sp>
      <p:sp>
        <p:nvSpPr>
          <p:cNvPr id="4" name="Slide Number Placeholder 3">
            <a:extLst>
              <a:ext uri="{FF2B5EF4-FFF2-40B4-BE49-F238E27FC236}">
                <a16:creationId xmlns:a16="http://schemas.microsoft.com/office/drawing/2014/main" id="{9794499F-A278-6B13-72B0-642C3CC3A91D}"/>
              </a:ext>
            </a:extLst>
          </p:cNvPr>
          <p:cNvSpPr>
            <a:spLocks noGrp="1"/>
          </p:cNvSpPr>
          <p:nvPr>
            <p:ph type="sldNum" sz="quarter" idx="12"/>
          </p:nvPr>
        </p:nvSpPr>
        <p:spPr/>
        <p:txBody>
          <a:bodyPr/>
          <a:lstStyle/>
          <a:p>
            <a:fld id="{F1A33496-AB9D-4CC0-B74B-237F92657F1D}" type="slidenum">
              <a:rPr lang="en-GB" smtClean="0"/>
              <a:t>32</a:t>
            </a:fld>
            <a:endParaRPr lang="en-GB"/>
          </a:p>
        </p:txBody>
      </p:sp>
      <p:pic>
        <p:nvPicPr>
          <p:cNvPr id="5" name="Picture 4">
            <a:extLst>
              <a:ext uri="{FF2B5EF4-FFF2-40B4-BE49-F238E27FC236}">
                <a16:creationId xmlns:a16="http://schemas.microsoft.com/office/drawing/2014/main" id="{25F9BDB8-879A-A8E2-0633-A1ECA3B870DD}"/>
              </a:ext>
            </a:extLst>
          </p:cNvPr>
          <p:cNvPicPr>
            <a:picLocks noChangeAspect="1"/>
          </p:cNvPicPr>
          <p:nvPr/>
        </p:nvPicPr>
        <p:blipFill rotWithShape="1">
          <a:blip r:embed="rId2">
            <a:extLst>
              <a:ext uri="{28A0092B-C50C-407E-A947-70E740481C1C}">
                <a14:useLocalDpi xmlns:a14="http://schemas.microsoft.com/office/drawing/2010/main" val="0"/>
              </a:ext>
            </a:extLst>
          </a:blip>
          <a:srcRect l="1593" t="2143" r="2547" b="1666"/>
          <a:stretch/>
        </p:blipFill>
        <p:spPr>
          <a:xfrm>
            <a:off x="3530990" y="1308295"/>
            <a:ext cx="4234375" cy="4262512"/>
          </a:xfrm>
          <a:prstGeom prst="rect">
            <a:avLst/>
          </a:prstGeom>
        </p:spPr>
      </p:pic>
    </p:spTree>
    <p:extLst>
      <p:ext uri="{BB962C8B-B14F-4D97-AF65-F5344CB8AC3E}">
        <p14:creationId xmlns:p14="http://schemas.microsoft.com/office/powerpoint/2010/main" val="29839359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Activity Diagram (Manage Users)</a:t>
            </a:r>
          </a:p>
        </p:txBody>
      </p:sp>
      <p:sp>
        <p:nvSpPr>
          <p:cNvPr id="3" name="Date Placeholder 2">
            <a:extLst>
              <a:ext uri="{FF2B5EF4-FFF2-40B4-BE49-F238E27FC236}">
                <a16:creationId xmlns:a16="http://schemas.microsoft.com/office/drawing/2014/main" id="{55000422-15E5-E1D1-D246-C8356DC1215D}"/>
              </a:ext>
            </a:extLst>
          </p:cNvPr>
          <p:cNvSpPr>
            <a:spLocks noGrp="1"/>
          </p:cNvSpPr>
          <p:nvPr>
            <p:ph type="dt" sz="half" idx="10"/>
          </p:nvPr>
        </p:nvSpPr>
        <p:spPr/>
        <p:txBody>
          <a:bodyPr/>
          <a:lstStyle/>
          <a:p>
            <a:fld id="{FBDE73C3-FBC5-45B6-99AF-21BDCC30131E}" type="datetime1">
              <a:rPr lang="en-GB" smtClean="0"/>
              <a:t>29/09/2023</a:t>
            </a:fld>
            <a:endParaRPr lang="en-GB"/>
          </a:p>
        </p:txBody>
      </p:sp>
      <p:sp>
        <p:nvSpPr>
          <p:cNvPr id="5" name="Slide Number Placeholder 4">
            <a:extLst>
              <a:ext uri="{FF2B5EF4-FFF2-40B4-BE49-F238E27FC236}">
                <a16:creationId xmlns:a16="http://schemas.microsoft.com/office/drawing/2014/main" id="{02C4D8E4-5B79-28EA-2816-EEF29EFA9021}"/>
              </a:ext>
            </a:extLst>
          </p:cNvPr>
          <p:cNvSpPr>
            <a:spLocks noGrp="1"/>
          </p:cNvSpPr>
          <p:nvPr>
            <p:ph type="sldNum" sz="quarter" idx="12"/>
          </p:nvPr>
        </p:nvSpPr>
        <p:spPr/>
        <p:txBody>
          <a:bodyPr/>
          <a:lstStyle/>
          <a:p>
            <a:fld id="{F1A33496-AB9D-4CC0-B74B-237F92657F1D}" type="slidenum">
              <a:rPr lang="en-GB" smtClean="0"/>
              <a:t>33</a:t>
            </a:fld>
            <a:endParaRPr lang="en-GB"/>
          </a:p>
        </p:txBody>
      </p:sp>
      <p:pic>
        <p:nvPicPr>
          <p:cNvPr id="4" name="Picture 3">
            <a:extLst>
              <a:ext uri="{FF2B5EF4-FFF2-40B4-BE49-F238E27FC236}">
                <a16:creationId xmlns:a16="http://schemas.microsoft.com/office/drawing/2014/main" id="{50941E33-2271-B095-5E3E-22347F10415A}"/>
              </a:ext>
            </a:extLst>
          </p:cNvPr>
          <p:cNvPicPr>
            <a:picLocks noChangeAspect="1"/>
          </p:cNvPicPr>
          <p:nvPr/>
        </p:nvPicPr>
        <p:blipFill rotWithShape="1">
          <a:blip r:embed="rId2">
            <a:extLst>
              <a:ext uri="{28A0092B-C50C-407E-A947-70E740481C1C}">
                <a14:useLocalDpi xmlns:a14="http://schemas.microsoft.com/office/drawing/2010/main" val="0"/>
              </a:ext>
            </a:extLst>
          </a:blip>
          <a:srcRect l="1256" t="2442" r="2513" b="2575"/>
          <a:stretch/>
        </p:blipFill>
        <p:spPr>
          <a:xfrm>
            <a:off x="3587261" y="872198"/>
            <a:ext cx="5387927" cy="5472332"/>
          </a:xfrm>
          <a:prstGeom prst="rect">
            <a:avLst/>
          </a:prstGeom>
        </p:spPr>
      </p:pic>
    </p:spTree>
    <p:extLst>
      <p:ext uri="{BB962C8B-B14F-4D97-AF65-F5344CB8AC3E}">
        <p14:creationId xmlns:p14="http://schemas.microsoft.com/office/powerpoint/2010/main" val="4270830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Sequence Diagram (Registration/Login)</a:t>
            </a:r>
          </a:p>
        </p:txBody>
      </p:sp>
      <p:sp>
        <p:nvSpPr>
          <p:cNvPr id="3" name="Date Placeholder 2">
            <a:extLst>
              <a:ext uri="{FF2B5EF4-FFF2-40B4-BE49-F238E27FC236}">
                <a16:creationId xmlns:a16="http://schemas.microsoft.com/office/drawing/2014/main" id="{CDB096C5-F6CF-82E0-5653-6E47637E0707}"/>
              </a:ext>
            </a:extLst>
          </p:cNvPr>
          <p:cNvSpPr>
            <a:spLocks noGrp="1"/>
          </p:cNvSpPr>
          <p:nvPr>
            <p:ph type="dt" sz="half" idx="10"/>
          </p:nvPr>
        </p:nvSpPr>
        <p:spPr/>
        <p:txBody>
          <a:bodyPr/>
          <a:lstStyle/>
          <a:p>
            <a:fld id="{8449A044-74FC-4B72-801A-856E7EAA99BE}" type="datetime1">
              <a:rPr lang="en-GB" smtClean="0"/>
              <a:t>29/09/2023</a:t>
            </a:fld>
            <a:endParaRPr lang="en-GB"/>
          </a:p>
        </p:txBody>
      </p:sp>
      <p:sp>
        <p:nvSpPr>
          <p:cNvPr id="4" name="Slide Number Placeholder 3">
            <a:extLst>
              <a:ext uri="{FF2B5EF4-FFF2-40B4-BE49-F238E27FC236}">
                <a16:creationId xmlns:a16="http://schemas.microsoft.com/office/drawing/2014/main" id="{B69903E9-5802-1549-B99D-595764AF4EF0}"/>
              </a:ext>
            </a:extLst>
          </p:cNvPr>
          <p:cNvSpPr>
            <a:spLocks noGrp="1"/>
          </p:cNvSpPr>
          <p:nvPr>
            <p:ph type="sldNum" sz="quarter" idx="12"/>
          </p:nvPr>
        </p:nvSpPr>
        <p:spPr/>
        <p:txBody>
          <a:bodyPr/>
          <a:lstStyle/>
          <a:p>
            <a:fld id="{F1A33496-AB9D-4CC0-B74B-237F92657F1D}" type="slidenum">
              <a:rPr lang="en-GB" smtClean="0"/>
              <a:t>34</a:t>
            </a:fld>
            <a:endParaRPr lang="en-GB"/>
          </a:p>
        </p:txBody>
      </p:sp>
      <p:pic>
        <p:nvPicPr>
          <p:cNvPr id="5" name="Picture 4">
            <a:extLst>
              <a:ext uri="{FF2B5EF4-FFF2-40B4-BE49-F238E27FC236}">
                <a16:creationId xmlns:a16="http://schemas.microsoft.com/office/drawing/2014/main" id="{A7409E5E-9D8E-50A3-2603-BB83180857C5}"/>
              </a:ext>
            </a:extLst>
          </p:cNvPr>
          <p:cNvPicPr>
            <a:picLocks noChangeAspect="1"/>
          </p:cNvPicPr>
          <p:nvPr/>
        </p:nvPicPr>
        <p:blipFill rotWithShape="1">
          <a:blip r:embed="rId2">
            <a:extLst>
              <a:ext uri="{28A0092B-C50C-407E-A947-70E740481C1C}">
                <a14:useLocalDpi xmlns:a14="http://schemas.microsoft.com/office/drawing/2010/main" val="0"/>
              </a:ext>
            </a:extLst>
          </a:blip>
          <a:srcRect l="829" t="1429" r="1160" b="1914"/>
          <a:stretch/>
        </p:blipFill>
        <p:spPr>
          <a:xfrm>
            <a:off x="2082018" y="1026941"/>
            <a:ext cx="8314008" cy="5359791"/>
          </a:xfrm>
          <a:prstGeom prst="rect">
            <a:avLst/>
          </a:prstGeom>
        </p:spPr>
      </p:pic>
    </p:spTree>
    <p:extLst>
      <p:ext uri="{BB962C8B-B14F-4D97-AF65-F5344CB8AC3E}">
        <p14:creationId xmlns:p14="http://schemas.microsoft.com/office/powerpoint/2010/main" val="3090980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Sequence Diagram (Add Course)</a:t>
            </a:r>
          </a:p>
        </p:txBody>
      </p:sp>
      <p:sp>
        <p:nvSpPr>
          <p:cNvPr id="3" name="Date Placeholder 2">
            <a:extLst>
              <a:ext uri="{FF2B5EF4-FFF2-40B4-BE49-F238E27FC236}">
                <a16:creationId xmlns:a16="http://schemas.microsoft.com/office/drawing/2014/main" id="{155D6F47-13E0-9CEF-857D-3F0330D81874}"/>
              </a:ext>
            </a:extLst>
          </p:cNvPr>
          <p:cNvSpPr>
            <a:spLocks noGrp="1"/>
          </p:cNvSpPr>
          <p:nvPr>
            <p:ph type="dt" sz="half" idx="10"/>
          </p:nvPr>
        </p:nvSpPr>
        <p:spPr/>
        <p:txBody>
          <a:bodyPr/>
          <a:lstStyle/>
          <a:p>
            <a:fld id="{51B15F69-4F2D-4C56-8CFB-08A26EE5AA77}" type="datetime1">
              <a:rPr lang="en-GB" smtClean="0"/>
              <a:t>29/09/2023</a:t>
            </a:fld>
            <a:endParaRPr lang="en-GB"/>
          </a:p>
        </p:txBody>
      </p:sp>
      <p:sp>
        <p:nvSpPr>
          <p:cNvPr id="5" name="Slide Number Placeholder 4">
            <a:extLst>
              <a:ext uri="{FF2B5EF4-FFF2-40B4-BE49-F238E27FC236}">
                <a16:creationId xmlns:a16="http://schemas.microsoft.com/office/drawing/2014/main" id="{F726391B-F10D-F59D-BAB7-BFCBCFF0B02B}"/>
              </a:ext>
            </a:extLst>
          </p:cNvPr>
          <p:cNvSpPr>
            <a:spLocks noGrp="1"/>
          </p:cNvSpPr>
          <p:nvPr>
            <p:ph type="sldNum" sz="quarter" idx="12"/>
          </p:nvPr>
        </p:nvSpPr>
        <p:spPr/>
        <p:txBody>
          <a:bodyPr/>
          <a:lstStyle/>
          <a:p>
            <a:fld id="{F1A33496-AB9D-4CC0-B74B-237F92657F1D}" type="slidenum">
              <a:rPr lang="en-GB" smtClean="0"/>
              <a:t>35</a:t>
            </a:fld>
            <a:endParaRPr lang="en-GB"/>
          </a:p>
        </p:txBody>
      </p:sp>
      <p:pic>
        <p:nvPicPr>
          <p:cNvPr id="4" name="Picture 3">
            <a:extLst>
              <a:ext uri="{FF2B5EF4-FFF2-40B4-BE49-F238E27FC236}">
                <a16:creationId xmlns:a16="http://schemas.microsoft.com/office/drawing/2014/main" id="{4E69F813-117A-0453-4988-2CDF684F77FD}"/>
              </a:ext>
            </a:extLst>
          </p:cNvPr>
          <p:cNvPicPr>
            <a:picLocks noChangeAspect="1"/>
          </p:cNvPicPr>
          <p:nvPr/>
        </p:nvPicPr>
        <p:blipFill rotWithShape="1">
          <a:blip r:embed="rId2">
            <a:extLst>
              <a:ext uri="{28A0092B-C50C-407E-A947-70E740481C1C}">
                <a14:useLocalDpi xmlns:a14="http://schemas.microsoft.com/office/drawing/2010/main" val="0"/>
              </a:ext>
            </a:extLst>
          </a:blip>
          <a:srcRect l="990" t="1953" r="825" b="1842"/>
          <a:stretch/>
        </p:blipFill>
        <p:spPr>
          <a:xfrm>
            <a:off x="1997611" y="844063"/>
            <a:ext cx="8370277" cy="5542670"/>
          </a:xfrm>
          <a:prstGeom prst="rect">
            <a:avLst/>
          </a:prstGeom>
        </p:spPr>
      </p:pic>
    </p:spTree>
    <p:extLst>
      <p:ext uri="{BB962C8B-B14F-4D97-AF65-F5344CB8AC3E}">
        <p14:creationId xmlns:p14="http://schemas.microsoft.com/office/powerpoint/2010/main" val="42440629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Sequence Diagram (Edit Course)</a:t>
            </a:r>
          </a:p>
        </p:txBody>
      </p:sp>
      <p:sp>
        <p:nvSpPr>
          <p:cNvPr id="3" name="Date Placeholder 2">
            <a:extLst>
              <a:ext uri="{FF2B5EF4-FFF2-40B4-BE49-F238E27FC236}">
                <a16:creationId xmlns:a16="http://schemas.microsoft.com/office/drawing/2014/main" id="{765D4AD2-A082-2B17-3DF0-6E47ED57FAB1}"/>
              </a:ext>
            </a:extLst>
          </p:cNvPr>
          <p:cNvSpPr>
            <a:spLocks noGrp="1"/>
          </p:cNvSpPr>
          <p:nvPr>
            <p:ph type="dt" sz="half" idx="10"/>
          </p:nvPr>
        </p:nvSpPr>
        <p:spPr/>
        <p:txBody>
          <a:bodyPr/>
          <a:lstStyle/>
          <a:p>
            <a:fld id="{46DEEF82-F333-4265-84C2-8650889C072D}" type="datetime1">
              <a:rPr lang="en-GB" smtClean="0"/>
              <a:t>29/09/2023</a:t>
            </a:fld>
            <a:endParaRPr lang="en-GB"/>
          </a:p>
        </p:txBody>
      </p:sp>
      <p:sp>
        <p:nvSpPr>
          <p:cNvPr id="4" name="Slide Number Placeholder 3">
            <a:extLst>
              <a:ext uri="{FF2B5EF4-FFF2-40B4-BE49-F238E27FC236}">
                <a16:creationId xmlns:a16="http://schemas.microsoft.com/office/drawing/2014/main" id="{63247C1A-EA54-64C0-E7B2-F53C562E6F28}"/>
              </a:ext>
            </a:extLst>
          </p:cNvPr>
          <p:cNvSpPr>
            <a:spLocks noGrp="1"/>
          </p:cNvSpPr>
          <p:nvPr>
            <p:ph type="sldNum" sz="quarter" idx="12"/>
          </p:nvPr>
        </p:nvSpPr>
        <p:spPr/>
        <p:txBody>
          <a:bodyPr/>
          <a:lstStyle/>
          <a:p>
            <a:fld id="{F1A33496-AB9D-4CC0-B74B-237F92657F1D}" type="slidenum">
              <a:rPr lang="en-GB" smtClean="0"/>
              <a:t>36</a:t>
            </a:fld>
            <a:endParaRPr lang="en-GB"/>
          </a:p>
        </p:txBody>
      </p:sp>
      <p:pic>
        <p:nvPicPr>
          <p:cNvPr id="5" name="Picture 4">
            <a:extLst>
              <a:ext uri="{FF2B5EF4-FFF2-40B4-BE49-F238E27FC236}">
                <a16:creationId xmlns:a16="http://schemas.microsoft.com/office/drawing/2014/main" id="{25835C62-BDAC-B3B2-8785-AA94025C6379}"/>
              </a:ext>
            </a:extLst>
          </p:cNvPr>
          <p:cNvPicPr>
            <a:picLocks noChangeAspect="1"/>
          </p:cNvPicPr>
          <p:nvPr/>
        </p:nvPicPr>
        <p:blipFill rotWithShape="1">
          <a:blip r:embed="rId2">
            <a:extLst>
              <a:ext uri="{28A0092B-C50C-407E-A947-70E740481C1C}">
                <a14:useLocalDpi xmlns:a14="http://schemas.microsoft.com/office/drawing/2010/main" val="0"/>
              </a:ext>
            </a:extLst>
          </a:blip>
          <a:srcRect l="664" t="1953" r="1327" b="2819"/>
          <a:stretch/>
        </p:blipFill>
        <p:spPr>
          <a:xfrm>
            <a:off x="1899138" y="844063"/>
            <a:ext cx="8314008" cy="5486400"/>
          </a:xfrm>
          <a:prstGeom prst="rect">
            <a:avLst/>
          </a:prstGeom>
        </p:spPr>
      </p:pic>
    </p:spTree>
    <p:extLst>
      <p:ext uri="{BB962C8B-B14F-4D97-AF65-F5344CB8AC3E}">
        <p14:creationId xmlns:p14="http://schemas.microsoft.com/office/powerpoint/2010/main" val="1843117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Sequence Diagram (Delete Course)</a:t>
            </a:r>
          </a:p>
        </p:txBody>
      </p:sp>
      <p:sp>
        <p:nvSpPr>
          <p:cNvPr id="3" name="Date Placeholder 2">
            <a:extLst>
              <a:ext uri="{FF2B5EF4-FFF2-40B4-BE49-F238E27FC236}">
                <a16:creationId xmlns:a16="http://schemas.microsoft.com/office/drawing/2014/main" id="{839AED15-5BCE-C2F0-3622-174E6457E1F0}"/>
              </a:ext>
            </a:extLst>
          </p:cNvPr>
          <p:cNvSpPr>
            <a:spLocks noGrp="1"/>
          </p:cNvSpPr>
          <p:nvPr>
            <p:ph type="dt" sz="half" idx="10"/>
          </p:nvPr>
        </p:nvSpPr>
        <p:spPr/>
        <p:txBody>
          <a:bodyPr/>
          <a:lstStyle/>
          <a:p>
            <a:fld id="{255F61AE-E9C2-48B6-A034-370A780A4ADA}" type="datetime1">
              <a:rPr lang="en-GB" smtClean="0"/>
              <a:t>29/09/2023</a:t>
            </a:fld>
            <a:endParaRPr lang="en-GB"/>
          </a:p>
        </p:txBody>
      </p:sp>
      <p:sp>
        <p:nvSpPr>
          <p:cNvPr id="5" name="Slide Number Placeholder 4">
            <a:extLst>
              <a:ext uri="{FF2B5EF4-FFF2-40B4-BE49-F238E27FC236}">
                <a16:creationId xmlns:a16="http://schemas.microsoft.com/office/drawing/2014/main" id="{C139FCC0-5DC1-33CA-074D-10B23850D8A6}"/>
              </a:ext>
            </a:extLst>
          </p:cNvPr>
          <p:cNvSpPr>
            <a:spLocks noGrp="1"/>
          </p:cNvSpPr>
          <p:nvPr>
            <p:ph type="sldNum" sz="quarter" idx="12"/>
          </p:nvPr>
        </p:nvSpPr>
        <p:spPr/>
        <p:txBody>
          <a:bodyPr/>
          <a:lstStyle/>
          <a:p>
            <a:fld id="{F1A33496-AB9D-4CC0-B74B-237F92657F1D}" type="slidenum">
              <a:rPr lang="en-GB" smtClean="0"/>
              <a:t>37</a:t>
            </a:fld>
            <a:endParaRPr lang="en-GB"/>
          </a:p>
        </p:txBody>
      </p:sp>
      <p:pic>
        <p:nvPicPr>
          <p:cNvPr id="4" name="Picture 3">
            <a:extLst>
              <a:ext uri="{FF2B5EF4-FFF2-40B4-BE49-F238E27FC236}">
                <a16:creationId xmlns:a16="http://schemas.microsoft.com/office/drawing/2014/main" id="{DE6BFF07-6A20-B09E-BDDD-758037BB7912}"/>
              </a:ext>
            </a:extLst>
          </p:cNvPr>
          <p:cNvPicPr>
            <a:picLocks noChangeAspect="1"/>
          </p:cNvPicPr>
          <p:nvPr/>
        </p:nvPicPr>
        <p:blipFill rotWithShape="1">
          <a:blip r:embed="rId2">
            <a:extLst>
              <a:ext uri="{28A0092B-C50C-407E-A947-70E740481C1C}">
                <a14:useLocalDpi xmlns:a14="http://schemas.microsoft.com/office/drawing/2010/main" val="0"/>
              </a:ext>
            </a:extLst>
          </a:blip>
          <a:srcRect l="730" t="1123" r="1098" b="2248"/>
          <a:stretch/>
        </p:blipFill>
        <p:spPr>
          <a:xfrm>
            <a:off x="2518117" y="1181687"/>
            <a:ext cx="7554352" cy="4839286"/>
          </a:xfrm>
          <a:prstGeom prst="rect">
            <a:avLst/>
          </a:prstGeom>
        </p:spPr>
      </p:pic>
    </p:spTree>
    <p:extLst>
      <p:ext uri="{BB962C8B-B14F-4D97-AF65-F5344CB8AC3E}">
        <p14:creationId xmlns:p14="http://schemas.microsoft.com/office/powerpoint/2010/main" val="4090848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Sequence Diagram (Enroll Course)</a:t>
            </a:r>
          </a:p>
        </p:txBody>
      </p:sp>
      <p:sp>
        <p:nvSpPr>
          <p:cNvPr id="3" name="Date Placeholder 2">
            <a:extLst>
              <a:ext uri="{FF2B5EF4-FFF2-40B4-BE49-F238E27FC236}">
                <a16:creationId xmlns:a16="http://schemas.microsoft.com/office/drawing/2014/main" id="{2BF89A11-8F25-8E4A-6396-65F617A0D8BE}"/>
              </a:ext>
            </a:extLst>
          </p:cNvPr>
          <p:cNvSpPr>
            <a:spLocks noGrp="1"/>
          </p:cNvSpPr>
          <p:nvPr>
            <p:ph type="dt" sz="half" idx="10"/>
          </p:nvPr>
        </p:nvSpPr>
        <p:spPr/>
        <p:txBody>
          <a:bodyPr/>
          <a:lstStyle/>
          <a:p>
            <a:fld id="{EC7D28D9-16C1-4B3A-9CBF-20881C4474C7}" type="datetime1">
              <a:rPr lang="en-GB" smtClean="0"/>
              <a:t>29/09/2023</a:t>
            </a:fld>
            <a:endParaRPr lang="en-GB"/>
          </a:p>
        </p:txBody>
      </p:sp>
      <p:sp>
        <p:nvSpPr>
          <p:cNvPr id="4" name="Slide Number Placeholder 3">
            <a:extLst>
              <a:ext uri="{FF2B5EF4-FFF2-40B4-BE49-F238E27FC236}">
                <a16:creationId xmlns:a16="http://schemas.microsoft.com/office/drawing/2014/main" id="{C39FC3E1-4E97-3AD0-8D8C-615070048AB6}"/>
              </a:ext>
            </a:extLst>
          </p:cNvPr>
          <p:cNvSpPr>
            <a:spLocks noGrp="1"/>
          </p:cNvSpPr>
          <p:nvPr>
            <p:ph type="sldNum" sz="quarter" idx="12"/>
          </p:nvPr>
        </p:nvSpPr>
        <p:spPr/>
        <p:txBody>
          <a:bodyPr/>
          <a:lstStyle/>
          <a:p>
            <a:fld id="{F1A33496-AB9D-4CC0-B74B-237F92657F1D}" type="slidenum">
              <a:rPr lang="en-GB" smtClean="0"/>
              <a:t>38</a:t>
            </a:fld>
            <a:endParaRPr lang="en-GB"/>
          </a:p>
        </p:txBody>
      </p:sp>
      <p:pic>
        <p:nvPicPr>
          <p:cNvPr id="5" name="Picture 4">
            <a:extLst>
              <a:ext uri="{FF2B5EF4-FFF2-40B4-BE49-F238E27FC236}">
                <a16:creationId xmlns:a16="http://schemas.microsoft.com/office/drawing/2014/main" id="{00FAB264-83CA-BDDA-85D2-AA9F769E4C9E}"/>
              </a:ext>
            </a:extLst>
          </p:cNvPr>
          <p:cNvPicPr>
            <a:picLocks noChangeAspect="1"/>
          </p:cNvPicPr>
          <p:nvPr/>
        </p:nvPicPr>
        <p:blipFill rotWithShape="1">
          <a:blip r:embed="rId2">
            <a:extLst>
              <a:ext uri="{28A0092B-C50C-407E-A947-70E740481C1C}">
                <a14:useLocalDpi xmlns:a14="http://schemas.microsoft.com/office/drawing/2010/main" val="0"/>
              </a:ext>
            </a:extLst>
          </a:blip>
          <a:srcRect l="1128" t="1751" r="1449" b="3999"/>
          <a:stretch/>
        </p:blipFill>
        <p:spPr>
          <a:xfrm>
            <a:off x="1983545" y="829994"/>
            <a:ext cx="8510953" cy="5303520"/>
          </a:xfrm>
          <a:prstGeom prst="rect">
            <a:avLst/>
          </a:prstGeom>
        </p:spPr>
      </p:pic>
    </p:spTree>
    <p:extLst>
      <p:ext uri="{BB962C8B-B14F-4D97-AF65-F5344CB8AC3E}">
        <p14:creationId xmlns:p14="http://schemas.microsoft.com/office/powerpoint/2010/main" val="11794518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Sequence Diagram (Add Course Material)</a:t>
            </a:r>
          </a:p>
        </p:txBody>
      </p:sp>
      <p:sp>
        <p:nvSpPr>
          <p:cNvPr id="3" name="Date Placeholder 2">
            <a:extLst>
              <a:ext uri="{FF2B5EF4-FFF2-40B4-BE49-F238E27FC236}">
                <a16:creationId xmlns:a16="http://schemas.microsoft.com/office/drawing/2014/main" id="{8982EA4A-6D66-21AB-7523-DF713EA85DEC}"/>
              </a:ext>
            </a:extLst>
          </p:cNvPr>
          <p:cNvSpPr>
            <a:spLocks noGrp="1"/>
          </p:cNvSpPr>
          <p:nvPr>
            <p:ph type="dt" sz="half" idx="10"/>
          </p:nvPr>
        </p:nvSpPr>
        <p:spPr/>
        <p:txBody>
          <a:bodyPr/>
          <a:lstStyle/>
          <a:p>
            <a:fld id="{F90C9983-2798-4987-994F-12FC5648B961}" type="datetime1">
              <a:rPr lang="en-GB" smtClean="0"/>
              <a:t>29/09/2023</a:t>
            </a:fld>
            <a:endParaRPr lang="en-GB"/>
          </a:p>
        </p:txBody>
      </p:sp>
      <p:sp>
        <p:nvSpPr>
          <p:cNvPr id="4" name="Slide Number Placeholder 3">
            <a:extLst>
              <a:ext uri="{FF2B5EF4-FFF2-40B4-BE49-F238E27FC236}">
                <a16:creationId xmlns:a16="http://schemas.microsoft.com/office/drawing/2014/main" id="{B5A3DB66-70B1-B310-2FCC-D25CC8AB6D86}"/>
              </a:ext>
            </a:extLst>
          </p:cNvPr>
          <p:cNvSpPr>
            <a:spLocks noGrp="1"/>
          </p:cNvSpPr>
          <p:nvPr>
            <p:ph type="sldNum" sz="quarter" idx="12"/>
          </p:nvPr>
        </p:nvSpPr>
        <p:spPr/>
        <p:txBody>
          <a:bodyPr/>
          <a:lstStyle/>
          <a:p>
            <a:fld id="{F1A33496-AB9D-4CC0-B74B-237F92657F1D}" type="slidenum">
              <a:rPr lang="en-GB" smtClean="0"/>
              <a:t>39</a:t>
            </a:fld>
            <a:endParaRPr lang="en-GB"/>
          </a:p>
        </p:txBody>
      </p:sp>
      <p:pic>
        <p:nvPicPr>
          <p:cNvPr id="5" name="Picture 4">
            <a:extLst>
              <a:ext uri="{FF2B5EF4-FFF2-40B4-BE49-F238E27FC236}">
                <a16:creationId xmlns:a16="http://schemas.microsoft.com/office/drawing/2014/main" id="{8332A5E4-0C31-2093-570B-700262414454}"/>
              </a:ext>
            </a:extLst>
          </p:cNvPr>
          <p:cNvPicPr>
            <a:picLocks noChangeAspect="1"/>
          </p:cNvPicPr>
          <p:nvPr/>
        </p:nvPicPr>
        <p:blipFill rotWithShape="1">
          <a:blip r:embed="rId2">
            <a:extLst>
              <a:ext uri="{28A0092B-C50C-407E-A947-70E740481C1C}">
                <a14:useLocalDpi xmlns:a14="http://schemas.microsoft.com/office/drawing/2010/main" val="0"/>
              </a:ext>
            </a:extLst>
          </a:blip>
          <a:srcRect l="700" t="1285" r="1224" b="1588"/>
          <a:stretch/>
        </p:blipFill>
        <p:spPr>
          <a:xfrm>
            <a:off x="2166425" y="1111348"/>
            <a:ext cx="7891975" cy="5162844"/>
          </a:xfrm>
          <a:prstGeom prst="rect">
            <a:avLst/>
          </a:prstGeom>
        </p:spPr>
      </p:pic>
    </p:spTree>
    <p:extLst>
      <p:ext uri="{BB962C8B-B14F-4D97-AF65-F5344CB8AC3E}">
        <p14:creationId xmlns:p14="http://schemas.microsoft.com/office/powerpoint/2010/main" val="295479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F909-31FA-17DB-0265-F3F41CC83D1E}"/>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Objectives and Goals</a:t>
            </a:r>
          </a:p>
        </p:txBody>
      </p:sp>
      <p:sp>
        <p:nvSpPr>
          <p:cNvPr id="3" name="Content Placeholder 2">
            <a:extLst>
              <a:ext uri="{FF2B5EF4-FFF2-40B4-BE49-F238E27FC236}">
                <a16:creationId xmlns:a16="http://schemas.microsoft.com/office/drawing/2014/main" id="{6D951582-499C-4D07-4B72-E6E4E92B8950}"/>
              </a:ext>
            </a:extLst>
          </p:cNvPr>
          <p:cNvSpPr>
            <a:spLocks noGrp="1"/>
          </p:cNvSpPr>
          <p:nvPr>
            <p:ph idx="1"/>
          </p:nvPr>
        </p:nvSpPr>
        <p:spPr/>
        <p:txBody>
          <a:bodyPr/>
          <a:lstStyle/>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Learners can register through online</a:t>
            </a:r>
          </a:p>
          <a:p>
            <a:pPr>
              <a:buFont typeface="Wingdings" panose="05000000000000000000" pitchFamily="2" charset="2"/>
              <a:buChar char="Ø"/>
            </a:pPr>
            <a:r>
              <a:rPr lang="en-US" altLang="ko-KR" dirty="0">
                <a:latin typeface="Times New Roman" panose="02020603050405020304" pitchFamily="18" charset="0"/>
                <a:cs typeface="Times New Roman" panose="02020603050405020304" pitchFamily="18" charset="0"/>
              </a:rPr>
              <a:t>They can register  course through online</a:t>
            </a: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They can give feedback</a:t>
            </a:r>
          </a:p>
          <a:p>
            <a:pPr>
              <a:buFont typeface="Wingdings" panose="05000000000000000000" pitchFamily="2" charset="2"/>
              <a:buChar char="Ø"/>
            </a:pPr>
            <a:r>
              <a:rPr lang="en-US" altLang="ko-KR" dirty="0">
                <a:latin typeface="Times New Roman" panose="02020603050405020304" pitchFamily="18" charset="0"/>
                <a:cs typeface="Times New Roman" panose="02020603050405020304" pitchFamily="18" charset="0"/>
              </a:rPr>
              <a:t>They can pay through online payment system</a:t>
            </a:r>
          </a:p>
          <a:p>
            <a:pPr marL="0" indent="0">
              <a:buNone/>
            </a:pPr>
            <a:endParaRPr lang="en-GB" dirty="0"/>
          </a:p>
        </p:txBody>
      </p:sp>
      <p:sp>
        <p:nvSpPr>
          <p:cNvPr id="4" name="Date Placeholder 3">
            <a:extLst>
              <a:ext uri="{FF2B5EF4-FFF2-40B4-BE49-F238E27FC236}">
                <a16:creationId xmlns:a16="http://schemas.microsoft.com/office/drawing/2014/main" id="{9F151512-2E33-4767-B825-1CD1915E4C47}"/>
              </a:ext>
            </a:extLst>
          </p:cNvPr>
          <p:cNvSpPr>
            <a:spLocks noGrp="1"/>
          </p:cNvSpPr>
          <p:nvPr>
            <p:ph type="dt" sz="half" idx="10"/>
          </p:nvPr>
        </p:nvSpPr>
        <p:spPr/>
        <p:txBody>
          <a:bodyPr/>
          <a:lstStyle/>
          <a:p>
            <a:fld id="{ED5BEF84-8F82-48AF-8DAC-1F2EAC9523A6}" type="datetime1">
              <a:rPr lang="en-GB" smtClean="0"/>
              <a:t>29/09/2023</a:t>
            </a:fld>
            <a:endParaRPr lang="en-GB"/>
          </a:p>
        </p:txBody>
      </p:sp>
      <p:sp>
        <p:nvSpPr>
          <p:cNvPr id="5" name="Slide Number Placeholder 4">
            <a:extLst>
              <a:ext uri="{FF2B5EF4-FFF2-40B4-BE49-F238E27FC236}">
                <a16:creationId xmlns:a16="http://schemas.microsoft.com/office/drawing/2014/main" id="{BB69C6B9-CC48-05BD-E5FC-ADC5318BA2FA}"/>
              </a:ext>
            </a:extLst>
          </p:cNvPr>
          <p:cNvSpPr>
            <a:spLocks noGrp="1"/>
          </p:cNvSpPr>
          <p:nvPr>
            <p:ph type="sldNum" sz="quarter" idx="12"/>
          </p:nvPr>
        </p:nvSpPr>
        <p:spPr/>
        <p:txBody>
          <a:bodyPr/>
          <a:lstStyle/>
          <a:p>
            <a:fld id="{F1A33496-AB9D-4CC0-B74B-237F92657F1D}" type="slidenum">
              <a:rPr lang="en-GB" smtClean="0"/>
              <a:t>4</a:t>
            </a:fld>
            <a:endParaRPr lang="en-GB"/>
          </a:p>
        </p:txBody>
      </p:sp>
    </p:spTree>
    <p:extLst>
      <p:ext uri="{BB962C8B-B14F-4D97-AF65-F5344CB8AC3E}">
        <p14:creationId xmlns:p14="http://schemas.microsoft.com/office/powerpoint/2010/main" val="11592223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Sequence Diagram (Edit Course Material)</a:t>
            </a:r>
          </a:p>
        </p:txBody>
      </p:sp>
      <p:sp>
        <p:nvSpPr>
          <p:cNvPr id="3" name="Date Placeholder 2">
            <a:extLst>
              <a:ext uri="{FF2B5EF4-FFF2-40B4-BE49-F238E27FC236}">
                <a16:creationId xmlns:a16="http://schemas.microsoft.com/office/drawing/2014/main" id="{4EBBE3A5-2CD2-FBBD-5C56-728B1FCFDF41}"/>
              </a:ext>
            </a:extLst>
          </p:cNvPr>
          <p:cNvSpPr>
            <a:spLocks noGrp="1"/>
          </p:cNvSpPr>
          <p:nvPr>
            <p:ph type="dt" sz="half" idx="10"/>
          </p:nvPr>
        </p:nvSpPr>
        <p:spPr/>
        <p:txBody>
          <a:bodyPr/>
          <a:lstStyle/>
          <a:p>
            <a:fld id="{4533CB80-7D93-465F-ADFB-1094A5ED54CE}" type="datetime1">
              <a:rPr lang="en-GB" smtClean="0"/>
              <a:t>29/09/2023</a:t>
            </a:fld>
            <a:endParaRPr lang="en-GB"/>
          </a:p>
        </p:txBody>
      </p:sp>
      <p:sp>
        <p:nvSpPr>
          <p:cNvPr id="5" name="Slide Number Placeholder 4">
            <a:extLst>
              <a:ext uri="{FF2B5EF4-FFF2-40B4-BE49-F238E27FC236}">
                <a16:creationId xmlns:a16="http://schemas.microsoft.com/office/drawing/2014/main" id="{2CD76B1B-D8D2-8169-7B7B-E2995362736C}"/>
              </a:ext>
            </a:extLst>
          </p:cNvPr>
          <p:cNvSpPr>
            <a:spLocks noGrp="1"/>
          </p:cNvSpPr>
          <p:nvPr>
            <p:ph type="sldNum" sz="quarter" idx="12"/>
          </p:nvPr>
        </p:nvSpPr>
        <p:spPr/>
        <p:txBody>
          <a:bodyPr/>
          <a:lstStyle/>
          <a:p>
            <a:fld id="{F1A33496-AB9D-4CC0-B74B-237F92657F1D}" type="slidenum">
              <a:rPr lang="en-GB" smtClean="0"/>
              <a:t>40</a:t>
            </a:fld>
            <a:endParaRPr lang="en-GB"/>
          </a:p>
        </p:txBody>
      </p:sp>
      <p:pic>
        <p:nvPicPr>
          <p:cNvPr id="4" name="Picture 3">
            <a:extLst>
              <a:ext uri="{FF2B5EF4-FFF2-40B4-BE49-F238E27FC236}">
                <a16:creationId xmlns:a16="http://schemas.microsoft.com/office/drawing/2014/main" id="{1657077E-D979-410C-C380-526A28DF8FDE}"/>
              </a:ext>
            </a:extLst>
          </p:cNvPr>
          <p:cNvPicPr>
            <a:picLocks noChangeAspect="1"/>
          </p:cNvPicPr>
          <p:nvPr/>
        </p:nvPicPr>
        <p:blipFill rotWithShape="1">
          <a:blip r:embed="rId2">
            <a:extLst>
              <a:ext uri="{28A0092B-C50C-407E-A947-70E740481C1C}">
                <a14:useLocalDpi xmlns:a14="http://schemas.microsoft.com/office/drawing/2010/main" val="0"/>
              </a:ext>
            </a:extLst>
          </a:blip>
          <a:srcRect l="902" t="1254" r="1264" b="2206"/>
          <a:stretch/>
        </p:blipFill>
        <p:spPr>
          <a:xfrm>
            <a:off x="2489982" y="1111348"/>
            <a:ext cx="7624690" cy="5261318"/>
          </a:xfrm>
          <a:prstGeom prst="rect">
            <a:avLst/>
          </a:prstGeom>
        </p:spPr>
      </p:pic>
    </p:spTree>
    <p:extLst>
      <p:ext uri="{BB962C8B-B14F-4D97-AF65-F5344CB8AC3E}">
        <p14:creationId xmlns:p14="http://schemas.microsoft.com/office/powerpoint/2010/main" val="37338264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Sequence Diagram (Delete Course Material)</a:t>
            </a:r>
          </a:p>
        </p:txBody>
      </p:sp>
      <p:sp>
        <p:nvSpPr>
          <p:cNvPr id="3" name="Date Placeholder 2">
            <a:extLst>
              <a:ext uri="{FF2B5EF4-FFF2-40B4-BE49-F238E27FC236}">
                <a16:creationId xmlns:a16="http://schemas.microsoft.com/office/drawing/2014/main" id="{2E5FDB9F-9A9A-8B02-C3D9-0EF0D4A11C3E}"/>
              </a:ext>
            </a:extLst>
          </p:cNvPr>
          <p:cNvSpPr>
            <a:spLocks noGrp="1"/>
          </p:cNvSpPr>
          <p:nvPr>
            <p:ph type="dt" sz="half" idx="10"/>
          </p:nvPr>
        </p:nvSpPr>
        <p:spPr/>
        <p:txBody>
          <a:bodyPr/>
          <a:lstStyle/>
          <a:p>
            <a:fld id="{07028948-C6E3-4E65-B089-777E012E6747}" type="datetime1">
              <a:rPr lang="en-GB" smtClean="0"/>
              <a:t>29/09/2023</a:t>
            </a:fld>
            <a:endParaRPr lang="en-GB"/>
          </a:p>
        </p:txBody>
      </p:sp>
      <p:sp>
        <p:nvSpPr>
          <p:cNvPr id="4" name="Slide Number Placeholder 3">
            <a:extLst>
              <a:ext uri="{FF2B5EF4-FFF2-40B4-BE49-F238E27FC236}">
                <a16:creationId xmlns:a16="http://schemas.microsoft.com/office/drawing/2014/main" id="{BCF48EF7-3897-7D14-0F8B-51B23B02A9A5}"/>
              </a:ext>
            </a:extLst>
          </p:cNvPr>
          <p:cNvSpPr>
            <a:spLocks noGrp="1"/>
          </p:cNvSpPr>
          <p:nvPr>
            <p:ph type="sldNum" sz="quarter" idx="12"/>
          </p:nvPr>
        </p:nvSpPr>
        <p:spPr/>
        <p:txBody>
          <a:bodyPr/>
          <a:lstStyle/>
          <a:p>
            <a:fld id="{F1A33496-AB9D-4CC0-B74B-237F92657F1D}" type="slidenum">
              <a:rPr lang="en-GB" smtClean="0"/>
              <a:t>41</a:t>
            </a:fld>
            <a:endParaRPr lang="en-GB"/>
          </a:p>
        </p:txBody>
      </p:sp>
      <p:pic>
        <p:nvPicPr>
          <p:cNvPr id="5" name="Picture 4">
            <a:extLst>
              <a:ext uri="{FF2B5EF4-FFF2-40B4-BE49-F238E27FC236}">
                <a16:creationId xmlns:a16="http://schemas.microsoft.com/office/drawing/2014/main" id="{5241754A-797A-932F-17A5-945C27E4451F}"/>
              </a:ext>
            </a:extLst>
          </p:cNvPr>
          <p:cNvPicPr>
            <a:picLocks noChangeAspect="1"/>
          </p:cNvPicPr>
          <p:nvPr/>
        </p:nvPicPr>
        <p:blipFill rotWithShape="1">
          <a:blip r:embed="rId2">
            <a:extLst>
              <a:ext uri="{28A0092B-C50C-407E-A947-70E740481C1C}">
                <a14:useLocalDpi xmlns:a14="http://schemas.microsoft.com/office/drawing/2010/main" val="0"/>
              </a:ext>
            </a:extLst>
          </a:blip>
          <a:srcRect l="876" t="1433" r="1226" b="1720"/>
          <a:stretch/>
        </p:blipFill>
        <p:spPr>
          <a:xfrm>
            <a:off x="2194560" y="1237958"/>
            <a:ext cx="7863840" cy="4754880"/>
          </a:xfrm>
          <a:prstGeom prst="rect">
            <a:avLst/>
          </a:prstGeom>
        </p:spPr>
      </p:pic>
    </p:spTree>
    <p:extLst>
      <p:ext uri="{BB962C8B-B14F-4D97-AF65-F5344CB8AC3E}">
        <p14:creationId xmlns:p14="http://schemas.microsoft.com/office/powerpoint/2010/main" val="29355087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Sequence Diagram (Add Blog)</a:t>
            </a:r>
          </a:p>
        </p:txBody>
      </p:sp>
      <p:sp>
        <p:nvSpPr>
          <p:cNvPr id="3" name="Date Placeholder 2">
            <a:extLst>
              <a:ext uri="{FF2B5EF4-FFF2-40B4-BE49-F238E27FC236}">
                <a16:creationId xmlns:a16="http://schemas.microsoft.com/office/drawing/2014/main" id="{E5103581-DC01-C910-CB7B-77D0C667B9D3}"/>
              </a:ext>
            </a:extLst>
          </p:cNvPr>
          <p:cNvSpPr>
            <a:spLocks noGrp="1"/>
          </p:cNvSpPr>
          <p:nvPr>
            <p:ph type="dt" sz="half" idx="10"/>
          </p:nvPr>
        </p:nvSpPr>
        <p:spPr/>
        <p:txBody>
          <a:bodyPr/>
          <a:lstStyle/>
          <a:p>
            <a:fld id="{DA56B7B5-E36C-44EE-8CA5-C016F378AB05}" type="datetime1">
              <a:rPr lang="en-GB" smtClean="0"/>
              <a:t>29/09/2023</a:t>
            </a:fld>
            <a:endParaRPr lang="en-GB"/>
          </a:p>
        </p:txBody>
      </p:sp>
      <p:sp>
        <p:nvSpPr>
          <p:cNvPr id="5" name="Slide Number Placeholder 4">
            <a:extLst>
              <a:ext uri="{FF2B5EF4-FFF2-40B4-BE49-F238E27FC236}">
                <a16:creationId xmlns:a16="http://schemas.microsoft.com/office/drawing/2014/main" id="{C591E145-3E4E-6305-7003-741998A5C31D}"/>
              </a:ext>
            </a:extLst>
          </p:cNvPr>
          <p:cNvSpPr>
            <a:spLocks noGrp="1"/>
          </p:cNvSpPr>
          <p:nvPr>
            <p:ph type="sldNum" sz="quarter" idx="12"/>
          </p:nvPr>
        </p:nvSpPr>
        <p:spPr/>
        <p:txBody>
          <a:bodyPr/>
          <a:lstStyle/>
          <a:p>
            <a:fld id="{F1A33496-AB9D-4CC0-B74B-237F92657F1D}" type="slidenum">
              <a:rPr lang="en-GB" smtClean="0"/>
              <a:t>42</a:t>
            </a:fld>
            <a:endParaRPr lang="en-GB"/>
          </a:p>
        </p:txBody>
      </p:sp>
      <p:pic>
        <p:nvPicPr>
          <p:cNvPr id="4" name="Picture 3">
            <a:extLst>
              <a:ext uri="{FF2B5EF4-FFF2-40B4-BE49-F238E27FC236}">
                <a16:creationId xmlns:a16="http://schemas.microsoft.com/office/drawing/2014/main" id="{44AF6769-D9AB-6EB1-3E17-9349EF044F86}"/>
              </a:ext>
            </a:extLst>
          </p:cNvPr>
          <p:cNvPicPr>
            <a:picLocks noChangeAspect="1"/>
          </p:cNvPicPr>
          <p:nvPr/>
        </p:nvPicPr>
        <p:blipFill rotWithShape="1">
          <a:blip r:embed="rId2">
            <a:extLst>
              <a:ext uri="{28A0092B-C50C-407E-A947-70E740481C1C}">
                <a14:useLocalDpi xmlns:a14="http://schemas.microsoft.com/office/drawing/2010/main" val="0"/>
              </a:ext>
            </a:extLst>
          </a:blip>
          <a:srcRect l="571" t="1019" r="1330" b="1847"/>
          <a:stretch/>
        </p:blipFill>
        <p:spPr>
          <a:xfrm>
            <a:off x="2574388" y="1097280"/>
            <a:ext cx="7258930" cy="5176912"/>
          </a:xfrm>
          <a:prstGeom prst="rect">
            <a:avLst/>
          </a:prstGeom>
        </p:spPr>
      </p:pic>
    </p:spTree>
    <p:extLst>
      <p:ext uri="{BB962C8B-B14F-4D97-AF65-F5344CB8AC3E}">
        <p14:creationId xmlns:p14="http://schemas.microsoft.com/office/powerpoint/2010/main" val="3673776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Sequence Diagram (Edit Blog)</a:t>
            </a:r>
          </a:p>
        </p:txBody>
      </p:sp>
      <p:sp>
        <p:nvSpPr>
          <p:cNvPr id="3" name="Date Placeholder 2">
            <a:extLst>
              <a:ext uri="{FF2B5EF4-FFF2-40B4-BE49-F238E27FC236}">
                <a16:creationId xmlns:a16="http://schemas.microsoft.com/office/drawing/2014/main" id="{AD4CEB0D-F195-D774-4F0F-3BAFCA0B920C}"/>
              </a:ext>
            </a:extLst>
          </p:cNvPr>
          <p:cNvSpPr>
            <a:spLocks noGrp="1"/>
          </p:cNvSpPr>
          <p:nvPr>
            <p:ph type="dt" sz="half" idx="10"/>
          </p:nvPr>
        </p:nvSpPr>
        <p:spPr/>
        <p:txBody>
          <a:bodyPr/>
          <a:lstStyle/>
          <a:p>
            <a:fld id="{A4E7776C-D030-4191-9232-99BF9407C5A2}" type="datetime1">
              <a:rPr lang="en-GB" smtClean="0"/>
              <a:t>29/09/2023</a:t>
            </a:fld>
            <a:endParaRPr lang="en-GB"/>
          </a:p>
        </p:txBody>
      </p:sp>
      <p:sp>
        <p:nvSpPr>
          <p:cNvPr id="4" name="Slide Number Placeholder 3">
            <a:extLst>
              <a:ext uri="{FF2B5EF4-FFF2-40B4-BE49-F238E27FC236}">
                <a16:creationId xmlns:a16="http://schemas.microsoft.com/office/drawing/2014/main" id="{7B31BA3D-6F02-E33A-7254-9C800FA2BF35}"/>
              </a:ext>
            </a:extLst>
          </p:cNvPr>
          <p:cNvSpPr>
            <a:spLocks noGrp="1"/>
          </p:cNvSpPr>
          <p:nvPr>
            <p:ph type="sldNum" sz="quarter" idx="12"/>
          </p:nvPr>
        </p:nvSpPr>
        <p:spPr/>
        <p:txBody>
          <a:bodyPr/>
          <a:lstStyle/>
          <a:p>
            <a:fld id="{F1A33496-AB9D-4CC0-B74B-237F92657F1D}" type="slidenum">
              <a:rPr lang="en-GB" smtClean="0"/>
              <a:t>43</a:t>
            </a:fld>
            <a:endParaRPr lang="en-GB"/>
          </a:p>
        </p:txBody>
      </p:sp>
      <p:pic>
        <p:nvPicPr>
          <p:cNvPr id="5" name="Picture 4">
            <a:extLst>
              <a:ext uri="{FF2B5EF4-FFF2-40B4-BE49-F238E27FC236}">
                <a16:creationId xmlns:a16="http://schemas.microsoft.com/office/drawing/2014/main" id="{A474E5D7-9A9B-3EA7-25F4-26C4BAC34C12}"/>
              </a:ext>
            </a:extLst>
          </p:cNvPr>
          <p:cNvPicPr>
            <a:picLocks noChangeAspect="1"/>
          </p:cNvPicPr>
          <p:nvPr/>
        </p:nvPicPr>
        <p:blipFill rotWithShape="1">
          <a:blip r:embed="rId2">
            <a:extLst>
              <a:ext uri="{28A0092B-C50C-407E-A947-70E740481C1C}">
                <a14:useLocalDpi xmlns:a14="http://schemas.microsoft.com/office/drawing/2010/main" val="0"/>
              </a:ext>
            </a:extLst>
          </a:blip>
          <a:srcRect l="1264" t="1289" r="1264" b="1326"/>
          <a:stretch/>
        </p:blipFill>
        <p:spPr>
          <a:xfrm>
            <a:off x="2574387" y="1111348"/>
            <a:ext cx="7596555" cy="5162844"/>
          </a:xfrm>
          <a:prstGeom prst="rect">
            <a:avLst/>
          </a:prstGeom>
        </p:spPr>
      </p:pic>
    </p:spTree>
    <p:extLst>
      <p:ext uri="{BB962C8B-B14F-4D97-AF65-F5344CB8AC3E}">
        <p14:creationId xmlns:p14="http://schemas.microsoft.com/office/powerpoint/2010/main" val="2792883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Sequence Diagram (Delete Blog)</a:t>
            </a:r>
          </a:p>
        </p:txBody>
      </p:sp>
      <p:sp>
        <p:nvSpPr>
          <p:cNvPr id="3" name="Date Placeholder 2">
            <a:extLst>
              <a:ext uri="{FF2B5EF4-FFF2-40B4-BE49-F238E27FC236}">
                <a16:creationId xmlns:a16="http://schemas.microsoft.com/office/drawing/2014/main" id="{C06A4F02-D8DA-E99B-9377-031D6FFF51F7}"/>
              </a:ext>
            </a:extLst>
          </p:cNvPr>
          <p:cNvSpPr>
            <a:spLocks noGrp="1"/>
          </p:cNvSpPr>
          <p:nvPr>
            <p:ph type="dt" sz="half" idx="10"/>
          </p:nvPr>
        </p:nvSpPr>
        <p:spPr/>
        <p:txBody>
          <a:bodyPr/>
          <a:lstStyle/>
          <a:p>
            <a:fld id="{A1D12A63-6868-45B3-9626-6FEC77739F69}" type="datetime1">
              <a:rPr lang="en-GB" smtClean="0"/>
              <a:t>29/09/2023</a:t>
            </a:fld>
            <a:endParaRPr lang="en-GB"/>
          </a:p>
        </p:txBody>
      </p:sp>
      <p:sp>
        <p:nvSpPr>
          <p:cNvPr id="5" name="Slide Number Placeholder 4">
            <a:extLst>
              <a:ext uri="{FF2B5EF4-FFF2-40B4-BE49-F238E27FC236}">
                <a16:creationId xmlns:a16="http://schemas.microsoft.com/office/drawing/2014/main" id="{8803EEFB-281E-F955-CAD3-8A6CE1254D7E}"/>
              </a:ext>
            </a:extLst>
          </p:cNvPr>
          <p:cNvSpPr>
            <a:spLocks noGrp="1"/>
          </p:cNvSpPr>
          <p:nvPr>
            <p:ph type="sldNum" sz="quarter" idx="12"/>
          </p:nvPr>
        </p:nvSpPr>
        <p:spPr/>
        <p:txBody>
          <a:bodyPr/>
          <a:lstStyle/>
          <a:p>
            <a:fld id="{F1A33496-AB9D-4CC0-B74B-237F92657F1D}" type="slidenum">
              <a:rPr lang="en-GB" smtClean="0"/>
              <a:t>44</a:t>
            </a:fld>
            <a:endParaRPr lang="en-GB"/>
          </a:p>
        </p:txBody>
      </p:sp>
      <p:pic>
        <p:nvPicPr>
          <p:cNvPr id="4" name="Picture 3">
            <a:extLst>
              <a:ext uri="{FF2B5EF4-FFF2-40B4-BE49-F238E27FC236}">
                <a16:creationId xmlns:a16="http://schemas.microsoft.com/office/drawing/2014/main" id="{A7FD6834-6888-8E8B-F9BF-60A80D9D562C}"/>
              </a:ext>
            </a:extLst>
          </p:cNvPr>
          <p:cNvPicPr>
            <a:picLocks noChangeAspect="1"/>
          </p:cNvPicPr>
          <p:nvPr/>
        </p:nvPicPr>
        <p:blipFill rotWithShape="1">
          <a:blip r:embed="rId2">
            <a:extLst>
              <a:ext uri="{28A0092B-C50C-407E-A947-70E740481C1C}">
                <a14:useLocalDpi xmlns:a14="http://schemas.microsoft.com/office/drawing/2010/main" val="0"/>
              </a:ext>
            </a:extLst>
          </a:blip>
          <a:srcRect l="1089" t="1658" r="1270" b="2210"/>
          <a:stretch/>
        </p:blipFill>
        <p:spPr>
          <a:xfrm>
            <a:off x="2475914" y="1069145"/>
            <a:ext cx="7568418" cy="4895557"/>
          </a:xfrm>
          <a:prstGeom prst="rect">
            <a:avLst/>
          </a:prstGeom>
        </p:spPr>
      </p:pic>
    </p:spTree>
    <p:extLst>
      <p:ext uri="{BB962C8B-B14F-4D97-AF65-F5344CB8AC3E}">
        <p14:creationId xmlns:p14="http://schemas.microsoft.com/office/powerpoint/2010/main" val="39599852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Sequence Diagram (Add Feedback)</a:t>
            </a:r>
          </a:p>
        </p:txBody>
      </p:sp>
      <p:sp>
        <p:nvSpPr>
          <p:cNvPr id="3" name="Date Placeholder 2">
            <a:extLst>
              <a:ext uri="{FF2B5EF4-FFF2-40B4-BE49-F238E27FC236}">
                <a16:creationId xmlns:a16="http://schemas.microsoft.com/office/drawing/2014/main" id="{DB5AA051-B69E-7A8E-C1F3-E3175BB3613A}"/>
              </a:ext>
            </a:extLst>
          </p:cNvPr>
          <p:cNvSpPr>
            <a:spLocks noGrp="1"/>
          </p:cNvSpPr>
          <p:nvPr>
            <p:ph type="dt" sz="half" idx="10"/>
          </p:nvPr>
        </p:nvSpPr>
        <p:spPr/>
        <p:txBody>
          <a:bodyPr/>
          <a:lstStyle/>
          <a:p>
            <a:fld id="{02F0432A-2C97-4D68-9034-25284121C8E8}" type="datetime1">
              <a:rPr lang="en-GB" smtClean="0"/>
              <a:t>29/09/2023</a:t>
            </a:fld>
            <a:endParaRPr lang="en-GB"/>
          </a:p>
        </p:txBody>
      </p:sp>
      <p:sp>
        <p:nvSpPr>
          <p:cNvPr id="4" name="Slide Number Placeholder 3">
            <a:extLst>
              <a:ext uri="{FF2B5EF4-FFF2-40B4-BE49-F238E27FC236}">
                <a16:creationId xmlns:a16="http://schemas.microsoft.com/office/drawing/2014/main" id="{48DA63B0-A980-924E-9CD0-6B196AFF27DE}"/>
              </a:ext>
            </a:extLst>
          </p:cNvPr>
          <p:cNvSpPr>
            <a:spLocks noGrp="1"/>
          </p:cNvSpPr>
          <p:nvPr>
            <p:ph type="sldNum" sz="quarter" idx="12"/>
          </p:nvPr>
        </p:nvSpPr>
        <p:spPr/>
        <p:txBody>
          <a:bodyPr/>
          <a:lstStyle/>
          <a:p>
            <a:fld id="{F1A33496-AB9D-4CC0-B74B-237F92657F1D}" type="slidenum">
              <a:rPr lang="en-GB" smtClean="0"/>
              <a:t>45</a:t>
            </a:fld>
            <a:endParaRPr lang="en-GB"/>
          </a:p>
        </p:txBody>
      </p:sp>
      <p:pic>
        <p:nvPicPr>
          <p:cNvPr id="5" name="Picture 4">
            <a:extLst>
              <a:ext uri="{FF2B5EF4-FFF2-40B4-BE49-F238E27FC236}">
                <a16:creationId xmlns:a16="http://schemas.microsoft.com/office/drawing/2014/main" id="{F73F4570-C7E1-B944-9B52-F1758C76417F}"/>
              </a:ext>
            </a:extLst>
          </p:cNvPr>
          <p:cNvPicPr>
            <a:picLocks noChangeAspect="1"/>
          </p:cNvPicPr>
          <p:nvPr/>
        </p:nvPicPr>
        <p:blipFill rotWithShape="1">
          <a:blip r:embed="rId2">
            <a:extLst>
              <a:ext uri="{28A0092B-C50C-407E-A947-70E740481C1C}">
                <a14:useLocalDpi xmlns:a14="http://schemas.microsoft.com/office/drawing/2010/main" val="0"/>
              </a:ext>
            </a:extLst>
          </a:blip>
          <a:srcRect l="1211" t="1297" r="1211" b="2133"/>
          <a:stretch/>
        </p:blipFill>
        <p:spPr>
          <a:xfrm>
            <a:off x="2180492" y="1111348"/>
            <a:ext cx="7934180" cy="5092504"/>
          </a:xfrm>
          <a:prstGeom prst="rect">
            <a:avLst/>
          </a:prstGeom>
        </p:spPr>
      </p:pic>
    </p:spTree>
    <p:extLst>
      <p:ext uri="{BB962C8B-B14F-4D97-AF65-F5344CB8AC3E}">
        <p14:creationId xmlns:p14="http://schemas.microsoft.com/office/powerpoint/2010/main" val="33269704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Sequence Diagram (User Removal)</a:t>
            </a:r>
          </a:p>
        </p:txBody>
      </p:sp>
      <p:sp>
        <p:nvSpPr>
          <p:cNvPr id="3" name="Date Placeholder 2">
            <a:extLst>
              <a:ext uri="{FF2B5EF4-FFF2-40B4-BE49-F238E27FC236}">
                <a16:creationId xmlns:a16="http://schemas.microsoft.com/office/drawing/2014/main" id="{FBE64B4B-7641-DA25-1F3F-D50E6D6632E2}"/>
              </a:ext>
            </a:extLst>
          </p:cNvPr>
          <p:cNvSpPr>
            <a:spLocks noGrp="1"/>
          </p:cNvSpPr>
          <p:nvPr>
            <p:ph type="dt" sz="half" idx="10"/>
          </p:nvPr>
        </p:nvSpPr>
        <p:spPr/>
        <p:txBody>
          <a:bodyPr/>
          <a:lstStyle/>
          <a:p>
            <a:fld id="{27A0BC54-1EAB-47D1-ADFA-6AB299304230}" type="datetime1">
              <a:rPr lang="en-GB" smtClean="0"/>
              <a:t>29/09/2023</a:t>
            </a:fld>
            <a:endParaRPr lang="en-GB"/>
          </a:p>
        </p:txBody>
      </p:sp>
      <p:sp>
        <p:nvSpPr>
          <p:cNvPr id="5" name="Slide Number Placeholder 4">
            <a:extLst>
              <a:ext uri="{FF2B5EF4-FFF2-40B4-BE49-F238E27FC236}">
                <a16:creationId xmlns:a16="http://schemas.microsoft.com/office/drawing/2014/main" id="{68A4DC7A-5C88-FF5E-84BC-942F2F219271}"/>
              </a:ext>
            </a:extLst>
          </p:cNvPr>
          <p:cNvSpPr>
            <a:spLocks noGrp="1"/>
          </p:cNvSpPr>
          <p:nvPr>
            <p:ph type="sldNum" sz="quarter" idx="12"/>
          </p:nvPr>
        </p:nvSpPr>
        <p:spPr/>
        <p:txBody>
          <a:bodyPr/>
          <a:lstStyle/>
          <a:p>
            <a:fld id="{F1A33496-AB9D-4CC0-B74B-237F92657F1D}" type="slidenum">
              <a:rPr lang="en-GB" smtClean="0"/>
              <a:t>46</a:t>
            </a:fld>
            <a:endParaRPr lang="en-GB"/>
          </a:p>
        </p:txBody>
      </p:sp>
      <p:pic>
        <p:nvPicPr>
          <p:cNvPr id="4" name="Picture 3">
            <a:extLst>
              <a:ext uri="{FF2B5EF4-FFF2-40B4-BE49-F238E27FC236}">
                <a16:creationId xmlns:a16="http://schemas.microsoft.com/office/drawing/2014/main" id="{FC9E1EE8-90B7-34ED-C24C-802A7A02BBF5}"/>
              </a:ext>
            </a:extLst>
          </p:cNvPr>
          <p:cNvPicPr>
            <a:picLocks noChangeAspect="1"/>
          </p:cNvPicPr>
          <p:nvPr/>
        </p:nvPicPr>
        <p:blipFill rotWithShape="1">
          <a:blip r:embed="rId2">
            <a:extLst>
              <a:ext uri="{28A0092B-C50C-407E-A947-70E740481C1C}">
                <a14:useLocalDpi xmlns:a14="http://schemas.microsoft.com/office/drawing/2010/main" val="0"/>
              </a:ext>
            </a:extLst>
          </a:blip>
          <a:srcRect l="884" t="1587" r="1943" b="2117"/>
          <a:stretch/>
        </p:blipFill>
        <p:spPr>
          <a:xfrm>
            <a:off x="2236763" y="1097280"/>
            <a:ext cx="7737231" cy="5120640"/>
          </a:xfrm>
          <a:prstGeom prst="rect">
            <a:avLst/>
          </a:prstGeom>
        </p:spPr>
      </p:pic>
    </p:spTree>
    <p:extLst>
      <p:ext uri="{BB962C8B-B14F-4D97-AF65-F5344CB8AC3E}">
        <p14:creationId xmlns:p14="http://schemas.microsoft.com/office/powerpoint/2010/main" val="6292581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Class Diagram</a:t>
            </a:r>
          </a:p>
        </p:txBody>
      </p:sp>
      <p:sp>
        <p:nvSpPr>
          <p:cNvPr id="3" name="Date Placeholder 2">
            <a:extLst>
              <a:ext uri="{FF2B5EF4-FFF2-40B4-BE49-F238E27FC236}">
                <a16:creationId xmlns:a16="http://schemas.microsoft.com/office/drawing/2014/main" id="{31B51F2B-8345-B0B8-8690-3AA7D10A423C}"/>
              </a:ext>
            </a:extLst>
          </p:cNvPr>
          <p:cNvSpPr>
            <a:spLocks noGrp="1"/>
          </p:cNvSpPr>
          <p:nvPr>
            <p:ph type="dt" sz="half" idx="10"/>
          </p:nvPr>
        </p:nvSpPr>
        <p:spPr/>
        <p:txBody>
          <a:bodyPr/>
          <a:lstStyle/>
          <a:p>
            <a:fld id="{C21FD955-63A7-4C1A-A34F-0B50DDD60011}" type="datetime1">
              <a:rPr lang="en-GB" smtClean="0"/>
              <a:t>29/09/2023</a:t>
            </a:fld>
            <a:endParaRPr lang="en-GB"/>
          </a:p>
        </p:txBody>
      </p:sp>
      <p:sp>
        <p:nvSpPr>
          <p:cNvPr id="4" name="Slide Number Placeholder 3">
            <a:extLst>
              <a:ext uri="{FF2B5EF4-FFF2-40B4-BE49-F238E27FC236}">
                <a16:creationId xmlns:a16="http://schemas.microsoft.com/office/drawing/2014/main" id="{E9F3C759-02E9-77CA-E485-2248C0112787}"/>
              </a:ext>
            </a:extLst>
          </p:cNvPr>
          <p:cNvSpPr>
            <a:spLocks noGrp="1"/>
          </p:cNvSpPr>
          <p:nvPr>
            <p:ph type="sldNum" sz="quarter" idx="12"/>
          </p:nvPr>
        </p:nvSpPr>
        <p:spPr/>
        <p:txBody>
          <a:bodyPr/>
          <a:lstStyle/>
          <a:p>
            <a:fld id="{F1A33496-AB9D-4CC0-B74B-237F92657F1D}" type="slidenum">
              <a:rPr lang="en-GB" smtClean="0"/>
              <a:t>47</a:t>
            </a:fld>
            <a:endParaRPr lang="en-GB"/>
          </a:p>
        </p:txBody>
      </p:sp>
      <p:pic>
        <p:nvPicPr>
          <p:cNvPr id="5" name="Picture 4">
            <a:extLst>
              <a:ext uri="{FF2B5EF4-FFF2-40B4-BE49-F238E27FC236}">
                <a16:creationId xmlns:a16="http://schemas.microsoft.com/office/drawing/2014/main" id="{53BC7C6B-1EB4-2E94-2666-E69F66C2F29E}"/>
              </a:ext>
            </a:extLst>
          </p:cNvPr>
          <p:cNvPicPr>
            <a:picLocks noChangeAspect="1"/>
          </p:cNvPicPr>
          <p:nvPr/>
        </p:nvPicPr>
        <p:blipFill rotWithShape="1">
          <a:blip r:embed="rId2">
            <a:extLst>
              <a:ext uri="{28A0092B-C50C-407E-A947-70E740481C1C}">
                <a14:useLocalDpi xmlns:a14="http://schemas.microsoft.com/office/drawing/2010/main" val="0"/>
              </a:ext>
            </a:extLst>
          </a:blip>
          <a:srcRect l="679" t="2067" r="679" b="1722"/>
          <a:stretch/>
        </p:blipFill>
        <p:spPr>
          <a:xfrm>
            <a:off x="2264898" y="858128"/>
            <a:ext cx="8173330" cy="5894363"/>
          </a:xfrm>
          <a:prstGeom prst="rect">
            <a:avLst/>
          </a:prstGeom>
        </p:spPr>
      </p:pic>
    </p:spTree>
    <p:extLst>
      <p:ext uri="{BB962C8B-B14F-4D97-AF65-F5344CB8AC3E}">
        <p14:creationId xmlns:p14="http://schemas.microsoft.com/office/powerpoint/2010/main" val="14730190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ER Diagram</a:t>
            </a:r>
          </a:p>
        </p:txBody>
      </p:sp>
      <p:sp>
        <p:nvSpPr>
          <p:cNvPr id="3" name="Date Placeholder 2">
            <a:extLst>
              <a:ext uri="{FF2B5EF4-FFF2-40B4-BE49-F238E27FC236}">
                <a16:creationId xmlns:a16="http://schemas.microsoft.com/office/drawing/2014/main" id="{5138E2C5-21F6-CA74-207C-EA83732EC471}"/>
              </a:ext>
            </a:extLst>
          </p:cNvPr>
          <p:cNvSpPr>
            <a:spLocks noGrp="1"/>
          </p:cNvSpPr>
          <p:nvPr>
            <p:ph type="dt" sz="half" idx="10"/>
          </p:nvPr>
        </p:nvSpPr>
        <p:spPr/>
        <p:txBody>
          <a:bodyPr/>
          <a:lstStyle/>
          <a:p>
            <a:fld id="{4AE50613-896F-4530-816E-1C6419E28C25}" type="datetime1">
              <a:rPr lang="en-GB" smtClean="0"/>
              <a:t>29/09/2023</a:t>
            </a:fld>
            <a:endParaRPr lang="en-GB"/>
          </a:p>
        </p:txBody>
      </p:sp>
      <p:sp>
        <p:nvSpPr>
          <p:cNvPr id="5" name="Slide Number Placeholder 4">
            <a:extLst>
              <a:ext uri="{FF2B5EF4-FFF2-40B4-BE49-F238E27FC236}">
                <a16:creationId xmlns:a16="http://schemas.microsoft.com/office/drawing/2014/main" id="{94C1781A-630D-BA5B-D469-47F9CBF17DE7}"/>
              </a:ext>
            </a:extLst>
          </p:cNvPr>
          <p:cNvSpPr>
            <a:spLocks noGrp="1"/>
          </p:cNvSpPr>
          <p:nvPr>
            <p:ph type="sldNum" sz="quarter" idx="12"/>
          </p:nvPr>
        </p:nvSpPr>
        <p:spPr/>
        <p:txBody>
          <a:bodyPr/>
          <a:lstStyle/>
          <a:p>
            <a:fld id="{F1A33496-AB9D-4CC0-B74B-237F92657F1D}" type="slidenum">
              <a:rPr lang="en-GB" smtClean="0"/>
              <a:t>48</a:t>
            </a:fld>
            <a:endParaRPr lang="en-GB"/>
          </a:p>
        </p:txBody>
      </p:sp>
      <p:pic>
        <p:nvPicPr>
          <p:cNvPr id="4" name="Picture 3">
            <a:extLst>
              <a:ext uri="{FF2B5EF4-FFF2-40B4-BE49-F238E27FC236}">
                <a16:creationId xmlns:a16="http://schemas.microsoft.com/office/drawing/2014/main" id="{DFA2FD5C-ECEC-5321-2953-39188ABDDC68}"/>
              </a:ext>
            </a:extLst>
          </p:cNvPr>
          <p:cNvPicPr>
            <a:picLocks noChangeAspect="1"/>
          </p:cNvPicPr>
          <p:nvPr/>
        </p:nvPicPr>
        <p:blipFill rotWithShape="1">
          <a:blip r:embed="rId2">
            <a:extLst>
              <a:ext uri="{28A0092B-C50C-407E-A947-70E740481C1C}">
                <a14:useLocalDpi xmlns:a14="http://schemas.microsoft.com/office/drawing/2010/main" val="0"/>
              </a:ext>
            </a:extLst>
          </a:blip>
          <a:srcRect l="706" t="8412" r="1349" b="2207"/>
          <a:stretch/>
        </p:blipFill>
        <p:spPr>
          <a:xfrm>
            <a:off x="1069145" y="872197"/>
            <a:ext cx="9988061" cy="5387926"/>
          </a:xfrm>
          <a:prstGeom prst="rect">
            <a:avLst/>
          </a:prstGeom>
        </p:spPr>
      </p:pic>
    </p:spTree>
    <p:extLst>
      <p:ext uri="{BB962C8B-B14F-4D97-AF65-F5344CB8AC3E}">
        <p14:creationId xmlns:p14="http://schemas.microsoft.com/office/powerpoint/2010/main" val="41100697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E2DFE-FA0A-685E-48D1-ABCE2E6E5A8E}"/>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Tools and Technologies</a:t>
            </a:r>
          </a:p>
        </p:txBody>
      </p:sp>
      <p:sp>
        <p:nvSpPr>
          <p:cNvPr id="3" name="Date Placeholder 2">
            <a:extLst>
              <a:ext uri="{FF2B5EF4-FFF2-40B4-BE49-F238E27FC236}">
                <a16:creationId xmlns:a16="http://schemas.microsoft.com/office/drawing/2014/main" id="{E48F3A64-5511-6FC7-E71F-CA05A40E5609}"/>
              </a:ext>
            </a:extLst>
          </p:cNvPr>
          <p:cNvSpPr>
            <a:spLocks noGrp="1"/>
          </p:cNvSpPr>
          <p:nvPr>
            <p:ph type="dt" sz="half" idx="10"/>
          </p:nvPr>
        </p:nvSpPr>
        <p:spPr/>
        <p:txBody>
          <a:bodyPr/>
          <a:lstStyle/>
          <a:p>
            <a:fld id="{8E0EE097-B9FF-4B3A-BD30-64860278D4F1}" type="datetime1">
              <a:rPr lang="en-GB" smtClean="0"/>
              <a:t>29/09/2023</a:t>
            </a:fld>
            <a:endParaRPr lang="en-GB"/>
          </a:p>
        </p:txBody>
      </p:sp>
      <p:sp>
        <p:nvSpPr>
          <p:cNvPr id="4" name="Slide Number Placeholder 3">
            <a:extLst>
              <a:ext uri="{FF2B5EF4-FFF2-40B4-BE49-F238E27FC236}">
                <a16:creationId xmlns:a16="http://schemas.microsoft.com/office/drawing/2014/main" id="{C76534DE-E375-8A99-1C47-38F48A5BED82}"/>
              </a:ext>
            </a:extLst>
          </p:cNvPr>
          <p:cNvSpPr>
            <a:spLocks noGrp="1"/>
          </p:cNvSpPr>
          <p:nvPr>
            <p:ph type="sldNum" sz="quarter" idx="12"/>
          </p:nvPr>
        </p:nvSpPr>
        <p:spPr/>
        <p:txBody>
          <a:bodyPr/>
          <a:lstStyle/>
          <a:p>
            <a:fld id="{F1A33496-AB9D-4CC0-B74B-237F92657F1D}" type="slidenum">
              <a:rPr lang="en-GB" smtClean="0"/>
              <a:t>49</a:t>
            </a:fld>
            <a:endParaRPr lang="en-GB"/>
          </a:p>
        </p:txBody>
      </p:sp>
      <p:graphicFrame>
        <p:nvGraphicFramePr>
          <p:cNvPr id="6" name="Table 6">
            <a:extLst>
              <a:ext uri="{FF2B5EF4-FFF2-40B4-BE49-F238E27FC236}">
                <a16:creationId xmlns:a16="http://schemas.microsoft.com/office/drawing/2014/main" id="{BC64902C-77DA-4CC9-E861-EBA82234D596}"/>
              </a:ext>
            </a:extLst>
          </p:cNvPr>
          <p:cNvGraphicFramePr>
            <a:graphicFrameLocks noGrp="1"/>
          </p:cNvGraphicFramePr>
          <p:nvPr>
            <p:extLst>
              <p:ext uri="{D42A27DB-BD31-4B8C-83A1-F6EECF244321}">
                <p14:modId xmlns:p14="http://schemas.microsoft.com/office/powerpoint/2010/main" val="2679900046"/>
              </p:ext>
            </p:extLst>
          </p:nvPr>
        </p:nvGraphicFramePr>
        <p:xfrm>
          <a:off x="1336432" y="1939193"/>
          <a:ext cx="7530704" cy="2743200"/>
        </p:xfrm>
        <a:graphic>
          <a:graphicData uri="http://schemas.openxmlformats.org/drawingml/2006/table">
            <a:tbl>
              <a:tblPr firstRow="1" bandRow="1">
                <a:tableStyleId>{2D5ABB26-0587-4C30-8999-92F81FD0307C}</a:tableStyleId>
              </a:tblPr>
              <a:tblGrid>
                <a:gridCol w="3454648">
                  <a:extLst>
                    <a:ext uri="{9D8B030D-6E8A-4147-A177-3AD203B41FA5}">
                      <a16:colId xmlns:a16="http://schemas.microsoft.com/office/drawing/2014/main" val="2815844562"/>
                    </a:ext>
                  </a:extLst>
                </a:gridCol>
                <a:gridCol w="4076056">
                  <a:extLst>
                    <a:ext uri="{9D8B030D-6E8A-4147-A177-3AD203B41FA5}">
                      <a16:colId xmlns:a16="http://schemas.microsoft.com/office/drawing/2014/main" val="4195939051"/>
                    </a:ext>
                  </a:extLst>
                </a:gridCol>
              </a:tblGrid>
              <a:tr h="450596">
                <a:tc>
                  <a:txBody>
                    <a:bodyPr/>
                    <a:lstStyle/>
                    <a:p>
                      <a:r>
                        <a:rPr lang="en-GB" sz="2400" b="1" dirty="0">
                          <a:latin typeface="Times New Roman" panose="02020603050405020304" pitchFamily="18" charset="0"/>
                          <a:cs typeface="Times New Roman" panose="02020603050405020304" pitchFamily="18" charset="0"/>
                        </a:rPr>
                        <a:t>Programming Language</a:t>
                      </a:r>
                    </a:p>
                  </a:txBody>
                  <a:tcPr/>
                </a:tc>
                <a:tc>
                  <a:txBody>
                    <a:bodyPr/>
                    <a:lstStyle/>
                    <a:p>
                      <a:r>
                        <a:rPr lang="en-GB" sz="2400" dirty="0">
                          <a:latin typeface="Times New Roman" panose="02020603050405020304" pitchFamily="18" charset="0"/>
                          <a:cs typeface="Times New Roman" panose="02020603050405020304" pitchFamily="18" charset="0"/>
                        </a:rPr>
                        <a:t>JavaScript (intermediate)</a:t>
                      </a:r>
                    </a:p>
                  </a:txBody>
                  <a:tcPr/>
                </a:tc>
                <a:extLst>
                  <a:ext uri="{0D108BD9-81ED-4DB2-BD59-A6C34878D82A}">
                    <a16:rowId xmlns:a16="http://schemas.microsoft.com/office/drawing/2014/main" val="1518158896"/>
                  </a:ext>
                </a:extLst>
              </a:tr>
              <a:tr h="450596">
                <a:tc>
                  <a:txBody>
                    <a:bodyPr/>
                    <a:lstStyle/>
                    <a:p>
                      <a:r>
                        <a:rPr lang="en-GB" sz="2400" b="1" dirty="0">
                          <a:latin typeface="Times New Roman" panose="02020603050405020304" pitchFamily="18" charset="0"/>
                          <a:cs typeface="Times New Roman" panose="02020603050405020304" pitchFamily="18" charset="0"/>
                        </a:rPr>
                        <a:t>Database</a:t>
                      </a:r>
                    </a:p>
                  </a:txBody>
                  <a:tcPr/>
                </a:tc>
                <a:tc>
                  <a:txBody>
                    <a:bodyPr/>
                    <a:lstStyle/>
                    <a:p>
                      <a:r>
                        <a:rPr lang="en-GB" sz="2400" dirty="0">
                          <a:latin typeface="Times New Roman" panose="02020603050405020304" pitchFamily="18" charset="0"/>
                          <a:cs typeface="Times New Roman" panose="02020603050405020304" pitchFamily="18" charset="0"/>
                        </a:rPr>
                        <a:t>MongoDB</a:t>
                      </a:r>
                    </a:p>
                  </a:txBody>
                  <a:tcPr/>
                </a:tc>
                <a:extLst>
                  <a:ext uri="{0D108BD9-81ED-4DB2-BD59-A6C34878D82A}">
                    <a16:rowId xmlns:a16="http://schemas.microsoft.com/office/drawing/2014/main" val="1316093333"/>
                  </a:ext>
                </a:extLst>
              </a:tr>
              <a:tr h="450596">
                <a:tc>
                  <a:txBody>
                    <a:bodyPr/>
                    <a:lstStyle/>
                    <a:p>
                      <a:r>
                        <a:rPr lang="en-GB" sz="2400" b="1" dirty="0">
                          <a:latin typeface="Times New Roman" panose="02020603050405020304" pitchFamily="18" charset="0"/>
                          <a:cs typeface="Times New Roman" panose="02020603050405020304" pitchFamily="18" charset="0"/>
                        </a:rPr>
                        <a:t>CSS Framework</a:t>
                      </a:r>
                    </a:p>
                  </a:txBody>
                  <a:tcPr/>
                </a:tc>
                <a:tc>
                  <a:txBody>
                    <a:bodyPr/>
                    <a:lstStyle/>
                    <a:p>
                      <a:r>
                        <a:rPr lang="en-GB" sz="2400" dirty="0">
                          <a:latin typeface="Times New Roman" panose="02020603050405020304" pitchFamily="18" charset="0"/>
                          <a:cs typeface="Times New Roman" panose="02020603050405020304" pitchFamily="18" charset="0"/>
                        </a:rPr>
                        <a:t>Tailwind CSS</a:t>
                      </a:r>
                    </a:p>
                  </a:txBody>
                  <a:tcPr/>
                </a:tc>
                <a:extLst>
                  <a:ext uri="{0D108BD9-81ED-4DB2-BD59-A6C34878D82A}">
                    <a16:rowId xmlns:a16="http://schemas.microsoft.com/office/drawing/2014/main" val="1801280051"/>
                  </a:ext>
                </a:extLst>
              </a:tr>
              <a:tr h="450596">
                <a:tc>
                  <a:txBody>
                    <a:bodyPr/>
                    <a:lstStyle/>
                    <a:p>
                      <a:r>
                        <a:rPr lang="en-GB" sz="2400" b="1" dirty="0">
                          <a:latin typeface="Times New Roman" panose="02020603050405020304" pitchFamily="18" charset="0"/>
                          <a:cs typeface="Times New Roman" panose="02020603050405020304" pitchFamily="18" charset="0"/>
                        </a:rPr>
                        <a:t>Libraries</a:t>
                      </a:r>
                    </a:p>
                  </a:txBody>
                  <a:tcPr/>
                </a:tc>
                <a:tc>
                  <a:txBody>
                    <a:bodyPr/>
                    <a:lstStyle/>
                    <a:p>
                      <a:r>
                        <a:rPr lang="en-GB" sz="2400" dirty="0">
                          <a:latin typeface="Times New Roman" panose="02020603050405020304" pitchFamily="18" charset="0"/>
                          <a:cs typeface="Times New Roman" panose="02020603050405020304" pitchFamily="18" charset="0"/>
                        </a:rPr>
                        <a:t>ReactJS</a:t>
                      </a:r>
                    </a:p>
                  </a:txBody>
                  <a:tcPr/>
                </a:tc>
                <a:extLst>
                  <a:ext uri="{0D108BD9-81ED-4DB2-BD59-A6C34878D82A}">
                    <a16:rowId xmlns:a16="http://schemas.microsoft.com/office/drawing/2014/main" val="4127770151"/>
                  </a:ext>
                </a:extLst>
              </a:tr>
              <a:tr h="450596">
                <a:tc>
                  <a:txBody>
                    <a:bodyPr/>
                    <a:lstStyle/>
                    <a:p>
                      <a:r>
                        <a:rPr lang="en-GB" sz="2400" b="1" dirty="0">
                          <a:latin typeface="Times New Roman" panose="02020603050405020304" pitchFamily="18" charset="0"/>
                          <a:cs typeface="Times New Roman" panose="02020603050405020304" pitchFamily="18" charset="0"/>
                        </a:rPr>
                        <a:t>Server</a:t>
                      </a:r>
                    </a:p>
                  </a:txBody>
                  <a:tcPr/>
                </a:tc>
                <a:tc>
                  <a:txBody>
                    <a:bodyPr/>
                    <a:lstStyle/>
                    <a:p>
                      <a:r>
                        <a:rPr lang="en-GB" sz="2400" dirty="0">
                          <a:latin typeface="Times New Roman" panose="02020603050405020304" pitchFamily="18" charset="0"/>
                          <a:cs typeface="Times New Roman" panose="02020603050405020304" pitchFamily="18" charset="0"/>
                        </a:rPr>
                        <a:t>NodeJS</a:t>
                      </a:r>
                    </a:p>
                  </a:txBody>
                  <a:tcPr/>
                </a:tc>
                <a:extLst>
                  <a:ext uri="{0D108BD9-81ED-4DB2-BD59-A6C34878D82A}">
                    <a16:rowId xmlns:a16="http://schemas.microsoft.com/office/drawing/2014/main" val="2541699882"/>
                  </a:ext>
                </a:extLst>
              </a:tr>
              <a:tr h="450596">
                <a:tc>
                  <a:txBody>
                    <a:bodyPr/>
                    <a:lstStyle/>
                    <a:p>
                      <a:r>
                        <a:rPr lang="en-GB" sz="2400" b="1" dirty="0">
                          <a:latin typeface="Times New Roman" panose="02020603050405020304" pitchFamily="18" charset="0"/>
                          <a:cs typeface="Times New Roman" panose="02020603050405020304" pitchFamily="18" charset="0"/>
                        </a:rPr>
                        <a:t>Tools</a:t>
                      </a:r>
                    </a:p>
                  </a:txBody>
                  <a:tcPr/>
                </a:tc>
                <a:tc>
                  <a:txBody>
                    <a:bodyPr/>
                    <a:lstStyle/>
                    <a:p>
                      <a:r>
                        <a:rPr lang="en-GB" sz="2400" dirty="0">
                          <a:latin typeface="Times New Roman" panose="02020603050405020304" pitchFamily="18" charset="0"/>
                          <a:cs typeface="Times New Roman" panose="02020603050405020304" pitchFamily="18" charset="0"/>
                        </a:rPr>
                        <a:t>VS Code</a:t>
                      </a:r>
                    </a:p>
                  </a:txBody>
                  <a:tcPr/>
                </a:tc>
                <a:extLst>
                  <a:ext uri="{0D108BD9-81ED-4DB2-BD59-A6C34878D82A}">
                    <a16:rowId xmlns:a16="http://schemas.microsoft.com/office/drawing/2014/main" val="629204505"/>
                  </a:ext>
                </a:extLst>
              </a:tr>
            </a:tbl>
          </a:graphicData>
        </a:graphic>
      </p:graphicFrame>
    </p:spTree>
    <p:extLst>
      <p:ext uri="{BB962C8B-B14F-4D97-AF65-F5344CB8AC3E}">
        <p14:creationId xmlns:p14="http://schemas.microsoft.com/office/powerpoint/2010/main" val="315365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D03B-D601-1EF8-BC9D-C8AD6EB91073}"/>
              </a:ext>
            </a:extLst>
          </p:cNvPr>
          <p:cNvSpPr>
            <a:spLocks noGrp="1"/>
          </p:cNvSpPr>
          <p:nvPr>
            <p:ph type="title"/>
          </p:nvPr>
        </p:nvSpPr>
        <p:spPr>
          <a:xfrm>
            <a:off x="838199" y="378523"/>
            <a:ext cx="10515600" cy="507072"/>
          </a:xfrm>
        </p:spPr>
        <p:txBody>
          <a:bodyPr>
            <a:normAutofit fontScale="90000"/>
          </a:bodyPr>
          <a:lstStyle/>
          <a:p>
            <a:r>
              <a:rPr lang="en-GB" sz="3200" b="1" dirty="0">
                <a:latin typeface="Times New Roman" panose="02020603050405020304" pitchFamily="18" charset="0"/>
                <a:cs typeface="Times New Roman" panose="02020603050405020304" pitchFamily="18" charset="0"/>
              </a:rPr>
              <a:t>Functional Requirements</a:t>
            </a:r>
          </a:p>
        </p:txBody>
      </p:sp>
      <p:graphicFrame>
        <p:nvGraphicFramePr>
          <p:cNvPr id="7" name="Content Placeholder 6">
            <a:extLst>
              <a:ext uri="{FF2B5EF4-FFF2-40B4-BE49-F238E27FC236}">
                <a16:creationId xmlns:a16="http://schemas.microsoft.com/office/drawing/2014/main" id="{2189CF26-85E5-6A1D-FC2A-F8A232559D3B}"/>
              </a:ext>
            </a:extLst>
          </p:cNvPr>
          <p:cNvGraphicFramePr>
            <a:graphicFrameLocks noGrp="1"/>
          </p:cNvGraphicFramePr>
          <p:nvPr>
            <p:ph idx="1"/>
            <p:extLst>
              <p:ext uri="{D42A27DB-BD31-4B8C-83A1-F6EECF244321}">
                <p14:modId xmlns:p14="http://schemas.microsoft.com/office/powerpoint/2010/main" val="276631810"/>
              </p:ext>
            </p:extLst>
          </p:nvPr>
        </p:nvGraphicFramePr>
        <p:xfrm>
          <a:off x="838198" y="1471986"/>
          <a:ext cx="10515599" cy="1381872"/>
        </p:xfrm>
        <a:graphic>
          <a:graphicData uri="http://schemas.openxmlformats.org/drawingml/2006/table">
            <a:tbl>
              <a:tblPr firstRow="1" firstCol="1" bandRow="1"/>
              <a:tblGrid>
                <a:gridCol w="1332523">
                  <a:extLst>
                    <a:ext uri="{9D8B030D-6E8A-4147-A177-3AD203B41FA5}">
                      <a16:colId xmlns:a16="http://schemas.microsoft.com/office/drawing/2014/main" val="1145868671"/>
                    </a:ext>
                  </a:extLst>
                </a:gridCol>
                <a:gridCol w="9183076">
                  <a:extLst>
                    <a:ext uri="{9D8B030D-6E8A-4147-A177-3AD203B41FA5}">
                      <a16:colId xmlns:a16="http://schemas.microsoft.com/office/drawing/2014/main" val="245835998"/>
                    </a:ext>
                  </a:extLst>
                </a:gridCol>
              </a:tblGrid>
              <a:tr h="34546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FR-01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Registration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4989591"/>
                  </a:ext>
                </a:extLst>
              </a:tr>
              <a:tr h="34546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Users must have the ability to register for the system by providing their name, email, and password.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9465250"/>
                  </a:ext>
                </a:extLst>
              </a:tr>
              <a:tr h="34546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All users (Learners, Instructors, admins)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1168419"/>
                  </a:ext>
                </a:extLst>
              </a:tr>
              <a:tr h="34546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8902518"/>
                  </a:ext>
                </a:extLst>
              </a:tr>
            </a:tbl>
          </a:graphicData>
        </a:graphic>
      </p:graphicFrame>
      <p:sp>
        <p:nvSpPr>
          <p:cNvPr id="4" name="Date Placeholder 3">
            <a:extLst>
              <a:ext uri="{FF2B5EF4-FFF2-40B4-BE49-F238E27FC236}">
                <a16:creationId xmlns:a16="http://schemas.microsoft.com/office/drawing/2014/main" id="{397045EE-71B1-9386-1908-6455B4393D52}"/>
              </a:ext>
            </a:extLst>
          </p:cNvPr>
          <p:cNvSpPr>
            <a:spLocks noGrp="1"/>
          </p:cNvSpPr>
          <p:nvPr>
            <p:ph type="dt" sz="half" idx="10"/>
          </p:nvPr>
        </p:nvSpPr>
        <p:spPr/>
        <p:txBody>
          <a:bodyPr/>
          <a:lstStyle/>
          <a:p>
            <a:fld id="{ED5BEF84-8F82-48AF-8DAC-1F2EAC9523A6}" type="datetime1">
              <a:rPr lang="en-GB" smtClean="0"/>
              <a:t>29/09/2023</a:t>
            </a:fld>
            <a:endParaRPr lang="en-GB"/>
          </a:p>
        </p:txBody>
      </p:sp>
      <p:sp>
        <p:nvSpPr>
          <p:cNvPr id="5" name="Slide Number Placeholder 4">
            <a:extLst>
              <a:ext uri="{FF2B5EF4-FFF2-40B4-BE49-F238E27FC236}">
                <a16:creationId xmlns:a16="http://schemas.microsoft.com/office/drawing/2014/main" id="{95F289AA-3C49-0D86-B4BE-EC00E4D06FD8}"/>
              </a:ext>
            </a:extLst>
          </p:cNvPr>
          <p:cNvSpPr>
            <a:spLocks noGrp="1"/>
          </p:cNvSpPr>
          <p:nvPr>
            <p:ph type="sldNum" sz="quarter" idx="12"/>
          </p:nvPr>
        </p:nvSpPr>
        <p:spPr/>
        <p:txBody>
          <a:bodyPr/>
          <a:lstStyle/>
          <a:p>
            <a:fld id="{F1A33496-AB9D-4CC0-B74B-237F92657F1D}" type="slidenum">
              <a:rPr lang="en-GB" smtClean="0"/>
              <a:t>5</a:t>
            </a:fld>
            <a:endParaRPr lang="en-GB"/>
          </a:p>
        </p:txBody>
      </p:sp>
      <p:graphicFrame>
        <p:nvGraphicFramePr>
          <p:cNvPr id="9" name="Table 8">
            <a:extLst>
              <a:ext uri="{FF2B5EF4-FFF2-40B4-BE49-F238E27FC236}">
                <a16:creationId xmlns:a16="http://schemas.microsoft.com/office/drawing/2014/main" id="{F072B2E3-63A7-B1DA-0A63-3AA16BB958B7}"/>
              </a:ext>
            </a:extLst>
          </p:cNvPr>
          <p:cNvGraphicFramePr>
            <a:graphicFrameLocks noGrp="1"/>
          </p:cNvGraphicFramePr>
          <p:nvPr>
            <p:extLst>
              <p:ext uri="{D42A27DB-BD31-4B8C-83A1-F6EECF244321}">
                <p14:modId xmlns:p14="http://schemas.microsoft.com/office/powerpoint/2010/main" val="717777309"/>
              </p:ext>
            </p:extLst>
          </p:nvPr>
        </p:nvGraphicFramePr>
        <p:xfrm>
          <a:off x="838199" y="3568700"/>
          <a:ext cx="10515598" cy="1381872"/>
        </p:xfrm>
        <a:graphic>
          <a:graphicData uri="http://schemas.openxmlformats.org/drawingml/2006/table">
            <a:tbl>
              <a:tblPr firstRow="1" firstCol="1" bandRow="1"/>
              <a:tblGrid>
                <a:gridCol w="1342441">
                  <a:extLst>
                    <a:ext uri="{9D8B030D-6E8A-4147-A177-3AD203B41FA5}">
                      <a16:colId xmlns:a16="http://schemas.microsoft.com/office/drawing/2014/main" val="491457853"/>
                    </a:ext>
                  </a:extLst>
                </a:gridCol>
                <a:gridCol w="9173157">
                  <a:extLst>
                    <a:ext uri="{9D8B030D-6E8A-4147-A177-3AD203B41FA5}">
                      <a16:colId xmlns:a16="http://schemas.microsoft.com/office/drawing/2014/main" val="2045456286"/>
                    </a:ext>
                  </a:extLst>
                </a:gridCol>
              </a:tblGrid>
              <a:tr h="34546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FR-02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Login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2159929"/>
                  </a:ext>
                </a:extLst>
              </a:tr>
              <a:tr h="34546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Registered users should be able to log in securely using their username and password.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1056472"/>
                  </a:ext>
                </a:extLst>
              </a:tr>
              <a:tr h="34546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All users (Learners, Instructors, admins)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8358866"/>
                  </a:ext>
                </a:extLst>
              </a:tr>
              <a:tr h="34546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7994992"/>
                  </a:ext>
                </a:extLst>
              </a:tr>
            </a:tbl>
          </a:graphicData>
        </a:graphic>
      </p:graphicFrame>
    </p:spTree>
    <p:extLst>
      <p:ext uri="{BB962C8B-B14F-4D97-AF65-F5344CB8AC3E}">
        <p14:creationId xmlns:p14="http://schemas.microsoft.com/office/powerpoint/2010/main" val="39357498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4680-06B0-9DE6-BA44-7AE867064E01}"/>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Project Schedule</a:t>
            </a:r>
          </a:p>
        </p:txBody>
      </p:sp>
      <p:sp>
        <p:nvSpPr>
          <p:cNvPr id="3" name="Date Placeholder 2">
            <a:extLst>
              <a:ext uri="{FF2B5EF4-FFF2-40B4-BE49-F238E27FC236}">
                <a16:creationId xmlns:a16="http://schemas.microsoft.com/office/drawing/2014/main" id="{A69B84D2-288F-5662-9467-A8F93E3EA6A6}"/>
              </a:ext>
            </a:extLst>
          </p:cNvPr>
          <p:cNvSpPr>
            <a:spLocks noGrp="1"/>
          </p:cNvSpPr>
          <p:nvPr>
            <p:ph type="dt" sz="half" idx="10"/>
          </p:nvPr>
        </p:nvSpPr>
        <p:spPr/>
        <p:txBody>
          <a:bodyPr/>
          <a:lstStyle/>
          <a:p>
            <a:fld id="{8E0EE097-B9FF-4B3A-BD30-64860278D4F1}" type="datetime1">
              <a:rPr lang="en-GB" smtClean="0"/>
              <a:t>29/09/2023</a:t>
            </a:fld>
            <a:endParaRPr lang="en-GB"/>
          </a:p>
        </p:txBody>
      </p:sp>
      <p:sp>
        <p:nvSpPr>
          <p:cNvPr id="4" name="Slide Number Placeholder 3">
            <a:extLst>
              <a:ext uri="{FF2B5EF4-FFF2-40B4-BE49-F238E27FC236}">
                <a16:creationId xmlns:a16="http://schemas.microsoft.com/office/drawing/2014/main" id="{3738C30B-5F54-1E39-3868-08FEFDA61F11}"/>
              </a:ext>
            </a:extLst>
          </p:cNvPr>
          <p:cNvSpPr>
            <a:spLocks noGrp="1"/>
          </p:cNvSpPr>
          <p:nvPr>
            <p:ph type="sldNum" sz="quarter" idx="12"/>
          </p:nvPr>
        </p:nvSpPr>
        <p:spPr/>
        <p:txBody>
          <a:bodyPr/>
          <a:lstStyle/>
          <a:p>
            <a:fld id="{F1A33496-AB9D-4CC0-B74B-237F92657F1D}" type="slidenum">
              <a:rPr lang="en-GB" smtClean="0"/>
              <a:t>50</a:t>
            </a:fld>
            <a:endParaRPr lang="en-GB"/>
          </a:p>
        </p:txBody>
      </p:sp>
      <p:pic>
        <p:nvPicPr>
          <p:cNvPr id="8" name="Picture 7">
            <a:extLst>
              <a:ext uri="{FF2B5EF4-FFF2-40B4-BE49-F238E27FC236}">
                <a16:creationId xmlns:a16="http://schemas.microsoft.com/office/drawing/2014/main" id="{54997F46-BB68-1C3C-9BAE-8BC66178A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098" y="1690688"/>
            <a:ext cx="10421804" cy="3753509"/>
          </a:xfrm>
          <a:prstGeom prst="rect">
            <a:avLst/>
          </a:prstGeom>
        </p:spPr>
      </p:pic>
    </p:spTree>
    <p:extLst>
      <p:ext uri="{BB962C8B-B14F-4D97-AF65-F5344CB8AC3E}">
        <p14:creationId xmlns:p14="http://schemas.microsoft.com/office/powerpoint/2010/main" val="7006870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3A9EE-933D-046F-0A8E-64349CC514CD}"/>
              </a:ext>
            </a:extLst>
          </p:cNvPr>
          <p:cNvSpPr>
            <a:spLocks noGrp="1"/>
          </p:cNvSpPr>
          <p:nvPr>
            <p:ph type="title"/>
          </p:nvPr>
        </p:nvSpPr>
        <p:spPr>
          <a:xfrm>
            <a:off x="838200" y="998171"/>
            <a:ext cx="10515600" cy="1927909"/>
          </a:xfrm>
        </p:spPr>
        <p:txBody>
          <a:bodyPr>
            <a:normAutofit fontScale="90000"/>
          </a:bodyPr>
          <a:lstStyle/>
          <a:p>
            <a:r>
              <a:rPr lang="en-GB" dirty="0">
                <a:latin typeface="Times New Roman" panose="02020603050405020304" pitchFamily="18" charset="0"/>
                <a:cs typeface="Times New Roman" panose="02020603050405020304" pitchFamily="18" charset="0"/>
              </a:rPr>
              <a:t>References</a:t>
            </a:r>
            <a:br>
              <a:rPr lang="en-GB" dirty="0">
                <a:latin typeface="Times New Roman" panose="02020603050405020304" pitchFamily="18" charset="0"/>
                <a:cs typeface="Times New Roman" panose="02020603050405020304" pitchFamily="18" charset="0"/>
              </a:rPr>
            </a:br>
            <a:br>
              <a:rPr lang="en-GB" dirty="0"/>
            </a:br>
            <a:r>
              <a:rPr lang="en-GB" sz="2000" b="1" dirty="0">
                <a:latin typeface="Times New Roman" panose="02020603050405020304" pitchFamily="18" charset="0"/>
                <a:cs typeface="Times New Roman" panose="02020603050405020304" pitchFamily="18" charset="0"/>
              </a:rPr>
              <a:t>UML Diagrams: </a:t>
            </a:r>
            <a:r>
              <a:rPr lang="en-GB" sz="2000" dirty="0">
                <a:latin typeface="Times New Roman" panose="02020603050405020304" pitchFamily="18" charset="0"/>
                <a:cs typeface="Times New Roman" panose="02020603050405020304" pitchFamily="18" charset="0"/>
                <a:hlinkClick r:id="rId2"/>
              </a:rPr>
              <a:t>https://www.uml-diagrams.org/uml-25-diagrams.html</a:t>
            </a:r>
            <a:br>
              <a:rPr lang="en-GB" sz="2000" dirty="0">
                <a:latin typeface="Times New Roman" panose="02020603050405020304" pitchFamily="18" charset="0"/>
                <a:cs typeface="Times New Roman" panose="02020603050405020304" pitchFamily="18" charset="0"/>
              </a:rPr>
            </a:br>
            <a:r>
              <a:rPr lang="en-GB" sz="2000" b="1" dirty="0">
                <a:latin typeface="Times New Roman" panose="02020603050405020304" pitchFamily="18" charset="0"/>
                <a:cs typeface="Times New Roman" panose="02020603050405020304" pitchFamily="18" charset="0"/>
              </a:rPr>
              <a:t>ER Diagram: </a:t>
            </a:r>
            <a:r>
              <a:rPr lang="en-GB" sz="2000" dirty="0">
                <a:latin typeface="Times New Roman" panose="02020603050405020304" pitchFamily="18" charset="0"/>
                <a:cs typeface="Times New Roman" panose="02020603050405020304" pitchFamily="18" charset="0"/>
                <a:hlinkClick r:id="rId3"/>
              </a:rPr>
              <a:t>https://creately.com/guides/er-diagrams-tutorial/</a:t>
            </a:r>
            <a:br>
              <a:rPr lang="en-GB" sz="2000" dirty="0">
                <a:latin typeface="Times New Roman" panose="02020603050405020304" pitchFamily="18" charset="0"/>
                <a:cs typeface="Times New Roman" panose="02020603050405020304" pitchFamily="18" charset="0"/>
              </a:rPr>
            </a:br>
            <a:r>
              <a:rPr lang="en-GB" sz="2000" b="1" dirty="0">
                <a:latin typeface="Times New Roman" panose="02020603050405020304" pitchFamily="18" charset="0"/>
                <a:cs typeface="Times New Roman" panose="02020603050405020304" pitchFamily="18" charset="0"/>
              </a:rPr>
              <a:t>Requirements Analysis: </a:t>
            </a:r>
            <a:r>
              <a:rPr lang="en-GB" sz="2000" dirty="0">
                <a:latin typeface="Times New Roman" panose="02020603050405020304" pitchFamily="18" charset="0"/>
                <a:cs typeface="Times New Roman" panose="02020603050405020304" pitchFamily="18" charset="0"/>
                <a:hlinkClick r:id="rId4"/>
              </a:rPr>
              <a:t>https://www.simplilearn.com/what-is-requirement-analysis</a:t>
            </a:r>
            <a:endParaRPr lang="en-GB"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4FEB429-A9A5-42CD-91CE-09845A308156}"/>
              </a:ext>
            </a:extLst>
          </p:cNvPr>
          <p:cNvSpPr>
            <a:spLocks noGrp="1"/>
          </p:cNvSpPr>
          <p:nvPr>
            <p:ph type="dt" sz="half" idx="10"/>
          </p:nvPr>
        </p:nvSpPr>
        <p:spPr/>
        <p:txBody>
          <a:bodyPr/>
          <a:lstStyle/>
          <a:p>
            <a:fld id="{8E0EE097-B9FF-4B3A-BD30-64860278D4F1}" type="datetime1">
              <a:rPr lang="en-GB" smtClean="0"/>
              <a:t>29/09/2023</a:t>
            </a:fld>
            <a:endParaRPr lang="en-GB"/>
          </a:p>
        </p:txBody>
      </p:sp>
      <p:sp>
        <p:nvSpPr>
          <p:cNvPr id="4" name="Slide Number Placeholder 3">
            <a:extLst>
              <a:ext uri="{FF2B5EF4-FFF2-40B4-BE49-F238E27FC236}">
                <a16:creationId xmlns:a16="http://schemas.microsoft.com/office/drawing/2014/main" id="{979AF75C-101C-B834-559A-F556C2A81EAE}"/>
              </a:ext>
            </a:extLst>
          </p:cNvPr>
          <p:cNvSpPr>
            <a:spLocks noGrp="1"/>
          </p:cNvSpPr>
          <p:nvPr>
            <p:ph type="sldNum" sz="quarter" idx="12"/>
          </p:nvPr>
        </p:nvSpPr>
        <p:spPr/>
        <p:txBody>
          <a:bodyPr/>
          <a:lstStyle/>
          <a:p>
            <a:fld id="{F1A33496-AB9D-4CC0-B74B-237F92657F1D}" type="slidenum">
              <a:rPr lang="en-GB" smtClean="0"/>
              <a:t>51</a:t>
            </a:fld>
            <a:endParaRPr lang="en-GB"/>
          </a:p>
        </p:txBody>
      </p:sp>
    </p:spTree>
    <p:extLst>
      <p:ext uri="{BB962C8B-B14F-4D97-AF65-F5344CB8AC3E}">
        <p14:creationId xmlns:p14="http://schemas.microsoft.com/office/powerpoint/2010/main" val="12663949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84F10-EA17-E53F-059B-16291DF4972E}"/>
              </a:ext>
            </a:extLst>
          </p:cNvPr>
          <p:cNvSpPr>
            <a:spLocks noGrp="1"/>
          </p:cNvSpPr>
          <p:nvPr>
            <p:ph type="title"/>
          </p:nvPr>
        </p:nvSpPr>
        <p:spPr>
          <a:xfrm>
            <a:off x="838200" y="365125"/>
            <a:ext cx="10515600" cy="5599577"/>
          </a:xfrm>
        </p:spPr>
        <p:txBody>
          <a:bodyPr>
            <a:normAutofit/>
          </a:bodyPr>
          <a:lstStyle/>
          <a:p>
            <a:pPr algn="ctr"/>
            <a:r>
              <a:rPr lang="en-GB" sz="7200" b="1" dirty="0">
                <a:latin typeface="Times New Roman" panose="02020603050405020304" pitchFamily="18" charset="0"/>
                <a:cs typeface="Times New Roman" panose="02020603050405020304" pitchFamily="18" charset="0"/>
              </a:rPr>
              <a:t>Thank You</a:t>
            </a:r>
          </a:p>
        </p:txBody>
      </p:sp>
      <p:sp>
        <p:nvSpPr>
          <p:cNvPr id="3" name="Date Placeholder 2">
            <a:extLst>
              <a:ext uri="{FF2B5EF4-FFF2-40B4-BE49-F238E27FC236}">
                <a16:creationId xmlns:a16="http://schemas.microsoft.com/office/drawing/2014/main" id="{E283171F-A96A-B964-890A-A5A5050079EB}"/>
              </a:ext>
            </a:extLst>
          </p:cNvPr>
          <p:cNvSpPr>
            <a:spLocks noGrp="1"/>
          </p:cNvSpPr>
          <p:nvPr>
            <p:ph type="dt" sz="half" idx="10"/>
          </p:nvPr>
        </p:nvSpPr>
        <p:spPr/>
        <p:txBody>
          <a:bodyPr/>
          <a:lstStyle/>
          <a:p>
            <a:fld id="{8E0EE097-B9FF-4B3A-BD30-64860278D4F1}" type="datetime1">
              <a:rPr lang="en-GB" smtClean="0"/>
              <a:t>29/09/2023</a:t>
            </a:fld>
            <a:endParaRPr lang="en-GB"/>
          </a:p>
        </p:txBody>
      </p:sp>
      <p:sp>
        <p:nvSpPr>
          <p:cNvPr id="4" name="Slide Number Placeholder 3">
            <a:extLst>
              <a:ext uri="{FF2B5EF4-FFF2-40B4-BE49-F238E27FC236}">
                <a16:creationId xmlns:a16="http://schemas.microsoft.com/office/drawing/2014/main" id="{5781230A-3E2E-57F7-B6CE-2A29618229B1}"/>
              </a:ext>
            </a:extLst>
          </p:cNvPr>
          <p:cNvSpPr>
            <a:spLocks noGrp="1"/>
          </p:cNvSpPr>
          <p:nvPr>
            <p:ph type="sldNum" sz="quarter" idx="12"/>
          </p:nvPr>
        </p:nvSpPr>
        <p:spPr/>
        <p:txBody>
          <a:bodyPr/>
          <a:lstStyle/>
          <a:p>
            <a:fld id="{F1A33496-AB9D-4CC0-B74B-237F92657F1D}" type="slidenum">
              <a:rPr lang="en-GB" smtClean="0"/>
              <a:t>52</a:t>
            </a:fld>
            <a:endParaRPr lang="en-GB"/>
          </a:p>
        </p:txBody>
      </p:sp>
    </p:spTree>
    <p:extLst>
      <p:ext uri="{BB962C8B-B14F-4D97-AF65-F5344CB8AC3E}">
        <p14:creationId xmlns:p14="http://schemas.microsoft.com/office/powerpoint/2010/main" val="2650828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D03B-D601-1EF8-BC9D-C8AD6EB91073}"/>
              </a:ext>
            </a:extLst>
          </p:cNvPr>
          <p:cNvSpPr>
            <a:spLocks noGrp="1"/>
          </p:cNvSpPr>
          <p:nvPr>
            <p:ph type="title"/>
          </p:nvPr>
        </p:nvSpPr>
        <p:spPr>
          <a:xfrm>
            <a:off x="838199" y="378523"/>
            <a:ext cx="10515600" cy="507072"/>
          </a:xfrm>
        </p:spPr>
        <p:txBody>
          <a:bodyPr>
            <a:normAutofit fontScale="90000"/>
          </a:bodyPr>
          <a:lstStyle/>
          <a:p>
            <a:r>
              <a:rPr lang="en-GB" sz="3200" b="1" dirty="0">
                <a:latin typeface="Times New Roman" panose="02020603050405020304" pitchFamily="18" charset="0"/>
                <a:cs typeface="Times New Roman" panose="02020603050405020304" pitchFamily="18" charset="0"/>
              </a:rPr>
              <a:t>Functional Requirements</a:t>
            </a:r>
          </a:p>
        </p:txBody>
      </p:sp>
      <p:sp>
        <p:nvSpPr>
          <p:cNvPr id="4" name="Date Placeholder 3">
            <a:extLst>
              <a:ext uri="{FF2B5EF4-FFF2-40B4-BE49-F238E27FC236}">
                <a16:creationId xmlns:a16="http://schemas.microsoft.com/office/drawing/2014/main" id="{397045EE-71B1-9386-1908-6455B4393D52}"/>
              </a:ext>
            </a:extLst>
          </p:cNvPr>
          <p:cNvSpPr>
            <a:spLocks noGrp="1"/>
          </p:cNvSpPr>
          <p:nvPr>
            <p:ph type="dt" sz="half" idx="10"/>
          </p:nvPr>
        </p:nvSpPr>
        <p:spPr/>
        <p:txBody>
          <a:bodyPr/>
          <a:lstStyle/>
          <a:p>
            <a:fld id="{ED5BEF84-8F82-48AF-8DAC-1F2EAC9523A6}" type="datetime1">
              <a:rPr lang="en-GB" smtClean="0"/>
              <a:t>29/09/2023</a:t>
            </a:fld>
            <a:endParaRPr lang="en-GB"/>
          </a:p>
        </p:txBody>
      </p:sp>
      <p:sp>
        <p:nvSpPr>
          <p:cNvPr id="5" name="Slide Number Placeholder 4">
            <a:extLst>
              <a:ext uri="{FF2B5EF4-FFF2-40B4-BE49-F238E27FC236}">
                <a16:creationId xmlns:a16="http://schemas.microsoft.com/office/drawing/2014/main" id="{95F289AA-3C49-0D86-B4BE-EC00E4D06FD8}"/>
              </a:ext>
            </a:extLst>
          </p:cNvPr>
          <p:cNvSpPr>
            <a:spLocks noGrp="1"/>
          </p:cNvSpPr>
          <p:nvPr>
            <p:ph type="sldNum" sz="quarter" idx="12"/>
          </p:nvPr>
        </p:nvSpPr>
        <p:spPr/>
        <p:txBody>
          <a:bodyPr/>
          <a:lstStyle/>
          <a:p>
            <a:fld id="{F1A33496-AB9D-4CC0-B74B-237F92657F1D}" type="slidenum">
              <a:rPr lang="en-GB" smtClean="0"/>
              <a:t>6</a:t>
            </a:fld>
            <a:endParaRPr lang="en-GB"/>
          </a:p>
        </p:txBody>
      </p:sp>
      <p:graphicFrame>
        <p:nvGraphicFramePr>
          <p:cNvPr id="8" name="Table 7">
            <a:extLst>
              <a:ext uri="{FF2B5EF4-FFF2-40B4-BE49-F238E27FC236}">
                <a16:creationId xmlns:a16="http://schemas.microsoft.com/office/drawing/2014/main" id="{A96CD5ED-BBEE-DBF0-06D3-44A6EB84CD81}"/>
              </a:ext>
            </a:extLst>
          </p:cNvPr>
          <p:cNvGraphicFramePr>
            <a:graphicFrameLocks noGrp="1"/>
          </p:cNvGraphicFramePr>
          <p:nvPr>
            <p:extLst>
              <p:ext uri="{D42A27DB-BD31-4B8C-83A1-F6EECF244321}">
                <p14:modId xmlns:p14="http://schemas.microsoft.com/office/powerpoint/2010/main" val="1527064851"/>
              </p:ext>
            </p:extLst>
          </p:nvPr>
        </p:nvGraphicFramePr>
        <p:xfrm>
          <a:off x="950739" y="1396987"/>
          <a:ext cx="10403040" cy="1515026"/>
        </p:xfrm>
        <a:graphic>
          <a:graphicData uri="http://schemas.openxmlformats.org/drawingml/2006/table">
            <a:tbl>
              <a:tblPr firstRow="1" firstCol="1" bandRow="1"/>
              <a:tblGrid>
                <a:gridCol w="1318260">
                  <a:extLst>
                    <a:ext uri="{9D8B030D-6E8A-4147-A177-3AD203B41FA5}">
                      <a16:colId xmlns:a16="http://schemas.microsoft.com/office/drawing/2014/main" val="3078570745"/>
                    </a:ext>
                  </a:extLst>
                </a:gridCol>
                <a:gridCol w="9084780">
                  <a:extLst>
                    <a:ext uri="{9D8B030D-6E8A-4147-A177-3AD203B41FA5}">
                      <a16:colId xmlns:a16="http://schemas.microsoft.com/office/drawing/2014/main" val="3588529"/>
                    </a:ext>
                  </a:extLst>
                </a:gridCol>
              </a:tblGrid>
              <a:tr h="298687">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FR-03</a:t>
                      </a:r>
                    </a:p>
                  </a:txBody>
                  <a:tcPr marL="68580" marR="68580" marT="0" marB="0" anchor="ct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Course Management</a:t>
                      </a:r>
                    </a:p>
                  </a:txBody>
                  <a:tcPr marL="68580" marR="68580" marT="0" marB="0" anchor="ctr"/>
                </a:tc>
                <a:extLst>
                  <a:ext uri="{0D108BD9-81ED-4DB2-BD59-A6C34878D82A}">
                    <a16:rowId xmlns:a16="http://schemas.microsoft.com/office/drawing/2014/main" val="4183534883"/>
                  </a:ext>
                </a:extLst>
              </a:tr>
              <a:tr h="61896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Description</a:t>
                      </a:r>
                    </a:p>
                  </a:txBody>
                  <a:tcPr marL="68580" marR="68580" marT="0" marB="0" anchor="ct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Only an admin able to create new courses by providing a course title, description, and other relevant information. And also can edit existing courses, and delete courses from the system.</a:t>
                      </a:r>
                    </a:p>
                  </a:txBody>
                  <a:tcPr marL="68580" marR="68580" marT="0" marB="0" anchor="ctr"/>
                </a:tc>
                <a:extLst>
                  <a:ext uri="{0D108BD9-81ED-4DB2-BD59-A6C34878D82A}">
                    <a16:rowId xmlns:a16="http://schemas.microsoft.com/office/drawing/2014/main" val="3438433669"/>
                  </a:ext>
                </a:extLst>
              </a:tr>
              <a:tr h="298687">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Stakeholders</a:t>
                      </a:r>
                    </a:p>
                  </a:txBody>
                  <a:tcPr marL="68580" marR="68580" marT="0" marB="0" anchor="ct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Admin</a:t>
                      </a:r>
                    </a:p>
                  </a:txBody>
                  <a:tcPr marL="68580" marR="68580" marT="0" marB="0" anchor="ctr"/>
                </a:tc>
                <a:extLst>
                  <a:ext uri="{0D108BD9-81ED-4DB2-BD59-A6C34878D82A}">
                    <a16:rowId xmlns:a16="http://schemas.microsoft.com/office/drawing/2014/main" val="2961983731"/>
                  </a:ext>
                </a:extLst>
              </a:tr>
              <a:tr h="298687">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High</a:t>
                      </a:r>
                    </a:p>
                  </a:txBody>
                  <a:tcPr marL="68580" marR="68580" marT="0" marB="0" anchor="ctr"/>
                </a:tc>
                <a:extLst>
                  <a:ext uri="{0D108BD9-81ED-4DB2-BD59-A6C34878D82A}">
                    <a16:rowId xmlns:a16="http://schemas.microsoft.com/office/drawing/2014/main" val="3757650588"/>
                  </a:ext>
                </a:extLst>
              </a:tr>
            </a:tbl>
          </a:graphicData>
        </a:graphic>
      </p:graphicFrame>
      <p:graphicFrame>
        <p:nvGraphicFramePr>
          <p:cNvPr id="11" name="Table 10">
            <a:extLst>
              <a:ext uri="{FF2B5EF4-FFF2-40B4-BE49-F238E27FC236}">
                <a16:creationId xmlns:a16="http://schemas.microsoft.com/office/drawing/2014/main" id="{D655CD81-8865-6CEC-9994-67E4F67DBB38}"/>
              </a:ext>
            </a:extLst>
          </p:cNvPr>
          <p:cNvGraphicFramePr>
            <a:graphicFrameLocks noGrp="1"/>
          </p:cNvGraphicFramePr>
          <p:nvPr>
            <p:extLst>
              <p:ext uri="{D42A27DB-BD31-4B8C-83A1-F6EECF244321}">
                <p14:modId xmlns:p14="http://schemas.microsoft.com/office/powerpoint/2010/main" val="213113240"/>
              </p:ext>
            </p:extLst>
          </p:nvPr>
        </p:nvGraphicFramePr>
        <p:xfrm>
          <a:off x="950738" y="3658392"/>
          <a:ext cx="10403039" cy="1265300"/>
        </p:xfrm>
        <a:graphic>
          <a:graphicData uri="http://schemas.openxmlformats.org/drawingml/2006/table">
            <a:tbl>
              <a:tblPr firstRow="1" firstCol="1" bandRow="1"/>
              <a:tblGrid>
                <a:gridCol w="1349431">
                  <a:extLst>
                    <a:ext uri="{9D8B030D-6E8A-4147-A177-3AD203B41FA5}">
                      <a16:colId xmlns:a16="http://schemas.microsoft.com/office/drawing/2014/main" val="3833357299"/>
                    </a:ext>
                  </a:extLst>
                </a:gridCol>
                <a:gridCol w="9053608">
                  <a:extLst>
                    <a:ext uri="{9D8B030D-6E8A-4147-A177-3AD203B41FA5}">
                      <a16:colId xmlns:a16="http://schemas.microsoft.com/office/drawing/2014/main" val="139715853"/>
                    </a:ext>
                  </a:extLst>
                </a:gridCol>
              </a:tblGrid>
              <a:tr h="316325">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FR-04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Course Enrollment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8055721"/>
                  </a:ext>
                </a:extLst>
              </a:tr>
              <a:tr h="316325">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Students are able to browse available courses and enroll in them.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8514007"/>
                  </a:ext>
                </a:extLst>
              </a:tr>
              <a:tr h="316325">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Learners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91706"/>
                  </a:ext>
                </a:extLst>
              </a:tr>
              <a:tr h="31632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0208102"/>
                  </a:ext>
                </a:extLst>
              </a:tr>
            </a:tbl>
          </a:graphicData>
        </a:graphic>
      </p:graphicFrame>
    </p:spTree>
    <p:extLst>
      <p:ext uri="{BB962C8B-B14F-4D97-AF65-F5344CB8AC3E}">
        <p14:creationId xmlns:p14="http://schemas.microsoft.com/office/powerpoint/2010/main" val="1731652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D03B-D601-1EF8-BC9D-C8AD6EB91073}"/>
              </a:ext>
            </a:extLst>
          </p:cNvPr>
          <p:cNvSpPr>
            <a:spLocks noGrp="1"/>
          </p:cNvSpPr>
          <p:nvPr>
            <p:ph type="title"/>
          </p:nvPr>
        </p:nvSpPr>
        <p:spPr>
          <a:xfrm>
            <a:off x="838199" y="378523"/>
            <a:ext cx="10515600" cy="507072"/>
          </a:xfrm>
        </p:spPr>
        <p:txBody>
          <a:bodyPr>
            <a:normAutofit fontScale="90000"/>
          </a:bodyPr>
          <a:lstStyle/>
          <a:p>
            <a:r>
              <a:rPr lang="en-GB" sz="3200" b="1" dirty="0">
                <a:latin typeface="Times New Roman" panose="02020603050405020304" pitchFamily="18" charset="0"/>
                <a:cs typeface="Times New Roman" panose="02020603050405020304" pitchFamily="18" charset="0"/>
              </a:rPr>
              <a:t>Functional Requirements</a:t>
            </a:r>
          </a:p>
        </p:txBody>
      </p:sp>
      <p:sp>
        <p:nvSpPr>
          <p:cNvPr id="4" name="Date Placeholder 3">
            <a:extLst>
              <a:ext uri="{FF2B5EF4-FFF2-40B4-BE49-F238E27FC236}">
                <a16:creationId xmlns:a16="http://schemas.microsoft.com/office/drawing/2014/main" id="{397045EE-71B1-9386-1908-6455B4393D52}"/>
              </a:ext>
            </a:extLst>
          </p:cNvPr>
          <p:cNvSpPr>
            <a:spLocks noGrp="1"/>
          </p:cNvSpPr>
          <p:nvPr>
            <p:ph type="dt" sz="half" idx="10"/>
          </p:nvPr>
        </p:nvSpPr>
        <p:spPr/>
        <p:txBody>
          <a:bodyPr/>
          <a:lstStyle/>
          <a:p>
            <a:fld id="{ED5BEF84-8F82-48AF-8DAC-1F2EAC9523A6}" type="datetime1">
              <a:rPr lang="en-GB" smtClean="0"/>
              <a:t>29/09/2023</a:t>
            </a:fld>
            <a:endParaRPr lang="en-GB"/>
          </a:p>
        </p:txBody>
      </p:sp>
      <p:sp>
        <p:nvSpPr>
          <p:cNvPr id="5" name="Slide Number Placeholder 4">
            <a:extLst>
              <a:ext uri="{FF2B5EF4-FFF2-40B4-BE49-F238E27FC236}">
                <a16:creationId xmlns:a16="http://schemas.microsoft.com/office/drawing/2014/main" id="{95F289AA-3C49-0D86-B4BE-EC00E4D06FD8}"/>
              </a:ext>
            </a:extLst>
          </p:cNvPr>
          <p:cNvSpPr>
            <a:spLocks noGrp="1"/>
          </p:cNvSpPr>
          <p:nvPr>
            <p:ph type="sldNum" sz="quarter" idx="12"/>
          </p:nvPr>
        </p:nvSpPr>
        <p:spPr/>
        <p:txBody>
          <a:bodyPr/>
          <a:lstStyle/>
          <a:p>
            <a:fld id="{F1A33496-AB9D-4CC0-B74B-237F92657F1D}" type="slidenum">
              <a:rPr lang="en-GB" smtClean="0"/>
              <a:t>7</a:t>
            </a:fld>
            <a:endParaRPr lang="en-GB"/>
          </a:p>
        </p:txBody>
      </p:sp>
      <p:graphicFrame>
        <p:nvGraphicFramePr>
          <p:cNvPr id="6" name="Table 5">
            <a:extLst>
              <a:ext uri="{FF2B5EF4-FFF2-40B4-BE49-F238E27FC236}">
                <a16:creationId xmlns:a16="http://schemas.microsoft.com/office/drawing/2014/main" id="{E69FC335-AAB3-724D-B962-15D84EDB150E}"/>
              </a:ext>
            </a:extLst>
          </p:cNvPr>
          <p:cNvGraphicFramePr>
            <a:graphicFrameLocks noGrp="1"/>
          </p:cNvGraphicFramePr>
          <p:nvPr>
            <p:extLst>
              <p:ext uri="{D42A27DB-BD31-4B8C-83A1-F6EECF244321}">
                <p14:modId xmlns:p14="http://schemas.microsoft.com/office/powerpoint/2010/main" val="3105325784"/>
              </p:ext>
            </p:extLst>
          </p:nvPr>
        </p:nvGraphicFramePr>
        <p:xfrm>
          <a:off x="860472" y="1618579"/>
          <a:ext cx="10493328" cy="1448178"/>
        </p:xfrm>
        <a:graphic>
          <a:graphicData uri="http://schemas.openxmlformats.org/drawingml/2006/table">
            <a:tbl>
              <a:tblPr firstRow="1" firstCol="1" bandRow="1"/>
              <a:tblGrid>
                <a:gridCol w="1504486">
                  <a:extLst>
                    <a:ext uri="{9D8B030D-6E8A-4147-A177-3AD203B41FA5}">
                      <a16:colId xmlns:a16="http://schemas.microsoft.com/office/drawing/2014/main" val="2127641588"/>
                    </a:ext>
                  </a:extLst>
                </a:gridCol>
                <a:gridCol w="8988842">
                  <a:extLst>
                    <a:ext uri="{9D8B030D-6E8A-4147-A177-3AD203B41FA5}">
                      <a16:colId xmlns:a16="http://schemas.microsoft.com/office/drawing/2014/main" val="601591449"/>
                    </a:ext>
                  </a:extLst>
                </a:gridCol>
              </a:tblGrid>
              <a:tr h="28550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FR-05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Payment Processing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3429065"/>
                  </a:ext>
                </a:extLst>
              </a:tr>
              <a:tr h="591654">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The system supports payment processing for course fees.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3447006"/>
                  </a:ext>
                </a:extLst>
              </a:tr>
              <a:tr h="285508">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Learners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7244005"/>
                  </a:ext>
                </a:extLst>
              </a:tr>
              <a:tr h="28550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6317646"/>
                  </a:ext>
                </a:extLst>
              </a:tr>
            </a:tbl>
          </a:graphicData>
        </a:graphic>
      </p:graphicFrame>
      <p:graphicFrame>
        <p:nvGraphicFramePr>
          <p:cNvPr id="9" name="Table 8">
            <a:extLst>
              <a:ext uri="{FF2B5EF4-FFF2-40B4-BE49-F238E27FC236}">
                <a16:creationId xmlns:a16="http://schemas.microsoft.com/office/drawing/2014/main" id="{35B017A5-02EA-8D78-746A-D721C797871B}"/>
              </a:ext>
            </a:extLst>
          </p:cNvPr>
          <p:cNvGraphicFramePr>
            <a:graphicFrameLocks noGrp="1"/>
          </p:cNvGraphicFramePr>
          <p:nvPr>
            <p:extLst>
              <p:ext uri="{D42A27DB-BD31-4B8C-83A1-F6EECF244321}">
                <p14:modId xmlns:p14="http://schemas.microsoft.com/office/powerpoint/2010/main" val="4162614089"/>
              </p:ext>
            </p:extLst>
          </p:nvPr>
        </p:nvGraphicFramePr>
        <p:xfrm>
          <a:off x="860473" y="3791243"/>
          <a:ext cx="10493326" cy="1448178"/>
        </p:xfrm>
        <a:graphic>
          <a:graphicData uri="http://schemas.openxmlformats.org/drawingml/2006/table">
            <a:tbl>
              <a:tblPr firstRow="1" firstCol="1" bandRow="1"/>
              <a:tblGrid>
                <a:gridCol w="1507220">
                  <a:extLst>
                    <a:ext uri="{9D8B030D-6E8A-4147-A177-3AD203B41FA5}">
                      <a16:colId xmlns:a16="http://schemas.microsoft.com/office/drawing/2014/main" val="3058260616"/>
                    </a:ext>
                  </a:extLst>
                </a:gridCol>
                <a:gridCol w="8986106">
                  <a:extLst>
                    <a:ext uri="{9D8B030D-6E8A-4147-A177-3AD203B41FA5}">
                      <a16:colId xmlns:a16="http://schemas.microsoft.com/office/drawing/2014/main" val="2832168179"/>
                    </a:ext>
                  </a:extLst>
                </a:gridCol>
              </a:tblGrid>
              <a:tr h="285508">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FR-06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Blog Post Creation and Mange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4961892"/>
                  </a:ext>
                </a:extLst>
              </a:tr>
              <a:tr h="591654">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Teachers should have full control over their blog posts, including the ability to create new blogs, edit the content and title of their existing blogs, and delete any of their posted blogs.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6962068"/>
                  </a:ext>
                </a:extLst>
              </a:tr>
              <a:tr h="285508">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Instructors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652089"/>
                  </a:ext>
                </a:extLst>
              </a:tr>
              <a:tr h="28550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8015754"/>
                  </a:ext>
                </a:extLst>
              </a:tr>
            </a:tbl>
          </a:graphicData>
        </a:graphic>
      </p:graphicFrame>
    </p:spTree>
    <p:extLst>
      <p:ext uri="{BB962C8B-B14F-4D97-AF65-F5344CB8AC3E}">
        <p14:creationId xmlns:p14="http://schemas.microsoft.com/office/powerpoint/2010/main" val="226307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D03B-D601-1EF8-BC9D-C8AD6EB91073}"/>
              </a:ext>
            </a:extLst>
          </p:cNvPr>
          <p:cNvSpPr>
            <a:spLocks noGrp="1"/>
          </p:cNvSpPr>
          <p:nvPr>
            <p:ph type="title"/>
          </p:nvPr>
        </p:nvSpPr>
        <p:spPr>
          <a:xfrm>
            <a:off x="838199" y="378523"/>
            <a:ext cx="10515600" cy="507072"/>
          </a:xfrm>
        </p:spPr>
        <p:txBody>
          <a:bodyPr>
            <a:normAutofit fontScale="90000"/>
          </a:bodyPr>
          <a:lstStyle/>
          <a:p>
            <a:r>
              <a:rPr lang="en-GB" sz="3200" b="1" dirty="0">
                <a:latin typeface="Times New Roman" panose="02020603050405020304" pitchFamily="18" charset="0"/>
                <a:cs typeface="Times New Roman" panose="02020603050405020304" pitchFamily="18" charset="0"/>
              </a:rPr>
              <a:t>Functional Requirements</a:t>
            </a:r>
          </a:p>
        </p:txBody>
      </p:sp>
      <p:sp>
        <p:nvSpPr>
          <p:cNvPr id="4" name="Date Placeholder 3">
            <a:extLst>
              <a:ext uri="{FF2B5EF4-FFF2-40B4-BE49-F238E27FC236}">
                <a16:creationId xmlns:a16="http://schemas.microsoft.com/office/drawing/2014/main" id="{397045EE-71B1-9386-1908-6455B4393D52}"/>
              </a:ext>
            </a:extLst>
          </p:cNvPr>
          <p:cNvSpPr>
            <a:spLocks noGrp="1"/>
          </p:cNvSpPr>
          <p:nvPr>
            <p:ph type="dt" sz="half" idx="10"/>
          </p:nvPr>
        </p:nvSpPr>
        <p:spPr/>
        <p:txBody>
          <a:bodyPr/>
          <a:lstStyle/>
          <a:p>
            <a:fld id="{ED5BEF84-8F82-48AF-8DAC-1F2EAC9523A6}" type="datetime1">
              <a:rPr lang="en-GB" smtClean="0"/>
              <a:t>29/09/2023</a:t>
            </a:fld>
            <a:endParaRPr lang="en-GB"/>
          </a:p>
        </p:txBody>
      </p:sp>
      <p:sp>
        <p:nvSpPr>
          <p:cNvPr id="5" name="Slide Number Placeholder 4">
            <a:extLst>
              <a:ext uri="{FF2B5EF4-FFF2-40B4-BE49-F238E27FC236}">
                <a16:creationId xmlns:a16="http://schemas.microsoft.com/office/drawing/2014/main" id="{95F289AA-3C49-0D86-B4BE-EC00E4D06FD8}"/>
              </a:ext>
            </a:extLst>
          </p:cNvPr>
          <p:cNvSpPr>
            <a:spLocks noGrp="1"/>
          </p:cNvSpPr>
          <p:nvPr>
            <p:ph type="sldNum" sz="quarter" idx="12"/>
          </p:nvPr>
        </p:nvSpPr>
        <p:spPr/>
        <p:txBody>
          <a:bodyPr/>
          <a:lstStyle/>
          <a:p>
            <a:fld id="{F1A33496-AB9D-4CC0-B74B-237F92657F1D}" type="slidenum">
              <a:rPr lang="en-GB" smtClean="0"/>
              <a:t>8</a:t>
            </a:fld>
            <a:endParaRPr lang="en-GB"/>
          </a:p>
        </p:txBody>
      </p:sp>
      <p:graphicFrame>
        <p:nvGraphicFramePr>
          <p:cNvPr id="7" name="Table 6">
            <a:extLst>
              <a:ext uri="{FF2B5EF4-FFF2-40B4-BE49-F238E27FC236}">
                <a16:creationId xmlns:a16="http://schemas.microsoft.com/office/drawing/2014/main" id="{615197B2-8885-69F5-BA22-8929AFE4A4D6}"/>
              </a:ext>
            </a:extLst>
          </p:cNvPr>
          <p:cNvGraphicFramePr>
            <a:graphicFrameLocks noGrp="1"/>
          </p:cNvGraphicFramePr>
          <p:nvPr>
            <p:extLst>
              <p:ext uri="{D42A27DB-BD31-4B8C-83A1-F6EECF244321}">
                <p14:modId xmlns:p14="http://schemas.microsoft.com/office/powerpoint/2010/main" val="4223529839"/>
              </p:ext>
            </p:extLst>
          </p:nvPr>
        </p:nvGraphicFramePr>
        <p:xfrm>
          <a:off x="838200" y="1726810"/>
          <a:ext cx="10515598" cy="1202724"/>
        </p:xfrm>
        <a:graphic>
          <a:graphicData uri="http://schemas.openxmlformats.org/drawingml/2006/table">
            <a:tbl>
              <a:tblPr firstRow="1" firstCol="1" bandRow="1"/>
              <a:tblGrid>
                <a:gridCol w="1507678">
                  <a:extLst>
                    <a:ext uri="{9D8B030D-6E8A-4147-A177-3AD203B41FA5}">
                      <a16:colId xmlns:a16="http://schemas.microsoft.com/office/drawing/2014/main" val="3420869816"/>
                    </a:ext>
                  </a:extLst>
                </a:gridCol>
                <a:gridCol w="9007920">
                  <a:extLst>
                    <a:ext uri="{9D8B030D-6E8A-4147-A177-3AD203B41FA5}">
                      <a16:colId xmlns:a16="http://schemas.microsoft.com/office/drawing/2014/main" val="836638055"/>
                    </a:ext>
                  </a:extLst>
                </a:gridCol>
              </a:tblGrid>
              <a:tr h="30068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FR-07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Blog Post Reading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2611675"/>
                  </a:ext>
                </a:extLst>
              </a:tr>
              <a:tr h="30068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All users should be able to read blog posts created by teachers.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3528937"/>
                  </a:ext>
                </a:extLst>
              </a:tr>
              <a:tr h="30068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All users (students, teachers, admins)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0560825"/>
                  </a:ext>
                </a:extLst>
              </a:tr>
              <a:tr h="300681">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0148475"/>
                  </a:ext>
                </a:extLst>
              </a:tr>
            </a:tbl>
          </a:graphicData>
        </a:graphic>
      </p:graphicFrame>
      <p:graphicFrame>
        <p:nvGraphicFramePr>
          <p:cNvPr id="10" name="Table 9">
            <a:extLst>
              <a:ext uri="{FF2B5EF4-FFF2-40B4-BE49-F238E27FC236}">
                <a16:creationId xmlns:a16="http://schemas.microsoft.com/office/drawing/2014/main" id="{AA571F5B-3D4A-A647-21C6-77F525136452}"/>
              </a:ext>
            </a:extLst>
          </p:cNvPr>
          <p:cNvGraphicFramePr>
            <a:graphicFrameLocks noGrp="1"/>
          </p:cNvGraphicFramePr>
          <p:nvPr>
            <p:extLst>
              <p:ext uri="{D42A27DB-BD31-4B8C-83A1-F6EECF244321}">
                <p14:modId xmlns:p14="http://schemas.microsoft.com/office/powerpoint/2010/main" val="1167429566"/>
              </p:ext>
            </p:extLst>
          </p:nvPr>
        </p:nvGraphicFramePr>
        <p:xfrm>
          <a:off x="838198" y="3928467"/>
          <a:ext cx="10515600" cy="1202724"/>
        </p:xfrm>
        <a:graphic>
          <a:graphicData uri="http://schemas.openxmlformats.org/drawingml/2006/table">
            <a:tbl>
              <a:tblPr firstRow="1" firstCol="1" bandRow="1"/>
              <a:tblGrid>
                <a:gridCol w="1507679">
                  <a:extLst>
                    <a:ext uri="{9D8B030D-6E8A-4147-A177-3AD203B41FA5}">
                      <a16:colId xmlns:a16="http://schemas.microsoft.com/office/drawing/2014/main" val="1948107525"/>
                    </a:ext>
                  </a:extLst>
                </a:gridCol>
                <a:gridCol w="9007921">
                  <a:extLst>
                    <a:ext uri="{9D8B030D-6E8A-4147-A177-3AD203B41FA5}">
                      <a16:colId xmlns:a16="http://schemas.microsoft.com/office/drawing/2014/main" val="1931230503"/>
                    </a:ext>
                  </a:extLst>
                </a:gridCol>
              </a:tblGrid>
              <a:tr h="30068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FR-08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Provide Course Feedback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4042571"/>
                  </a:ext>
                </a:extLst>
              </a:tr>
              <a:tr h="30068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Students should have the capability to provide feedback on courses in which they are enrolled.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2525420"/>
                  </a:ext>
                </a:extLst>
              </a:tr>
              <a:tr h="30068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Learners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6070533"/>
                  </a:ext>
                </a:extLst>
              </a:tr>
              <a:tr h="300681">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Medium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7121140"/>
                  </a:ext>
                </a:extLst>
              </a:tr>
            </a:tbl>
          </a:graphicData>
        </a:graphic>
      </p:graphicFrame>
    </p:spTree>
    <p:extLst>
      <p:ext uri="{BB962C8B-B14F-4D97-AF65-F5344CB8AC3E}">
        <p14:creationId xmlns:p14="http://schemas.microsoft.com/office/powerpoint/2010/main" val="1269442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D03B-D601-1EF8-BC9D-C8AD6EB91073}"/>
              </a:ext>
            </a:extLst>
          </p:cNvPr>
          <p:cNvSpPr>
            <a:spLocks noGrp="1"/>
          </p:cNvSpPr>
          <p:nvPr>
            <p:ph type="title"/>
          </p:nvPr>
        </p:nvSpPr>
        <p:spPr>
          <a:xfrm>
            <a:off x="838199" y="322252"/>
            <a:ext cx="10515600" cy="507072"/>
          </a:xfrm>
        </p:spPr>
        <p:txBody>
          <a:bodyPr>
            <a:normAutofit fontScale="90000"/>
          </a:bodyPr>
          <a:lstStyle/>
          <a:p>
            <a:r>
              <a:rPr lang="en-GB" sz="3200" b="1" dirty="0">
                <a:latin typeface="Times New Roman" panose="02020603050405020304" pitchFamily="18" charset="0"/>
                <a:cs typeface="Times New Roman" panose="02020603050405020304" pitchFamily="18" charset="0"/>
              </a:rPr>
              <a:t>Functional Requirements</a:t>
            </a:r>
          </a:p>
        </p:txBody>
      </p:sp>
      <p:sp>
        <p:nvSpPr>
          <p:cNvPr id="4" name="Date Placeholder 3">
            <a:extLst>
              <a:ext uri="{FF2B5EF4-FFF2-40B4-BE49-F238E27FC236}">
                <a16:creationId xmlns:a16="http://schemas.microsoft.com/office/drawing/2014/main" id="{397045EE-71B1-9386-1908-6455B4393D52}"/>
              </a:ext>
            </a:extLst>
          </p:cNvPr>
          <p:cNvSpPr>
            <a:spLocks noGrp="1"/>
          </p:cNvSpPr>
          <p:nvPr>
            <p:ph type="dt" sz="half" idx="10"/>
          </p:nvPr>
        </p:nvSpPr>
        <p:spPr/>
        <p:txBody>
          <a:bodyPr/>
          <a:lstStyle/>
          <a:p>
            <a:fld id="{ED5BEF84-8F82-48AF-8DAC-1F2EAC9523A6}" type="datetime1">
              <a:rPr lang="en-GB" smtClean="0"/>
              <a:t>29/09/2023</a:t>
            </a:fld>
            <a:endParaRPr lang="en-GB"/>
          </a:p>
        </p:txBody>
      </p:sp>
      <p:sp>
        <p:nvSpPr>
          <p:cNvPr id="5" name="Slide Number Placeholder 4">
            <a:extLst>
              <a:ext uri="{FF2B5EF4-FFF2-40B4-BE49-F238E27FC236}">
                <a16:creationId xmlns:a16="http://schemas.microsoft.com/office/drawing/2014/main" id="{95F289AA-3C49-0D86-B4BE-EC00E4D06FD8}"/>
              </a:ext>
            </a:extLst>
          </p:cNvPr>
          <p:cNvSpPr>
            <a:spLocks noGrp="1"/>
          </p:cNvSpPr>
          <p:nvPr>
            <p:ph type="sldNum" sz="quarter" idx="12"/>
          </p:nvPr>
        </p:nvSpPr>
        <p:spPr/>
        <p:txBody>
          <a:bodyPr/>
          <a:lstStyle/>
          <a:p>
            <a:fld id="{F1A33496-AB9D-4CC0-B74B-237F92657F1D}" type="slidenum">
              <a:rPr lang="en-GB" smtClean="0"/>
              <a:t>9</a:t>
            </a:fld>
            <a:endParaRPr lang="en-GB"/>
          </a:p>
        </p:txBody>
      </p:sp>
      <p:graphicFrame>
        <p:nvGraphicFramePr>
          <p:cNvPr id="6" name="Table 5">
            <a:extLst>
              <a:ext uri="{FF2B5EF4-FFF2-40B4-BE49-F238E27FC236}">
                <a16:creationId xmlns:a16="http://schemas.microsoft.com/office/drawing/2014/main" id="{F369E80C-2B44-271A-3734-E801B9D69A25}"/>
              </a:ext>
            </a:extLst>
          </p:cNvPr>
          <p:cNvGraphicFramePr>
            <a:graphicFrameLocks noGrp="1"/>
          </p:cNvGraphicFramePr>
          <p:nvPr>
            <p:extLst>
              <p:ext uri="{D42A27DB-BD31-4B8C-83A1-F6EECF244321}">
                <p14:modId xmlns:p14="http://schemas.microsoft.com/office/powerpoint/2010/main" val="3331686146"/>
              </p:ext>
            </p:extLst>
          </p:nvPr>
        </p:nvGraphicFramePr>
        <p:xfrm>
          <a:off x="838198" y="1255013"/>
          <a:ext cx="10515599" cy="1659404"/>
        </p:xfrm>
        <a:graphic>
          <a:graphicData uri="http://schemas.openxmlformats.org/drawingml/2006/table">
            <a:tbl>
              <a:tblPr firstRow="1" firstCol="1" bandRow="1"/>
              <a:tblGrid>
                <a:gridCol w="1496578">
                  <a:extLst>
                    <a:ext uri="{9D8B030D-6E8A-4147-A177-3AD203B41FA5}">
                      <a16:colId xmlns:a16="http://schemas.microsoft.com/office/drawing/2014/main" val="4268640737"/>
                    </a:ext>
                  </a:extLst>
                </a:gridCol>
                <a:gridCol w="9019021">
                  <a:extLst>
                    <a:ext uri="{9D8B030D-6E8A-4147-A177-3AD203B41FA5}">
                      <a16:colId xmlns:a16="http://schemas.microsoft.com/office/drawing/2014/main" val="3240082102"/>
                    </a:ext>
                  </a:extLst>
                </a:gridCol>
              </a:tblGrid>
              <a:tr h="327151">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FR-09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Course Feedback Viewing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2055577"/>
                  </a:ext>
                </a:extLst>
              </a:tr>
              <a:tr h="677951">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All users should be able to view and access feedback provided by learners for a particular course.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913575"/>
                  </a:ext>
                </a:extLst>
              </a:tr>
              <a:tr h="327151">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All users (Learners, Instructors, admins)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5229387"/>
                  </a:ext>
                </a:extLst>
              </a:tr>
              <a:tr h="327151">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Medium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2301297"/>
                  </a:ext>
                </a:extLst>
              </a:tr>
            </a:tbl>
          </a:graphicData>
        </a:graphic>
      </p:graphicFrame>
      <p:graphicFrame>
        <p:nvGraphicFramePr>
          <p:cNvPr id="9" name="Table 8">
            <a:extLst>
              <a:ext uri="{FF2B5EF4-FFF2-40B4-BE49-F238E27FC236}">
                <a16:creationId xmlns:a16="http://schemas.microsoft.com/office/drawing/2014/main" id="{85A4F5C5-314F-49B1-9E4E-1C4069F44F0C}"/>
              </a:ext>
            </a:extLst>
          </p:cNvPr>
          <p:cNvGraphicFramePr>
            <a:graphicFrameLocks noGrp="1"/>
          </p:cNvGraphicFramePr>
          <p:nvPr>
            <p:extLst>
              <p:ext uri="{D42A27DB-BD31-4B8C-83A1-F6EECF244321}">
                <p14:modId xmlns:p14="http://schemas.microsoft.com/office/powerpoint/2010/main" val="1670440718"/>
              </p:ext>
            </p:extLst>
          </p:nvPr>
        </p:nvGraphicFramePr>
        <p:xfrm>
          <a:off x="838199" y="3943583"/>
          <a:ext cx="10515599" cy="1659404"/>
        </p:xfrm>
        <a:graphic>
          <a:graphicData uri="http://schemas.openxmlformats.org/drawingml/2006/table">
            <a:tbl>
              <a:tblPr firstRow="1" firstCol="1" bandRow="1"/>
              <a:tblGrid>
                <a:gridCol w="1507678">
                  <a:extLst>
                    <a:ext uri="{9D8B030D-6E8A-4147-A177-3AD203B41FA5}">
                      <a16:colId xmlns:a16="http://schemas.microsoft.com/office/drawing/2014/main" val="2763329513"/>
                    </a:ext>
                  </a:extLst>
                </a:gridCol>
                <a:gridCol w="9007921">
                  <a:extLst>
                    <a:ext uri="{9D8B030D-6E8A-4147-A177-3AD203B41FA5}">
                      <a16:colId xmlns:a16="http://schemas.microsoft.com/office/drawing/2014/main" val="3009131364"/>
                    </a:ext>
                  </a:extLst>
                </a:gridCol>
              </a:tblGrid>
              <a:tr h="32715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FR-10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Course Material Management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92841"/>
                  </a:ext>
                </a:extLst>
              </a:tr>
              <a:tr h="67795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Instructor should have the capability to add course materials to their courses. Additionally, teachers should be able to edit and delete the course materials they have created.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7626225"/>
                  </a:ext>
                </a:extLst>
              </a:tr>
              <a:tr h="32715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Instructors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414952"/>
                  </a:ext>
                </a:extLst>
              </a:tr>
              <a:tr h="327151">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7335972"/>
                  </a:ext>
                </a:extLst>
              </a:tr>
            </a:tbl>
          </a:graphicData>
        </a:graphic>
      </p:graphicFrame>
    </p:spTree>
    <p:extLst>
      <p:ext uri="{BB962C8B-B14F-4D97-AF65-F5344CB8AC3E}">
        <p14:creationId xmlns:p14="http://schemas.microsoft.com/office/powerpoint/2010/main" val="4281920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615</TotalTime>
  <Words>2174</Words>
  <Application>Microsoft Office PowerPoint</Application>
  <PresentationFormat>Widescreen</PresentationFormat>
  <Paragraphs>571</Paragraphs>
  <Slides>52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Calibri Light</vt:lpstr>
      <vt:lpstr>Symbol</vt:lpstr>
      <vt:lpstr>Times New Roman</vt:lpstr>
      <vt:lpstr>Wingdings</vt:lpstr>
      <vt:lpstr>Office Theme</vt:lpstr>
      <vt:lpstr>Presentation  on Tech School (An E-Learning Website)</vt:lpstr>
      <vt:lpstr>Table of Contents</vt:lpstr>
      <vt:lpstr>Introduction</vt:lpstr>
      <vt:lpstr>Objectives and Goals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Non-functional Requirements</vt:lpstr>
      <vt:lpstr>Non-functional Requirements</vt:lpstr>
      <vt:lpstr>Non-functional Requirements</vt:lpstr>
      <vt:lpstr>Use Case Diagram</vt:lpstr>
      <vt:lpstr>Use Case Description</vt:lpstr>
      <vt:lpstr>Use Case Description</vt:lpstr>
      <vt:lpstr>Use Case Description</vt:lpstr>
      <vt:lpstr>Use Case Description</vt:lpstr>
      <vt:lpstr>Use Case Description</vt:lpstr>
      <vt:lpstr>Use Case Description</vt:lpstr>
      <vt:lpstr>Activity Diagram (Registration/Login)</vt:lpstr>
      <vt:lpstr>Activity Diagram (Manage Course)</vt:lpstr>
      <vt:lpstr>Activity Diagram (View Course Detail)</vt:lpstr>
      <vt:lpstr>Activity Diagram (Enroll Course)</vt:lpstr>
      <vt:lpstr>Activity Diagram (Enroll Course)</vt:lpstr>
      <vt:lpstr>Activity Diagram (Write Blog)</vt:lpstr>
      <vt:lpstr>Activity Diagram (View Blog)</vt:lpstr>
      <vt:lpstr>Activity Diagram (Manage Blog)</vt:lpstr>
      <vt:lpstr>Activity Diagram (Give Feedback)</vt:lpstr>
      <vt:lpstr>Activity Diagram (View Feedback)</vt:lpstr>
      <vt:lpstr>Activity Diagram (Manage Users)</vt:lpstr>
      <vt:lpstr>Sequence Diagram (Registration/Login)</vt:lpstr>
      <vt:lpstr>Sequence Diagram (Add Course)</vt:lpstr>
      <vt:lpstr>Sequence Diagram (Edit Course)</vt:lpstr>
      <vt:lpstr>Sequence Diagram (Delete Course)</vt:lpstr>
      <vt:lpstr>Sequence Diagram (Enroll Course)</vt:lpstr>
      <vt:lpstr>Sequence Diagram (Add Course Material)</vt:lpstr>
      <vt:lpstr>Sequence Diagram (Edit Course Material)</vt:lpstr>
      <vt:lpstr>Sequence Diagram (Delete Course Material)</vt:lpstr>
      <vt:lpstr>Sequence Diagram (Add Blog)</vt:lpstr>
      <vt:lpstr>Sequence Diagram (Edit Blog)</vt:lpstr>
      <vt:lpstr>Sequence Diagram (Delete Blog)</vt:lpstr>
      <vt:lpstr>Sequence Diagram (Add Feedback)</vt:lpstr>
      <vt:lpstr>Sequence Diagram (User Removal)</vt:lpstr>
      <vt:lpstr>Class Diagram</vt:lpstr>
      <vt:lpstr>ER Diagram</vt:lpstr>
      <vt:lpstr>Tools and Technologies</vt:lpstr>
      <vt:lpstr>Project Schedule</vt:lpstr>
      <vt:lpstr>References  UML Diagrams: https://www.uml-diagrams.org/uml-25-diagrams.html ER Diagram: https://creately.com/guides/er-diagrams-tutorial/ Requirements Analysis: https://www.simplilearn.com/what-is-requirement-analysis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Prosenjit Pal</dc:creator>
  <cp:lastModifiedBy>Prosenjit Pal</cp:lastModifiedBy>
  <cp:revision>17</cp:revision>
  <dcterms:created xsi:type="dcterms:W3CDTF">2023-09-28T12:31:41Z</dcterms:created>
  <dcterms:modified xsi:type="dcterms:W3CDTF">2023-09-29T16:56:09Z</dcterms:modified>
</cp:coreProperties>
</file>