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D36E-20B6-7BBB-A46A-8B917148C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99C42-9032-099E-38A6-0CCC6C618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3DCA7-03CD-ACC5-DEF5-627C7282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EE81-23C2-43FE-8B79-AE57BF6429A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CC977-B167-C2EE-3F35-398D5806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92015-38E6-1283-3358-55EB3D6D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2064-02BC-A22C-229B-9CD829DB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834CB-9C5A-D953-22CD-684859CBA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D93D-9FAE-B339-F793-D649977E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EE81-23C2-43FE-8B79-AE57BF6429A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AC550-0B9B-7CC2-133D-6DB4A139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4178-AA8F-E9A8-12C0-065B42B5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7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77FEC-D783-557F-D3B8-B598D8C24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B7C1F-D477-A856-10D8-BFB9866E2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43EA-9C04-22A9-B910-426E39E6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EE81-23C2-43FE-8B79-AE57BF6429A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25946-51DA-14BB-83E5-323C6CDB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6FFF-7DDF-6F8D-DDF2-6B66229D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85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37FE-5D24-F20E-97E0-1BB7014B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93DC-96AE-A299-32B7-5A777FAF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1FCAC-C751-D528-FDA5-A4A6C1A3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EE81-23C2-43FE-8B79-AE57BF6429A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3CE3-6AD5-73C0-F174-343A0C65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E2C6-1911-BEBA-8728-9A319C5A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01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E7C8-CDDB-162A-D975-6FA43BA5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183A-A236-6746-B00F-BEE0A72F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D150-CC87-4F2D-4895-A339A345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EE81-23C2-43FE-8B79-AE57BF6429A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772CB-1E8D-03AA-2A9C-58F76A09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F210-EEA3-A15D-B3BF-9B0D1048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07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62DA-2792-69E2-43E8-AA6AA500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28D8-ED3B-C0AE-C414-39E66E314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80D45-DB1A-DC70-CFAE-451C7C2DB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C433E-44F8-057C-1E0B-142F3CE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EE81-23C2-43FE-8B79-AE57BF6429A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3DF18-0549-3543-5FD6-0364AC1B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8F17D-91B8-5261-4FAE-34B2C7E7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98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0988-69F5-262D-70F7-36D5EECA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9AA2E-715C-FB67-243A-6E36F512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2408F-37F2-CD3E-0B22-940020DD6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D6AAC-D70E-E559-6DEE-5C819989B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EA19E-E922-A082-2AB8-C10157B71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3CD51-7430-AD29-E8AC-78A947D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EE81-23C2-43FE-8B79-AE57BF6429A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08991-704B-C926-4F53-FCBA1515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F5D08-FA72-FEC6-2CFC-AEA801AA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0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ECE8-7B5B-8F5E-2492-FD2383B1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D00E7-4F44-A1CB-1F95-6E5675FB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EE81-23C2-43FE-8B79-AE57BF6429A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F9093-5C7E-627E-B34C-76FF44E0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D43D4-FD9A-ECE1-3734-D3332D10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11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A4BD8-67CD-C96C-FF2C-7D7E330B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EE81-23C2-43FE-8B79-AE57BF6429A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DAA51-A046-5303-CFF2-5BC84FA5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E6DFE-9236-F731-B420-EBBEA1BF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42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CFE3-75FF-4A89-0631-94532792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7690-88C8-8159-F8F0-E15FEC74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291B7-B94A-9FA1-400A-BD9FA1F82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8C46A-DA85-47D8-8ECE-35D69591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EE81-23C2-43FE-8B79-AE57BF6429A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C6DBA-9BD7-6138-77B3-F823499A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E25E4-1D0D-4458-6CCB-F03FF443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61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E0CE-0226-5A4D-5F85-09CC60C3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63D91-D4A8-BC32-CB8C-3C32118E0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3813C-B6EB-ED39-0C11-3DED90328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53CED-91FB-16CF-9E67-041D9CCB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EE81-23C2-43FE-8B79-AE57BF6429A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B1143-658B-782D-448A-BCDFCF0C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E5DB6-1FAA-0016-0896-09F74CD1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11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E4422-75B4-2B72-5031-45166FC2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7EADD-DEC9-1ED4-9AF1-31F640C5F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57D9-53FF-C6E6-1BA9-1BBF430E4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8EE81-23C2-43FE-8B79-AE57BF6429A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6FC85-540D-1F14-9C2A-6D248EA0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2D48-3BE2-CB8B-51DD-642474419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0B2A-54BC-E1BA-4B06-5565298E7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3B20B-2EFA-05B1-3052-D6D884F6F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94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(View Blog)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ACA18-D611-3002-9595-C10859F58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" t="2197" r="3081" b="2330"/>
          <a:stretch/>
        </p:blipFill>
        <p:spPr>
          <a:xfrm>
            <a:off x="3896751" y="858129"/>
            <a:ext cx="4797084" cy="55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8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(Manage Blog)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8ECD5-6BA5-80C0-C567-E4F4C10AA6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" t="1953" r="3218" b="2575"/>
          <a:stretch/>
        </p:blipFill>
        <p:spPr>
          <a:xfrm>
            <a:off x="3319975" y="844062"/>
            <a:ext cx="5824026" cy="55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(Give Feedback)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60183-C522-36F4-ABFE-0CD67AC6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" t="1851" r="842" b="1598"/>
          <a:stretch/>
        </p:blipFill>
        <p:spPr>
          <a:xfrm>
            <a:off x="3124200" y="838200"/>
            <a:ext cx="59594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1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(View Feedback)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9BDB8-879A-A8E2-0633-A1ECA3B87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2143" r="2547" b="1666"/>
          <a:stretch/>
        </p:blipFill>
        <p:spPr>
          <a:xfrm>
            <a:off x="3530990" y="1308295"/>
            <a:ext cx="4234375" cy="42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3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(Manage Users)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41E33-2271-B095-5E3E-22347F104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" t="2442" r="2513" b="2575"/>
          <a:stretch/>
        </p:blipFill>
        <p:spPr>
          <a:xfrm>
            <a:off x="3587261" y="872198"/>
            <a:ext cx="5387927" cy="54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3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(Registration/Login)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09E5E-9D8E-50A3-2603-BB83180857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" t="1429" r="1160" b="1914"/>
          <a:stretch/>
        </p:blipFill>
        <p:spPr>
          <a:xfrm>
            <a:off x="2082018" y="1026941"/>
            <a:ext cx="8314008" cy="53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8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(Add Course)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9F813-117A-0453-4988-2CDF684F77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 t="1953" r="825" b="1842"/>
          <a:stretch/>
        </p:blipFill>
        <p:spPr>
          <a:xfrm>
            <a:off x="1997611" y="844063"/>
            <a:ext cx="8370277" cy="554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6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(Edit Course)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35C62-BDAC-B3B2-8785-AA94025C6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" t="1953" r="1327" b="2819"/>
          <a:stretch/>
        </p:blipFill>
        <p:spPr>
          <a:xfrm>
            <a:off x="1899138" y="844063"/>
            <a:ext cx="831400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17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(Delete Course)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BFF07-6A20-B09E-BDDD-758037BB7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1123" r="1098" b="2248"/>
          <a:stretch/>
        </p:blipFill>
        <p:spPr>
          <a:xfrm>
            <a:off x="2518117" y="1181687"/>
            <a:ext cx="7554352" cy="483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4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(Enroll Course)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AB264-83CA-BDDA-85D2-AA9F769E4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" t="1751" r="1449" b="3999"/>
          <a:stretch/>
        </p:blipFill>
        <p:spPr>
          <a:xfrm>
            <a:off x="1983545" y="829994"/>
            <a:ext cx="8510953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5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13A1-5D0F-7A50-023A-27A248B7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2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A80D5-7AF2-FA5E-CD00-B78007813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45" y="1389527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Introduction</a:t>
            </a:r>
          </a:p>
          <a:p>
            <a:r>
              <a:rPr lang="en-GB" dirty="0"/>
              <a:t>Problem Statement</a:t>
            </a:r>
          </a:p>
          <a:p>
            <a:r>
              <a:rPr lang="en-GB" dirty="0"/>
              <a:t>Requirements</a:t>
            </a:r>
          </a:p>
          <a:p>
            <a:r>
              <a:rPr lang="en-GB" dirty="0"/>
              <a:t>Use Case Diagram</a:t>
            </a:r>
          </a:p>
          <a:p>
            <a:r>
              <a:rPr lang="en-GB" dirty="0"/>
              <a:t>Case Description</a:t>
            </a:r>
          </a:p>
          <a:p>
            <a:r>
              <a:rPr lang="en-GB" dirty="0"/>
              <a:t>Activity Diagram</a:t>
            </a:r>
          </a:p>
          <a:p>
            <a:r>
              <a:rPr lang="en-GB" dirty="0"/>
              <a:t>Sequence Diagram</a:t>
            </a:r>
          </a:p>
          <a:p>
            <a:r>
              <a:rPr lang="en-GB" dirty="0"/>
              <a:t>Class Diagram</a:t>
            </a:r>
          </a:p>
          <a:p>
            <a:r>
              <a:rPr lang="en-GB" dirty="0"/>
              <a:t>ER Diagram</a:t>
            </a:r>
          </a:p>
          <a:p>
            <a:r>
              <a:rPr lang="en-GB" dirty="0"/>
              <a:t>Conclusion</a:t>
            </a:r>
          </a:p>
          <a:p>
            <a:r>
              <a:rPr lang="en-GB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06867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(Add Course Material)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2A5E4-0C31-2093-570B-700262414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" t="1285" r="1224" b="1588"/>
          <a:stretch/>
        </p:blipFill>
        <p:spPr>
          <a:xfrm>
            <a:off x="2166425" y="1111348"/>
            <a:ext cx="7891975" cy="51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9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(Edit Course Material)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7077E-D979-410C-C380-526A28DF8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" t="1254" r="1264" b="2206"/>
          <a:stretch/>
        </p:blipFill>
        <p:spPr>
          <a:xfrm>
            <a:off x="2489982" y="1111348"/>
            <a:ext cx="7624690" cy="526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26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(Delete Course Material)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1754A-797A-932F-17A5-945C27E44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1433" r="1226" b="1720"/>
          <a:stretch/>
        </p:blipFill>
        <p:spPr>
          <a:xfrm>
            <a:off x="2194560" y="1237958"/>
            <a:ext cx="786384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08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(Add Blog)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F6769-D9AB-6EB1-3E17-9349EF044F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" t="1019" r="1330" b="1847"/>
          <a:stretch/>
        </p:blipFill>
        <p:spPr>
          <a:xfrm>
            <a:off x="2574388" y="1097280"/>
            <a:ext cx="7258930" cy="51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76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(Edit Blog)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4E5D7-9A9B-3EA7-25F4-26C4BAC34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" t="1289" r="1264" b="1326"/>
          <a:stretch/>
        </p:blipFill>
        <p:spPr>
          <a:xfrm>
            <a:off x="2574387" y="1111348"/>
            <a:ext cx="7596555" cy="51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(Delete Blog)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D6834-6888-8E8B-F9BF-60A80D9D56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1658" r="1270" b="2210"/>
          <a:stretch/>
        </p:blipFill>
        <p:spPr>
          <a:xfrm>
            <a:off x="2475914" y="1069145"/>
            <a:ext cx="7568418" cy="489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85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(Add Feedback)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F4570-C7E1-B944-9B52-F1758C764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" t="1297" r="1211" b="2133"/>
          <a:stretch/>
        </p:blipFill>
        <p:spPr>
          <a:xfrm>
            <a:off x="2180492" y="1111348"/>
            <a:ext cx="7934180" cy="509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70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(User Removal)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E1EE8-90B7-34ED-C24C-802A7A02B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1587" r="1943" b="2117"/>
          <a:stretch/>
        </p:blipFill>
        <p:spPr>
          <a:xfrm>
            <a:off x="2236763" y="1097280"/>
            <a:ext cx="7737231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58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C7C6B-1EB4-2E94-2666-E69F66C2F2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" t="2067" r="679" b="1722"/>
          <a:stretch/>
        </p:blipFill>
        <p:spPr>
          <a:xfrm>
            <a:off x="2264898" y="858128"/>
            <a:ext cx="8173330" cy="58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19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2FD5C-ECEC-5321-2953-39188ABDD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8412" r="1349" b="2207"/>
          <a:stretch/>
        </p:blipFill>
        <p:spPr>
          <a:xfrm>
            <a:off x="1069145" y="872197"/>
            <a:ext cx="9988061" cy="538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6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888B-16BD-2F13-03DE-E606B274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452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BF593-2F06-218F-B549-5AD31BB97C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1908" r="1418" b="2860"/>
          <a:stretch/>
        </p:blipFill>
        <p:spPr>
          <a:xfrm>
            <a:off x="3446585" y="872197"/>
            <a:ext cx="5824024" cy="56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3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(Registration/Login)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F8934-398F-B73A-153F-D224305F4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t="1203" r="1550" b="1330"/>
          <a:stretch/>
        </p:blipFill>
        <p:spPr>
          <a:xfrm>
            <a:off x="3291840" y="900332"/>
            <a:ext cx="5289452" cy="56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9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(Manage Course)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DAA83-5577-FD39-F79F-BD3C86E514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" t="1903" r="2341" b="2592"/>
          <a:stretch/>
        </p:blipFill>
        <p:spPr>
          <a:xfrm>
            <a:off x="3798278" y="844062"/>
            <a:ext cx="4572000" cy="56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5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(View Course Detail)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77B61-2597-1FDA-A43C-87083D099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" t="2686" r="2768" b="2086"/>
          <a:stretch/>
        </p:blipFill>
        <p:spPr>
          <a:xfrm>
            <a:off x="4135901" y="886265"/>
            <a:ext cx="434691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(Enroll Course)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AE64A-E208-7CC5-8D96-35B1780ABB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" t="1908" r="2041" b="2236"/>
          <a:stretch/>
        </p:blipFill>
        <p:spPr>
          <a:xfrm>
            <a:off x="3854548" y="844062"/>
            <a:ext cx="4656406" cy="56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3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(Enroll Course)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1EF35-F239-5C7B-7731-18C82DDED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" t="1953" r="2300" b="3063"/>
          <a:stretch/>
        </p:blipFill>
        <p:spPr>
          <a:xfrm>
            <a:off x="3685735" y="844063"/>
            <a:ext cx="5303520" cy="54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9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(Write Blog)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E5381-777E-3006-64EE-03F724409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" t="1709" r="1582" b="2576"/>
          <a:stretch/>
        </p:blipFill>
        <p:spPr>
          <a:xfrm>
            <a:off x="3334044" y="829994"/>
            <a:ext cx="5486400" cy="55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0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179</Words>
  <Application>Microsoft Office PowerPoint</Application>
  <PresentationFormat>Widescreen</PresentationFormat>
  <Paragraphs>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Table of Contents</vt:lpstr>
      <vt:lpstr>Use Case Diagram</vt:lpstr>
      <vt:lpstr>Activity Diagram (Registration/Login)</vt:lpstr>
      <vt:lpstr>Activity Diagram (Manage Course)</vt:lpstr>
      <vt:lpstr>Activity Diagram (View Course Detail)</vt:lpstr>
      <vt:lpstr>Activity Diagram (Enroll Course)</vt:lpstr>
      <vt:lpstr>Activity Diagram (Enroll Course)</vt:lpstr>
      <vt:lpstr>Activity Diagram (Write Blog)</vt:lpstr>
      <vt:lpstr>Activity Diagram (View Blog)</vt:lpstr>
      <vt:lpstr>Activity Diagram (Manage Blog)</vt:lpstr>
      <vt:lpstr>Activity Diagram (Give Feedback)</vt:lpstr>
      <vt:lpstr>Activity Diagram (View Feedback)</vt:lpstr>
      <vt:lpstr>Activity Diagram (Manage Users)</vt:lpstr>
      <vt:lpstr>Sequence Diagram (Registration/Login)</vt:lpstr>
      <vt:lpstr>Sequence Diagram (Add Course)</vt:lpstr>
      <vt:lpstr>Sequence Diagram (Edit Course)</vt:lpstr>
      <vt:lpstr>Sequence Diagram (Delete Course)</vt:lpstr>
      <vt:lpstr>Sequence Diagram (Enroll Course)</vt:lpstr>
      <vt:lpstr>Sequence Diagram (Add Course Material)</vt:lpstr>
      <vt:lpstr>Sequence Diagram (Edit Course Material)</vt:lpstr>
      <vt:lpstr>Sequence Diagram (Delete Course Material)</vt:lpstr>
      <vt:lpstr>Sequence Diagram (Add Blog)</vt:lpstr>
      <vt:lpstr>Sequence Diagram (Edit Blog)</vt:lpstr>
      <vt:lpstr>Sequence Diagram (Delete Blog)</vt:lpstr>
      <vt:lpstr>Sequence Diagram (Add Feedback)</vt:lpstr>
      <vt:lpstr>Sequence Diagram (User Removal)</vt:lpstr>
      <vt:lpstr>Class Diagram</vt:lpstr>
      <vt:lpstr>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Prosenjit Pal</dc:creator>
  <cp:lastModifiedBy>Prosenjit Pal</cp:lastModifiedBy>
  <cp:revision>6</cp:revision>
  <dcterms:created xsi:type="dcterms:W3CDTF">2023-09-28T12:31:41Z</dcterms:created>
  <dcterms:modified xsi:type="dcterms:W3CDTF">2023-09-29T07:13:48Z</dcterms:modified>
</cp:coreProperties>
</file>