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935723-7571-40A6-9876-78FACE6575F2}" v="12" dt="2022-06-09T16:45:52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985A91A-A3E1-4D23-B1AC-5A873770D167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920F3E7-F48C-4129-871E-C30CFA505FF2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74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A91A-A3E1-4D23-B1AC-5A873770D167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F3E7-F48C-4129-871E-C30CFA505F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064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A91A-A3E1-4D23-B1AC-5A873770D167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F3E7-F48C-4129-871E-C30CFA505FF2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25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A91A-A3E1-4D23-B1AC-5A873770D167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F3E7-F48C-4129-871E-C30CFA505FF2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12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A91A-A3E1-4D23-B1AC-5A873770D167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F3E7-F48C-4129-871E-C30CFA505F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2335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A91A-A3E1-4D23-B1AC-5A873770D167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F3E7-F48C-4129-871E-C30CFA505FF2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67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A91A-A3E1-4D23-B1AC-5A873770D167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F3E7-F48C-4129-871E-C30CFA505FF2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787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A91A-A3E1-4D23-B1AC-5A873770D167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F3E7-F48C-4129-871E-C30CFA505FF2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67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A91A-A3E1-4D23-B1AC-5A873770D167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F3E7-F48C-4129-871E-C30CFA505FF2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72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A91A-A3E1-4D23-B1AC-5A873770D167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F3E7-F48C-4129-871E-C30CFA505F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004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A91A-A3E1-4D23-B1AC-5A873770D167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F3E7-F48C-4129-871E-C30CFA505FF2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55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A91A-A3E1-4D23-B1AC-5A873770D167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F3E7-F48C-4129-871E-C30CFA505F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14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A91A-A3E1-4D23-B1AC-5A873770D167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F3E7-F48C-4129-871E-C30CFA505FF2}" type="slidenum">
              <a:rPr lang="pl-PL" smtClean="0"/>
              <a:t>‹#›</a:t>
            </a:fld>
            <a:endParaRPr lang="pl-P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8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A91A-A3E1-4D23-B1AC-5A873770D167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F3E7-F48C-4129-871E-C30CFA505FF2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10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A91A-A3E1-4D23-B1AC-5A873770D167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F3E7-F48C-4129-871E-C30CFA505F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058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A91A-A3E1-4D23-B1AC-5A873770D167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F3E7-F48C-4129-871E-C30CFA505FF2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97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A91A-A3E1-4D23-B1AC-5A873770D167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F3E7-F48C-4129-871E-C30CFA505F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073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85A91A-A3E1-4D23-B1AC-5A873770D167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20F3E7-F48C-4129-871E-C30CFA505F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158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2B3518-957A-D06D-C5FA-622A27046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661305"/>
            <a:ext cx="6815669" cy="1515533"/>
          </a:xfrm>
        </p:spPr>
        <p:txBody>
          <a:bodyPr/>
          <a:lstStyle/>
          <a:p>
            <a:r>
              <a:rPr lang="pl-PL" sz="7200" dirty="0"/>
              <a:t>AZUL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4417175-3A3E-0C51-83E9-362AFAB76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706255"/>
          </a:xfrm>
        </p:spPr>
        <p:txBody>
          <a:bodyPr>
            <a:normAutofit lnSpcReduction="10000"/>
          </a:bodyPr>
          <a:lstStyle/>
          <a:p>
            <a:r>
              <a:rPr lang="pl-PL" dirty="0"/>
              <a:t>Artur Grochal</a:t>
            </a:r>
          </a:p>
          <a:p>
            <a:r>
              <a:rPr lang="pl-PL" dirty="0"/>
              <a:t>Ignacy Prugarewicz</a:t>
            </a:r>
          </a:p>
          <a:p>
            <a:r>
              <a:rPr lang="pl-PL" dirty="0"/>
              <a:t>Kacper Wielechowski</a:t>
            </a:r>
          </a:p>
          <a:p>
            <a:r>
              <a:rPr lang="pl-PL" dirty="0"/>
              <a:t>Michał Wysocki</a:t>
            </a:r>
          </a:p>
        </p:txBody>
      </p:sp>
    </p:spTree>
    <p:extLst>
      <p:ext uri="{BB962C8B-B14F-4D97-AF65-F5344CB8AC3E}">
        <p14:creationId xmlns:p14="http://schemas.microsoft.com/office/powerpoint/2010/main" val="81619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D8C97F-3C71-81BE-BC9D-BF764C42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dirty="0"/>
              <a:t>Zasady gry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E351C0-8900-CAE2-A892-530874F88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62662"/>
            <a:ext cx="9601196" cy="35987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/>
              <a:t>	Gracz wciela się w artystę układającego mozaiki z azulejos (cienkich ceramicznych płytek) na ścianach pałacu w Evorze. </a:t>
            </a:r>
          </a:p>
          <a:p>
            <a:pPr marL="0" indent="0">
              <a:buNone/>
            </a:pPr>
            <a:r>
              <a:rPr lang="pl-PL" dirty="0"/>
              <a:t>Najpierw należy zdobyć płytki od dostawców, następnie zgromadzić je zgodnie z zasadami w magazynie, a gdy magazyn zostanie zapełniony – przenieść na ścianę, czyli specjalne pole na planszy, gdzie układa się podany wzór. Jeżeli nie możesz umieścić płytek w magazynie, wówczas zostają one rozbite i przynoszą punkty ujemne. Punkty za ułożone na ścianie płytki zliczane są na bieżąco, a sposób ułożenia płytki wpływa na ilość zdobytych punktów. Gra kończy się, gdy jeden z graczy ułoży w rzędzie 5 odpowiednich płytek. Na koniec gry liczy się dodatkowe punkty za zebranie wszystkich płytek w kolorze oraz za każdą ukończoną kolumnę na ścianie. </a:t>
            </a:r>
          </a:p>
        </p:txBody>
      </p:sp>
    </p:spTree>
    <p:extLst>
      <p:ext uri="{BB962C8B-B14F-4D97-AF65-F5344CB8AC3E}">
        <p14:creationId xmlns:p14="http://schemas.microsoft.com/office/powerpoint/2010/main" val="92339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007C7B-3210-155B-55FC-7EB72463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dirty="0"/>
              <a:t>Plansza gry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440D0C91-1732-B1B4-DCB3-F96BC0775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92040"/>
            <a:ext cx="3867358" cy="3317875"/>
          </a:xfrm>
        </p:spPr>
      </p:pic>
      <p:pic>
        <p:nvPicPr>
          <p:cNvPr id="7" name="Obraz 6" descr="Obraz zawierający tekst, pościel&#10;&#10;Opis wygenerowany automatycznie">
            <a:extLst>
              <a:ext uri="{FF2B5EF4-FFF2-40B4-BE49-F238E27FC236}">
                <a16:creationId xmlns:a16="http://schemas.microsoft.com/office/drawing/2014/main" id="{0A236D5B-BF09-98AB-DE36-26FFF0596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56" y="2723554"/>
            <a:ext cx="5299331" cy="305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4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E9452C-9581-3364-B03E-018F89A8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dirty="0"/>
              <a:t>Założenia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F56D2F-8607-5452-7E21-C93908EB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sz="3200" dirty="0"/>
          </a:p>
          <a:p>
            <a:r>
              <a:rPr lang="pl-PL" sz="3200" dirty="0"/>
              <a:t>Gra działająca lokalnie i sieciowo  </a:t>
            </a:r>
            <a:r>
              <a:rPr lang="pl-PL" sz="2400" dirty="0">
                <a:effectLst/>
              </a:rPr>
              <a:t>✅</a:t>
            </a:r>
            <a:r>
              <a:rPr lang="pl-PL" sz="3200" dirty="0"/>
              <a:t> </a:t>
            </a:r>
          </a:p>
          <a:p>
            <a:r>
              <a:rPr lang="pl-PL" sz="3200" dirty="0"/>
              <a:t>Wersja konsolowa i graficzna  </a:t>
            </a:r>
            <a:r>
              <a:rPr lang="pl-PL" sz="2400" dirty="0">
                <a:effectLst/>
              </a:rPr>
              <a:t>✅</a:t>
            </a:r>
            <a:r>
              <a:rPr lang="pl-PL" sz="3200" dirty="0"/>
              <a:t> </a:t>
            </a:r>
          </a:p>
          <a:p>
            <a:r>
              <a:rPr lang="pl-PL" sz="3200" dirty="0"/>
              <a:t>Przyjazne, ładne GUI  </a:t>
            </a:r>
            <a:r>
              <a:rPr lang="pl-PL" sz="2400" dirty="0">
                <a:effectLst/>
              </a:rPr>
              <a:t>✅</a:t>
            </a:r>
            <a:r>
              <a:rPr lang="pl-PL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173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63E192-45C8-CA0B-F010-DEC16E73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Wyzwania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7B2F92-16F2-7CA1-792F-D76AF496E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745468"/>
            <a:ext cx="9601196" cy="3318936"/>
          </a:xfrm>
        </p:spPr>
        <p:txBody>
          <a:bodyPr>
            <a:normAutofit/>
          </a:bodyPr>
          <a:lstStyle/>
          <a:p>
            <a:r>
              <a:rPr lang="pl-PL" sz="3200" dirty="0"/>
              <a:t>Aspekty sieciowe</a:t>
            </a:r>
          </a:p>
          <a:p>
            <a:r>
              <a:rPr lang="pl-PL" sz="3200" dirty="0"/>
              <a:t>Integracja GUI z logiką gry</a:t>
            </a:r>
          </a:p>
          <a:p>
            <a:r>
              <a:rPr lang="pl-PL" sz="3200" dirty="0"/>
              <a:t>Bieżące dokumentowanie kodu</a:t>
            </a:r>
          </a:p>
          <a:p>
            <a:r>
              <a:rPr lang="pl-PL" sz="3200" dirty="0"/>
              <a:t>Czas</a:t>
            </a:r>
          </a:p>
        </p:txBody>
      </p:sp>
    </p:spTree>
    <p:extLst>
      <p:ext uri="{BB962C8B-B14F-4D97-AF65-F5344CB8AC3E}">
        <p14:creationId xmlns:p14="http://schemas.microsoft.com/office/powerpoint/2010/main" val="25906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57DD18-F051-F3CD-E8DA-64C7267C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069" y="1263192"/>
            <a:ext cx="8158688" cy="2311928"/>
          </a:xfrm>
        </p:spPr>
        <p:txBody>
          <a:bodyPr>
            <a:normAutofit/>
          </a:bodyPr>
          <a:lstStyle/>
          <a:p>
            <a:r>
              <a:rPr lang="pl-PL" sz="4800" dirty="0"/>
              <a:t>A TERAZ CZAS NA PREZENTACJĘ PROGRAMU!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EED13EB-C9AA-3010-3A28-BE6BEB39B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628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zny">
  <a:themeElements>
    <a:clrScheme name="Organiczny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zny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zny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</TotalTime>
  <Words>184</Words>
  <Application>Microsoft Office PowerPoint</Application>
  <PresentationFormat>Panoramiczny</PresentationFormat>
  <Paragraphs>21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Organiczny</vt:lpstr>
      <vt:lpstr>AZUL</vt:lpstr>
      <vt:lpstr>Zasady gry</vt:lpstr>
      <vt:lpstr>Plansza gry</vt:lpstr>
      <vt:lpstr>Założenia projektu</vt:lpstr>
      <vt:lpstr>Wyzwania</vt:lpstr>
      <vt:lpstr>A TERAZ CZAS NA PREZENTACJĘ PROGRAMU!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AZUL</dc:title>
  <dc:creator>Wysocki Michał 11 (STUD)</dc:creator>
  <cp:lastModifiedBy>Grochal Artur (STUD)</cp:lastModifiedBy>
  <cp:revision>2</cp:revision>
  <dcterms:created xsi:type="dcterms:W3CDTF">2022-06-09T15:57:48Z</dcterms:created>
  <dcterms:modified xsi:type="dcterms:W3CDTF">2022-06-12T20:24:33Z</dcterms:modified>
</cp:coreProperties>
</file>