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11"/>
  </p:notesMasterIdLst>
  <p:sldIdLst>
    <p:sldId id="262" r:id="rId2"/>
    <p:sldId id="269" r:id="rId3"/>
    <p:sldId id="271" r:id="rId4"/>
    <p:sldId id="272" r:id="rId5"/>
    <p:sldId id="273" r:id="rId6"/>
    <p:sldId id="274" r:id="rId7"/>
    <p:sldId id="268" r:id="rId8"/>
    <p:sldId id="270" r:id="rId9"/>
    <p:sldId id="266" r:id="rId1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FFFFFF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36D983-030A-4E83-9D5B-898099B5AF99}" v="180" dt="2022-04-12T11:06:00.2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1579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psit Anand" userId="09e52cc5b4c5aac2" providerId="LiveId" clId="{0136D983-030A-4E83-9D5B-898099B5AF99}"/>
    <pc:docChg chg="undo custSel addSld modSld sldOrd">
      <pc:chgData name="Ipsit Anand" userId="09e52cc5b4c5aac2" providerId="LiveId" clId="{0136D983-030A-4E83-9D5B-898099B5AF99}" dt="2022-04-12T11:11:26.827" v="1822" actId="478"/>
      <pc:docMkLst>
        <pc:docMk/>
      </pc:docMkLst>
      <pc:sldChg chg="addSp delSp modSp mod">
        <pc:chgData name="Ipsit Anand" userId="09e52cc5b4c5aac2" providerId="LiveId" clId="{0136D983-030A-4E83-9D5B-898099B5AF99}" dt="2022-04-07T11:24:50.992" v="1199" actId="255"/>
        <pc:sldMkLst>
          <pc:docMk/>
          <pc:sldMk cId="2026772072" sldId="262"/>
        </pc:sldMkLst>
        <pc:spChg chg="add del mod">
          <ac:chgData name="Ipsit Anand" userId="09e52cc5b4c5aac2" providerId="LiveId" clId="{0136D983-030A-4E83-9D5B-898099B5AF99}" dt="2022-04-07T09:36:41.614" v="660"/>
          <ac:spMkLst>
            <pc:docMk/>
            <pc:sldMk cId="2026772072" sldId="262"/>
            <ac:spMk id="2" creationId="{A5346D97-1FF0-44F3-81DD-B24DFE5A7C82}"/>
          </ac:spMkLst>
        </pc:spChg>
        <pc:spChg chg="add del mod">
          <ac:chgData name="Ipsit Anand" userId="09e52cc5b4c5aac2" providerId="LiveId" clId="{0136D983-030A-4E83-9D5B-898099B5AF99}" dt="2022-04-07T09:37:37.069" v="716"/>
          <ac:spMkLst>
            <pc:docMk/>
            <pc:sldMk cId="2026772072" sldId="262"/>
            <ac:spMk id="3" creationId="{2641BA0F-56B5-4D6D-8702-AE83D9500C97}"/>
          </ac:spMkLst>
        </pc:spChg>
        <pc:spChg chg="add mod">
          <ac:chgData name="Ipsit Anand" userId="09e52cc5b4c5aac2" providerId="LiveId" clId="{0136D983-030A-4E83-9D5B-898099B5AF99}" dt="2022-04-07T09:37:43.245" v="717" actId="1076"/>
          <ac:spMkLst>
            <pc:docMk/>
            <pc:sldMk cId="2026772072" sldId="262"/>
            <ac:spMk id="4" creationId="{5887526F-1A0C-4315-9EAE-E2E1D507FEE9}"/>
          </ac:spMkLst>
        </pc:spChg>
        <pc:spChg chg="mod">
          <ac:chgData name="Ipsit Anand" userId="09e52cc5b4c5aac2" providerId="LiveId" clId="{0136D983-030A-4E83-9D5B-898099B5AF99}" dt="2022-04-07T09:36:01.174" v="653" actId="1076"/>
          <ac:spMkLst>
            <pc:docMk/>
            <pc:sldMk cId="2026772072" sldId="262"/>
            <ac:spMk id="8" creationId="{00000000-0000-0000-0000-000000000000}"/>
          </ac:spMkLst>
        </pc:spChg>
        <pc:spChg chg="mod">
          <ac:chgData name="Ipsit Anand" userId="09e52cc5b4c5aac2" providerId="LiveId" clId="{0136D983-030A-4E83-9D5B-898099B5AF99}" dt="2022-04-07T11:24:43.694" v="1197" actId="255"/>
          <ac:spMkLst>
            <pc:docMk/>
            <pc:sldMk cId="2026772072" sldId="262"/>
            <ac:spMk id="9" creationId="{00000000-0000-0000-0000-000000000000}"/>
          </ac:spMkLst>
        </pc:spChg>
        <pc:spChg chg="mod">
          <ac:chgData name="Ipsit Anand" userId="09e52cc5b4c5aac2" providerId="LiveId" clId="{0136D983-030A-4E83-9D5B-898099B5AF99}" dt="2022-04-07T11:24:50.992" v="1199" actId="255"/>
          <ac:spMkLst>
            <pc:docMk/>
            <pc:sldMk cId="2026772072" sldId="262"/>
            <ac:spMk id="14" creationId="{00000000-0000-0000-0000-000000000000}"/>
          </ac:spMkLst>
        </pc:spChg>
        <pc:spChg chg="mod">
          <ac:chgData name="Ipsit Anand" userId="09e52cc5b4c5aac2" providerId="LiveId" clId="{0136D983-030A-4E83-9D5B-898099B5AF99}" dt="2022-04-07T09:35:53.744" v="651" actId="1076"/>
          <ac:spMkLst>
            <pc:docMk/>
            <pc:sldMk cId="2026772072" sldId="262"/>
            <ac:spMk id="15" creationId="{00000000-0000-0000-0000-000000000000}"/>
          </ac:spMkLst>
        </pc:spChg>
      </pc:sldChg>
      <pc:sldChg chg="addSp delSp modSp mod ord">
        <pc:chgData name="Ipsit Anand" userId="09e52cc5b4c5aac2" providerId="LiveId" clId="{0136D983-030A-4E83-9D5B-898099B5AF99}" dt="2022-04-12T10:59:53.639" v="1608"/>
        <pc:sldMkLst>
          <pc:docMk/>
          <pc:sldMk cId="4197002550" sldId="268"/>
        </pc:sldMkLst>
        <pc:spChg chg="mod">
          <ac:chgData name="Ipsit Anand" userId="09e52cc5b4c5aac2" providerId="LiveId" clId="{0136D983-030A-4E83-9D5B-898099B5AF99}" dt="2022-04-12T10:56:21.626" v="1580" actId="20577"/>
          <ac:spMkLst>
            <pc:docMk/>
            <pc:sldMk cId="4197002550" sldId="268"/>
            <ac:spMk id="2" creationId="{00000000-0000-0000-0000-000000000000}"/>
          </ac:spMkLst>
        </pc:spChg>
        <pc:spChg chg="del">
          <ac:chgData name="Ipsit Anand" userId="09e52cc5b4c5aac2" providerId="LiveId" clId="{0136D983-030A-4E83-9D5B-898099B5AF99}" dt="2022-04-12T10:56:31.835" v="1582" actId="21"/>
          <ac:spMkLst>
            <pc:docMk/>
            <pc:sldMk cId="4197002550" sldId="268"/>
            <ac:spMk id="3" creationId="{00000000-0000-0000-0000-000000000000}"/>
          </ac:spMkLst>
        </pc:spChg>
        <pc:spChg chg="del">
          <ac:chgData name="Ipsit Anand" userId="09e52cc5b4c5aac2" providerId="LiveId" clId="{0136D983-030A-4E83-9D5B-898099B5AF99}" dt="2022-04-12T10:56:28.592" v="1581" actId="21"/>
          <ac:spMkLst>
            <pc:docMk/>
            <pc:sldMk cId="4197002550" sldId="268"/>
            <ac:spMk id="4" creationId="{00000000-0000-0000-0000-000000000000}"/>
          </ac:spMkLst>
        </pc:spChg>
        <pc:spChg chg="del">
          <ac:chgData name="Ipsit Anand" userId="09e52cc5b4c5aac2" providerId="LiveId" clId="{0136D983-030A-4E83-9D5B-898099B5AF99}" dt="2022-04-12T10:56:39.538" v="1583" actId="21"/>
          <ac:spMkLst>
            <pc:docMk/>
            <pc:sldMk cId="4197002550" sldId="268"/>
            <ac:spMk id="5" creationId="{00000000-0000-0000-0000-000000000000}"/>
          </ac:spMkLst>
        </pc:spChg>
        <pc:spChg chg="del">
          <ac:chgData name="Ipsit Anand" userId="09e52cc5b4c5aac2" providerId="LiveId" clId="{0136D983-030A-4E83-9D5B-898099B5AF99}" dt="2022-04-12T10:56:43.667" v="1584" actId="21"/>
          <ac:spMkLst>
            <pc:docMk/>
            <pc:sldMk cId="4197002550" sldId="268"/>
            <ac:spMk id="6" creationId="{00000000-0000-0000-0000-000000000000}"/>
          </ac:spMkLst>
        </pc:spChg>
        <pc:spChg chg="add del mod">
          <ac:chgData name="Ipsit Anand" userId="09e52cc5b4c5aac2" providerId="LiveId" clId="{0136D983-030A-4E83-9D5B-898099B5AF99}" dt="2022-04-12T10:56:57.050" v="1589"/>
          <ac:spMkLst>
            <pc:docMk/>
            <pc:sldMk cId="4197002550" sldId="268"/>
            <ac:spMk id="7" creationId="{97BC158D-05B5-4835-A770-844AB3B39D59}"/>
          </ac:spMkLst>
        </pc:spChg>
        <pc:spChg chg="add del mod">
          <ac:chgData name="Ipsit Anand" userId="09e52cc5b4c5aac2" providerId="LiveId" clId="{0136D983-030A-4E83-9D5B-898099B5AF99}" dt="2022-04-12T10:57:23.112" v="1594"/>
          <ac:spMkLst>
            <pc:docMk/>
            <pc:sldMk cId="4197002550" sldId="268"/>
            <ac:spMk id="8" creationId="{018E4A02-8139-40BF-8DB6-73C6D9709FA8}"/>
          </ac:spMkLst>
        </pc:spChg>
        <pc:spChg chg="add del mod">
          <ac:chgData name="Ipsit Anand" userId="09e52cc5b4c5aac2" providerId="LiveId" clId="{0136D983-030A-4E83-9D5B-898099B5AF99}" dt="2022-04-12T10:59:53.638" v="1606"/>
          <ac:spMkLst>
            <pc:docMk/>
            <pc:sldMk cId="4197002550" sldId="268"/>
            <ac:spMk id="9" creationId="{F683FDCE-3EDB-446F-BC39-036FC1084261}"/>
          </ac:spMkLst>
        </pc:spChg>
        <pc:spChg chg="add del mod">
          <ac:chgData name="Ipsit Anand" userId="09e52cc5b4c5aac2" providerId="LiveId" clId="{0136D983-030A-4E83-9D5B-898099B5AF99}" dt="2022-04-12T10:59:53.639" v="1608"/>
          <ac:spMkLst>
            <pc:docMk/>
            <pc:sldMk cId="4197002550" sldId="268"/>
            <ac:spMk id="10" creationId="{F45D237B-4964-4841-BEA4-5034C762DA69}"/>
          </ac:spMkLst>
        </pc:spChg>
      </pc:sldChg>
      <pc:sldChg chg="addSp delSp modSp mod modClrScheme chgLayout">
        <pc:chgData name="Ipsit Anand" userId="09e52cc5b4c5aac2" providerId="LiveId" clId="{0136D983-030A-4E83-9D5B-898099B5AF99}" dt="2022-04-07T12:42:19.892" v="1270" actId="1076"/>
        <pc:sldMkLst>
          <pc:docMk/>
          <pc:sldMk cId="278976711" sldId="269"/>
        </pc:sldMkLst>
        <pc:spChg chg="mod">
          <ac:chgData name="Ipsit Anand" userId="09e52cc5b4c5aac2" providerId="LiveId" clId="{0136D983-030A-4E83-9D5B-898099B5AF99}" dt="2022-04-07T12:41:48.917" v="1265" actId="26606"/>
          <ac:spMkLst>
            <pc:docMk/>
            <pc:sldMk cId="278976711" sldId="269"/>
            <ac:spMk id="2" creationId="{00000000-0000-0000-0000-000000000000}"/>
          </ac:spMkLst>
        </pc:spChg>
        <pc:spChg chg="del mod">
          <ac:chgData name="Ipsit Anand" userId="09e52cc5b4c5aac2" providerId="LiveId" clId="{0136D983-030A-4E83-9D5B-898099B5AF99}" dt="2022-04-07T12:41:48.917" v="1265" actId="26606"/>
          <ac:spMkLst>
            <pc:docMk/>
            <pc:sldMk cId="278976711" sldId="269"/>
            <ac:spMk id="3" creationId="{00000000-0000-0000-0000-000000000000}"/>
          </ac:spMkLst>
        </pc:spChg>
        <pc:spChg chg="add del mod">
          <ac:chgData name="Ipsit Anand" userId="09e52cc5b4c5aac2" providerId="LiveId" clId="{0136D983-030A-4E83-9D5B-898099B5AF99}" dt="2022-04-07T12:41:59.086" v="1267" actId="21"/>
          <ac:spMkLst>
            <pc:docMk/>
            <pc:sldMk cId="278976711" sldId="269"/>
            <ac:spMk id="9" creationId="{7AA77147-44B7-4692-4AE6-A7DF93E6A0CD}"/>
          </ac:spMkLst>
        </pc:spChg>
        <pc:spChg chg="add del mod">
          <ac:chgData name="Ipsit Anand" userId="09e52cc5b4c5aac2" providerId="LiveId" clId="{0136D983-030A-4E83-9D5B-898099B5AF99}" dt="2022-04-07T12:41:55.337" v="1266" actId="21"/>
          <ac:spMkLst>
            <pc:docMk/>
            <pc:sldMk cId="278976711" sldId="269"/>
            <ac:spMk id="11" creationId="{A5CC7AA8-1581-4522-25FD-C9E700C196E8}"/>
          </ac:spMkLst>
        </pc:spChg>
        <pc:spChg chg="add del mod">
          <ac:chgData name="Ipsit Anand" userId="09e52cc5b4c5aac2" providerId="LiveId" clId="{0136D983-030A-4E83-9D5B-898099B5AF99}" dt="2022-04-07T12:42:11.133" v="1269" actId="21"/>
          <ac:spMkLst>
            <pc:docMk/>
            <pc:sldMk cId="278976711" sldId="269"/>
            <ac:spMk id="13" creationId="{2D20A10F-17D7-AC0A-8694-AF2D74732B89}"/>
          </ac:spMkLst>
        </pc:spChg>
        <pc:graphicFrameChg chg="add mod">
          <ac:chgData name="Ipsit Anand" userId="09e52cc5b4c5aac2" providerId="LiveId" clId="{0136D983-030A-4E83-9D5B-898099B5AF99}" dt="2022-04-07T12:42:19.892" v="1270" actId="1076"/>
          <ac:graphicFrameMkLst>
            <pc:docMk/>
            <pc:sldMk cId="278976711" sldId="269"/>
            <ac:graphicFrameMk id="5" creationId="{488796BA-343F-F163-474E-438D389B1035}"/>
          </ac:graphicFrameMkLst>
        </pc:graphicFrameChg>
      </pc:sldChg>
      <pc:sldChg chg="addSp delSp modSp mod ord">
        <pc:chgData name="Ipsit Anand" userId="09e52cc5b4c5aac2" providerId="LiveId" clId="{0136D983-030A-4E83-9D5B-898099B5AF99}" dt="2022-04-12T11:11:26.827" v="1822" actId="478"/>
        <pc:sldMkLst>
          <pc:docMk/>
          <pc:sldMk cId="1149366568" sldId="270"/>
        </pc:sldMkLst>
        <pc:spChg chg="add del mod">
          <ac:chgData name="Ipsit Anand" userId="09e52cc5b4c5aac2" providerId="LiveId" clId="{0136D983-030A-4E83-9D5B-898099B5AF99}" dt="2022-04-12T11:11:26.827" v="1822" actId="478"/>
          <ac:spMkLst>
            <pc:docMk/>
            <pc:sldMk cId="1149366568" sldId="270"/>
            <ac:spMk id="2" creationId="{9B5EA04D-39BB-4C3A-A8D8-267465280C90}"/>
          </ac:spMkLst>
        </pc:spChg>
      </pc:sldChg>
      <pc:sldChg chg="addSp delSp modSp add mod">
        <pc:chgData name="Ipsit Anand" userId="09e52cc5b4c5aac2" providerId="LiveId" clId="{0136D983-030A-4E83-9D5B-898099B5AF99}" dt="2022-04-07T09:43:31.152" v="918" actId="1076"/>
        <pc:sldMkLst>
          <pc:docMk/>
          <pc:sldMk cId="561746548" sldId="271"/>
        </pc:sldMkLst>
        <pc:spChg chg="mod">
          <ac:chgData name="Ipsit Anand" userId="09e52cc5b4c5aac2" providerId="LiveId" clId="{0136D983-030A-4E83-9D5B-898099B5AF99}" dt="2022-04-07T09:28:33.302" v="482" actId="20577"/>
          <ac:spMkLst>
            <pc:docMk/>
            <pc:sldMk cId="561746548" sldId="271"/>
            <ac:spMk id="2" creationId="{00000000-0000-0000-0000-000000000000}"/>
          </ac:spMkLst>
        </pc:spChg>
        <pc:spChg chg="del mod">
          <ac:chgData name="Ipsit Anand" userId="09e52cc5b4c5aac2" providerId="LiveId" clId="{0136D983-030A-4E83-9D5B-898099B5AF99}" dt="2022-04-07T09:27:51.491" v="462" actId="21"/>
          <ac:spMkLst>
            <pc:docMk/>
            <pc:sldMk cId="561746548" sldId="271"/>
            <ac:spMk id="3" creationId="{00000000-0000-0000-0000-000000000000}"/>
          </ac:spMkLst>
        </pc:spChg>
        <pc:spChg chg="add del mod">
          <ac:chgData name="Ipsit Anand" userId="09e52cc5b4c5aac2" providerId="LiveId" clId="{0136D983-030A-4E83-9D5B-898099B5AF99}" dt="2022-04-07T09:27:53.602" v="463"/>
          <ac:spMkLst>
            <pc:docMk/>
            <pc:sldMk cId="561746548" sldId="271"/>
            <ac:spMk id="4" creationId="{C9F7186A-1785-4272-BBD6-0BBB3BBE1685}"/>
          </ac:spMkLst>
        </pc:spChg>
        <pc:spChg chg="add del mod">
          <ac:chgData name="Ipsit Anand" userId="09e52cc5b4c5aac2" providerId="LiveId" clId="{0136D983-030A-4E83-9D5B-898099B5AF99}" dt="2022-04-07T09:27:56.469" v="464" actId="21"/>
          <ac:spMkLst>
            <pc:docMk/>
            <pc:sldMk cId="561746548" sldId="271"/>
            <ac:spMk id="5" creationId="{389302AA-371F-454C-ABB3-AC9B1BD9F423}"/>
          </ac:spMkLst>
        </pc:spChg>
        <pc:spChg chg="add del mod">
          <ac:chgData name="Ipsit Anand" userId="09e52cc5b4c5aac2" providerId="LiveId" clId="{0136D983-030A-4E83-9D5B-898099B5AF99}" dt="2022-04-07T09:28:44.575" v="484" actId="21"/>
          <ac:spMkLst>
            <pc:docMk/>
            <pc:sldMk cId="561746548" sldId="271"/>
            <ac:spMk id="6" creationId="{47CFE433-3494-4F59-A765-2E468FDAC36D}"/>
          </ac:spMkLst>
        </pc:spChg>
        <pc:spChg chg="add mod">
          <ac:chgData name="Ipsit Anand" userId="09e52cc5b4c5aac2" providerId="LiveId" clId="{0136D983-030A-4E83-9D5B-898099B5AF99}" dt="2022-04-07T09:43:26.153" v="917" actId="1076"/>
          <ac:spMkLst>
            <pc:docMk/>
            <pc:sldMk cId="561746548" sldId="271"/>
            <ac:spMk id="7" creationId="{54B79FFA-D5D3-4BD2-89C9-32FBD4EEBA09}"/>
          </ac:spMkLst>
        </pc:spChg>
        <pc:spChg chg="add mod">
          <ac:chgData name="Ipsit Anand" userId="09e52cc5b4c5aac2" providerId="LiveId" clId="{0136D983-030A-4E83-9D5B-898099B5AF99}" dt="2022-04-07T09:43:31.152" v="918" actId="1076"/>
          <ac:spMkLst>
            <pc:docMk/>
            <pc:sldMk cId="561746548" sldId="271"/>
            <ac:spMk id="8" creationId="{7F0C613D-BB01-4C70-95A4-1B11B61FCAB1}"/>
          </ac:spMkLst>
        </pc:spChg>
        <pc:spChg chg="add del mod">
          <ac:chgData name="Ipsit Anand" userId="09e52cc5b4c5aac2" providerId="LiveId" clId="{0136D983-030A-4E83-9D5B-898099B5AF99}" dt="2022-04-07T09:34:53.576" v="647"/>
          <ac:spMkLst>
            <pc:docMk/>
            <pc:sldMk cId="561746548" sldId="271"/>
            <ac:spMk id="9" creationId="{15564FBC-E803-40BF-B72C-1CD301F9662A}"/>
          </ac:spMkLst>
        </pc:spChg>
        <pc:spChg chg="add mod">
          <ac:chgData name="Ipsit Anand" userId="09e52cc5b4c5aac2" providerId="LiveId" clId="{0136D983-030A-4E83-9D5B-898099B5AF99}" dt="2022-04-07T09:43:08.781" v="916" actId="20577"/>
          <ac:spMkLst>
            <pc:docMk/>
            <pc:sldMk cId="561746548" sldId="271"/>
            <ac:spMk id="10" creationId="{B25F6380-C631-46F9-8409-D7151FD4A13F}"/>
          </ac:spMkLst>
        </pc:spChg>
        <pc:picChg chg="add mod">
          <ac:chgData name="Ipsit Anand" userId="09e52cc5b4c5aac2" providerId="LiveId" clId="{0136D983-030A-4E83-9D5B-898099B5AF99}" dt="2022-04-07T09:28:47.479" v="485" actId="1076"/>
          <ac:picMkLst>
            <pc:docMk/>
            <pc:sldMk cId="561746548" sldId="271"/>
            <ac:picMk id="1026" creationId="{EF9CF450-6019-485E-9D49-4AB8BB0A7112}"/>
          </ac:picMkLst>
        </pc:picChg>
        <pc:picChg chg="add mod">
          <ac:chgData name="Ipsit Anand" userId="09e52cc5b4c5aac2" providerId="LiveId" clId="{0136D983-030A-4E83-9D5B-898099B5AF99}" dt="2022-04-07T09:29:15.551" v="490" actId="14100"/>
          <ac:picMkLst>
            <pc:docMk/>
            <pc:sldMk cId="561746548" sldId="271"/>
            <ac:picMk id="1028" creationId="{E1EB761B-E100-4937-BD0A-6CB698EFB182}"/>
          </ac:picMkLst>
        </pc:picChg>
      </pc:sldChg>
      <pc:sldChg chg="addSp delSp modSp new mod modClrScheme chgLayout">
        <pc:chgData name="Ipsit Anand" userId="09e52cc5b4c5aac2" providerId="LiveId" clId="{0136D983-030A-4E83-9D5B-898099B5AF99}" dt="2022-04-07T12:44:00.239" v="1285" actId="14100"/>
        <pc:sldMkLst>
          <pc:docMk/>
          <pc:sldMk cId="3013395325" sldId="272"/>
        </pc:sldMkLst>
        <pc:spChg chg="mod">
          <ac:chgData name="Ipsit Anand" userId="09e52cc5b4c5aac2" providerId="LiveId" clId="{0136D983-030A-4E83-9D5B-898099B5AF99}" dt="2022-04-07T12:42:45.744" v="1271" actId="26606"/>
          <ac:spMkLst>
            <pc:docMk/>
            <pc:sldMk cId="3013395325" sldId="272"/>
            <ac:spMk id="2" creationId="{53F9447F-32B1-427F-A61D-4B035CC78B92}"/>
          </ac:spMkLst>
        </pc:spChg>
        <pc:spChg chg="del mod">
          <ac:chgData name="Ipsit Anand" userId="09e52cc5b4c5aac2" providerId="LiveId" clId="{0136D983-030A-4E83-9D5B-898099B5AF99}" dt="2022-04-07T12:38:45.059" v="1250" actId="26606"/>
          <ac:spMkLst>
            <pc:docMk/>
            <pc:sldMk cId="3013395325" sldId="272"/>
            <ac:spMk id="3" creationId="{213CACBD-917E-4D70-84DE-EF047E4C3FC4}"/>
          </ac:spMkLst>
        </pc:spChg>
        <pc:spChg chg="add del mod">
          <ac:chgData name="Ipsit Anand" userId="09e52cc5b4c5aac2" providerId="LiveId" clId="{0136D983-030A-4E83-9D5B-898099B5AF99}" dt="2022-04-07T12:42:55.405" v="1273" actId="21"/>
          <ac:spMkLst>
            <pc:docMk/>
            <pc:sldMk cId="3013395325" sldId="272"/>
            <ac:spMk id="10" creationId="{23132842-2643-4047-9410-591559CE657D}"/>
          </ac:spMkLst>
        </pc:spChg>
        <pc:spChg chg="add del mod">
          <ac:chgData name="Ipsit Anand" userId="09e52cc5b4c5aac2" providerId="LiveId" clId="{0136D983-030A-4E83-9D5B-898099B5AF99}" dt="2022-04-07T12:42:52.544" v="1272" actId="21"/>
          <ac:spMkLst>
            <pc:docMk/>
            <pc:sldMk cId="3013395325" sldId="272"/>
            <ac:spMk id="12" creationId="{B0E31AF3-6349-4657-41AE-5D748E300B70}"/>
          </ac:spMkLst>
        </pc:spChg>
        <pc:spChg chg="add del mod">
          <ac:chgData name="Ipsit Anand" userId="09e52cc5b4c5aac2" providerId="LiveId" clId="{0136D983-030A-4E83-9D5B-898099B5AF99}" dt="2022-04-07T12:43:16.160" v="1275" actId="21"/>
          <ac:spMkLst>
            <pc:docMk/>
            <pc:sldMk cId="3013395325" sldId="272"/>
            <ac:spMk id="14" creationId="{60ABD8B7-3DAB-9ADD-438F-2DB5E0CEB56A}"/>
          </ac:spMkLst>
        </pc:spChg>
        <pc:graphicFrameChg chg="add mod modGraphic">
          <ac:chgData name="Ipsit Anand" userId="09e52cc5b4c5aac2" providerId="LiveId" clId="{0136D983-030A-4E83-9D5B-898099B5AF99}" dt="2022-04-07T12:44:00.239" v="1285" actId="14100"/>
          <ac:graphicFrameMkLst>
            <pc:docMk/>
            <pc:sldMk cId="3013395325" sldId="272"/>
            <ac:graphicFrameMk id="5" creationId="{25523393-48A9-E81E-24D6-65EE5B13803B}"/>
          </ac:graphicFrameMkLst>
        </pc:graphicFrameChg>
      </pc:sldChg>
      <pc:sldChg chg="addSp delSp modSp add mod">
        <pc:chgData name="Ipsit Anand" userId="09e52cc5b4c5aac2" providerId="LiveId" clId="{0136D983-030A-4E83-9D5B-898099B5AF99}" dt="2022-04-07T13:16:37.558" v="1449" actId="1076"/>
        <pc:sldMkLst>
          <pc:docMk/>
          <pc:sldMk cId="2729702027" sldId="273"/>
        </pc:sldMkLst>
        <pc:spChg chg="mod">
          <ac:chgData name="Ipsit Anand" userId="09e52cc5b4c5aac2" providerId="LiveId" clId="{0136D983-030A-4E83-9D5B-898099B5AF99}" dt="2022-04-07T11:27:44.138" v="1235" actId="20577"/>
          <ac:spMkLst>
            <pc:docMk/>
            <pc:sldMk cId="2729702027" sldId="273"/>
            <ac:spMk id="2" creationId="{53F9447F-32B1-427F-A61D-4B035CC78B92}"/>
          </ac:spMkLst>
        </pc:spChg>
        <pc:spChg chg="del mod">
          <ac:chgData name="Ipsit Anand" userId="09e52cc5b4c5aac2" providerId="LiveId" clId="{0136D983-030A-4E83-9D5B-898099B5AF99}" dt="2022-04-07T12:30:34.328" v="1236" actId="22"/>
          <ac:spMkLst>
            <pc:docMk/>
            <pc:sldMk cId="2729702027" sldId="273"/>
            <ac:spMk id="3" creationId="{213CACBD-917E-4D70-84DE-EF047E4C3FC4}"/>
          </ac:spMkLst>
        </pc:spChg>
        <pc:spChg chg="add mod">
          <ac:chgData name="Ipsit Anand" userId="09e52cc5b4c5aac2" providerId="LiveId" clId="{0136D983-030A-4E83-9D5B-898099B5AF99}" dt="2022-04-07T13:16:23.167" v="1429" actId="1076"/>
          <ac:spMkLst>
            <pc:docMk/>
            <pc:sldMk cId="2729702027" sldId="273"/>
            <ac:spMk id="10" creationId="{818E5338-12AA-410F-BC83-76BDF1758CDE}"/>
          </ac:spMkLst>
        </pc:spChg>
        <pc:spChg chg="add mod">
          <ac:chgData name="Ipsit Anand" userId="09e52cc5b4c5aac2" providerId="LiveId" clId="{0136D983-030A-4E83-9D5B-898099B5AF99}" dt="2022-04-07T13:16:37.558" v="1449" actId="1076"/>
          <ac:spMkLst>
            <pc:docMk/>
            <pc:sldMk cId="2729702027" sldId="273"/>
            <ac:spMk id="11" creationId="{B45A37F9-E87F-463E-B513-4053C80CD5C7}"/>
          </ac:spMkLst>
        </pc:spChg>
        <pc:spChg chg="add del mod">
          <ac:chgData name="Ipsit Anand" userId="09e52cc5b4c5aac2" providerId="LiveId" clId="{0136D983-030A-4E83-9D5B-898099B5AF99}" dt="2022-04-07T12:45:58.908" v="1305"/>
          <ac:spMkLst>
            <pc:docMk/>
            <pc:sldMk cId="2729702027" sldId="273"/>
            <ac:spMk id="12" creationId="{26E125A1-73E9-49C6-B961-15985CD4EBFB}"/>
          </ac:spMkLst>
        </pc:spChg>
        <pc:spChg chg="add mod">
          <ac:chgData name="Ipsit Anand" userId="09e52cc5b4c5aac2" providerId="LiveId" clId="{0136D983-030A-4E83-9D5B-898099B5AF99}" dt="2022-04-07T12:45:57.495" v="1303"/>
          <ac:spMkLst>
            <pc:docMk/>
            <pc:sldMk cId="2729702027" sldId="273"/>
            <ac:spMk id="13" creationId="{C65C41AE-CD7E-4942-AE0C-FFA6E55B732C}"/>
          </ac:spMkLst>
        </pc:spChg>
        <pc:picChg chg="add mod ord">
          <ac:chgData name="Ipsit Anand" userId="09e52cc5b4c5aac2" providerId="LiveId" clId="{0136D983-030A-4E83-9D5B-898099B5AF99}" dt="2022-04-07T12:45:09.649" v="1292" actId="1076"/>
          <ac:picMkLst>
            <pc:docMk/>
            <pc:sldMk cId="2729702027" sldId="273"/>
            <ac:picMk id="5" creationId="{BBE40151-2289-4436-8D88-46407F6DB115}"/>
          </ac:picMkLst>
        </pc:picChg>
        <pc:picChg chg="add mod">
          <ac:chgData name="Ipsit Anand" userId="09e52cc5b4c5aac2" providerId="LiveId" clId="{0136D983-030A-4E83-9D5B-898099B5AF99}" dt="2022-04-07T12:37:28.263" v="1242" actId="1076"/>
          <ac:picMkLst>
            <pc:docMk/>
            <pc:sldMk cId="2729702027" sldId="273"/>
            <ac:picMk id="7" creationId="{EFCDB8FF-3A85-4221-92D0-D24A3C41BD48}"/>
          </ac:picMkLst>
        </pc:picChg>
        <pc:picChg chg="add mod">
          <ac:chgData name="Ipsit Anand" userId="09e52cc5b4c5aac2" providerId="LiveId" clId="{0136D983-030A-4E83-9D5B-898099B5AF99}" dt="2022-04-07T12:45:07.923" v="1291" actId="1076"/>
          <ac:picMkLst>
            <pc:docMk/>
            <pc:sldMk cId="2729702027" sldId="273"/>
            <ac:picMk id="9" creationId="{FCA4CCE1-8058-49E1-AE7A-685A1065029C}"/>
          </ac:picMkLst>
        </pc:picChg>
      </pc:sldChg>
      <pc:sldChg chg="addSp delSp modSp add mod">
        <pc:chgData name="Ipsit Anand" userId="09e52cc5b4c5aac2" providerId="LiveId" clId="{0136D983-030A-4E83-9D5B-898099B5AF99}" dt="2022-04-07T13:32:17.994" v="1552" actId="14100"/>
        <pc:sldMkLst>
          <pc:docMk/>
          <pc:sldMk cId="2403622318" sldId="274"/>
        </pc:sldMkLst>
        <pc:spChg chg="del mod">
          <ac:chgData name="Ipsit Anand" userId="09e52cc5b4c5aac2" providerId="LiveId" clId="{0136D983-030A-4E83-9D5B-898099B5AF99}" dt="2022-04-07T12:48:13.610" v="1324"/>
          <ac:spMkLst>
            <pc:docMk/>
            <pc:sldMk cId="2403622318" sldId="274"/>
            <ac:spMk id="2" creationId="{53F9447F-32B1-427F-A61D-4B035CC78B92}"/>
          </ac:spMkLst>
        </pc:spChg>
        <pc:spChg chg="add del mod">
          <ac:chgData name="Ipsit Anand" userId="09e52cc5b4c5aac2" providerId="LiveId" clId="{0136D983-030A-4E83-9D5B-898099B5AF99}" dt="2022-04-07T12:48:03.692" v="1309" actId="21"/>
          <ac:spMkLst>
            <pc:docMk/>
            <pc:sldMk cId="2403622318" sldId="274"/>
            <ac:spMk id="3" creationId="{E96D9590-D3E3-41E4-B9C7-970CEAFE4771}"/>
          </ac:spMkLst>
        </pc:spChg>
        <pc:spChg chg="add mod">
          <ac:chgData name="Ipsit Anand" userId="09e52cc5b4c5aac2" providerId="LiveId" clId="{0136D983-030A-4E83-9D5B-898099B5AF99}" dt="2022-04-07T13:23:27.142" v="1452" actId="14100"/>
          <ac:spMkLst>
            <pc:docMk/>
            <pc:sldMk cId="2403622318" sldId="274"/>
            <ac:spMk id="4" creationId="{CB3B7810-B04A-47E5-9F6A-EB1460930E5D}"/>
          </ac:spMkLst>
        </pc:spChg>
        <pc:spChg chg="del">
          <ac:chgData name="Ipsit Anand" userId="09e52cc5b4c5aac2" providerId="LiveId" clId="{0136D983-030A-4E83-9D5B-898099B5AF99}" dt="2022-04-07T12:47:48.262" v="1307" actId="478"/>
          <ac:spMkLst>
            <pc:docMk/>
            <pc:sldMk cId="2403622318" sldId="274"/>
            <ac:spMk id="10" creationId="{818E5338-12AA-410F-BC83-76BDF1758CDE}"/>
          </ac:spMkLst>
        </pc:spChg>
        <pc:spChg chg="del">
          <ac:chgData name="Ipsit Anand" userId="09e52cc5b4c5aac2" providerId="LiveId" clId="{0136D983-030A-4E83-9D5B-898099B5AF99}" dt="2022-04-07T12:47:48.262" v="1307" actId="478"/>
          <ac:spMkLst>
            <pc:docMk/>
            <pc:sldMk cId="2403622318" sldId="274"/>
            <ac:spMk id="11" creationId="{B45A37F9-E87F-463E-B513-4053C80CD5C7}"/>
          </ac:spMkLst>
        </pc:spChg>
        <pc:spChg chg="add mod">
          <ac:chgData name="Ipsit Anand" userId="09e52cc5b4c5aac2" providerId="LiveId" clId="{0136D983-030A-4E83-9D5B-898099B5AF99}" dt="2022-04-07T12:48:43.259" v="1328" actId="14100"/>
          <ac:spMkLst>
            <pc:docMk/>
            <pc:sldMk cId="2403622318" sldId="274"/>
            <ac:spMk id="12" creationId="{283189D0-AF0F-49B5-A79C-2974BBD091CA}"/>
          </ac:spMkLst>
        </pc:spChg>
        <pc:spChg chg="del">
          <ac:chgData name="Ipsit Anand" userId="09e52cc5b4c5aac2" providerId="LiveId" clId="{0136D983-030A-4E83-9D5B-898099B5AF99}" dt="2022-04-07T12:48:07.484" v="1310" actId="21"/>
          <ac:spMkLst>
            <pc:docMk/>
            <pc:sldMk cId="2403622318" sldId="274"/>
            <ac:spMk id="13" creationId="{C65C41AE-CD7E-4942-AE0C-FFA6E55B732C}"/>
          </ac:spMkLst>
        </pc:spChg>
        <pc:spChg chg="add del">
          <ac:chgData name="Ipsit Anand" userId="09e52cc5b4c5aac2" providerId="LiveId" clId="{0136D983-030A-4E83-9D5B-898099B5AF99}" dt="2022-04-07T13:02:00.860" v="1410" actId="22"/>
          <ac:spMkLst>
            <pc:docMk/>
            <pc:sldMk cId="2403622318" sldId="274"/>
            <ac:spMk id="17" creationId="{E85DF36C-BD7E-4B77-BA62-D5A2F6882225}"/>
          </ac:spMkLst>
        </pc:spChg>
        <pc:spChg chg="add mod">
          <ac:chgData name="Ipsit Anand" userId="09e52cc5b4c5aac2" providerId="LiveId" clId="{0136D983-030A-4E83-9D5B-898099B5AF99}" dt="2022-04-07T13:02:22.318" v="1412"/>
          <ac:spMkLst>
            <pc:docMk/>
            <pc:sldMk cId="2403622318" sldId="274"/>
            <ac:spMk id="19" creationId="{8FCD1597-83CD-4077-BFE7-5DE0E8076A94}"/>
          </ac:spMkLst>
        </pc:spChg>
        <pc:graphicFrameChg chg="add del mod modGraphic">
          <ac:chgData name="Ipsit Anand" userId="09e52cc5b4c5aac2" providerId="LiveId" clId="{0136D983-030A-4E83-9D5B-898099B5AF99}" dt="2022-04-07T12:58:13.722" v="1408" actId="21"/>
          <ac:graphicFrameMkLst>
            <pc:docMk/>
            <pc:sldMk cId="2403622318" sldId="274"/>
            <ac:graphicFrameMk id="14" creationId="{364AC292-5AEF-4F93-B43A-8D8F4D47B323}"/>
          </ac:graphicFrameMkLst>
        </pc:graphicFrameChg>
        <pc:graphicFrameChg chg="add del modGraphic">
          <ac:chgData name="Ipsit Anand" userId="09e52cc5b4c5aac2" providerId="LiveId" clId="{0136D983-030A-4E83-9D5B-898099B5AF99}" dt="2022-04-07T12:57:46.298" v="1407" actId="21"/>
          <ac:graphicFrameMkLst>
            <pc:docMk/>
            <pc:sldMk cId="2403622318" sldId="274"/>
            <ac:graphicFrameMk id="15" creationId="{4D531CF8-2A92-411B-9746-DCE5D81FD302}"/>
          </ac:graphicFrameMkLst>
        </pc:graphicFrameChg>
        <pc:graphicFrameChg chg="add mod modGraphic">
          <ac:chgData name="Ipsit Anand" userId="09e52cc5b4c5aac2" providerId="LiveId" clId="{0136D983-030A-4E83-9D5B-898099B5AF99}" dt="2022-04-07T13:32:17.994" v="1552" actId="14100"/>
          <ac:graphicFrameMkLst>
            <pc:docMk/>
            <pc:sldMk cId="2403622318" sldId="274"/>
            <ac:graphicFrameMk id="20" creationId="{E6B003D6-BD28-4023-B3E0-FDD2C43A3388}"/>
          </ac:graphicFrameMkLst>
        </pc:graphicFrameChg>
        <pc:picChg chg="del">
          <ac:chgData name="Ipsit Anand" userId="09e52cc5b4c5aac2" providerId="LiveId" clId="{0136D983-030A-4E83-9D5B-898099B5AF99}" dt="2022-04-07T12:47:53.106" v="1308" actId="478"/>
          <ac:picMkLst>
            <pc:docMk/>
            <pc:sldMk cId="2403622318" sldId="274"/>
            <ac:picMk id="5" creationId="{BBE40151-2289-4436-8D88-46407F6DB115}"/>
          </ac:picMkLst>
        </pc:picChg>
        <pc:picChg chg="del">
          <ac:chgData name="Ipsit Anand" userId="09e52cc5b4c5aac2" providerId="LiveId" clId="{0136D983-030A-4E83-9D5B-898099B5AF99}" dt="2022-04-07T12:47:48.262" v="1307" actId="478"/>
          <ac:picMkLst>
            <pc:docMk/>
            <pc:sldMk cId="2403622318" sldId="274"/>
            <ac:picMk id="7" creationId="{EFCDB8FF-3A85-4221-92D0-D24A3C41BD48}"/>
          </ac:picMkLst>
        </pc:picChg>
        <pc:picChg chg="del">
          <ac:chgData name="Ipsit Anand" userId="09e52cc5b4c5aac2" providerId="LiveId" clId="{0136D983-030A-4E83-9D5B-898099B5AF99}" dt="2022-04-07T12:47:48.262" v="1307" actId="478"/>
          <ac:picMkLst>
            <pc:docMk/>
            <pc:sldMk cId="2403622318" sldId="274"/>
            <ac:picMk id="9" creationId="{FCA4CCE1-8058-49E1-AE7A-685A1065029C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0C6A3E7-328B-46F1-A860-437546571C9F}" type="doc">
      <dgm:prSet loTypeId="urn:microsoft.com/office/officeart/2005/8/layout/vList2" loCatId="list" qsTypeId="urn:microsoft.com/office/officeart/2005/8/quickstyle/simple1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87C696A9-1956-4975-AA7A-3ACF9305916C}">
      <dgm:prSet/>
      <dgm:spPr/>
      <dgm:t>
        <a:bodyPr/>
        <a:lstStyle/>
        <a:p>
          <a:r>
            <a:rPr lang="en-US"/>
            <a:t>INTRODUCTION</a:t>
          </a:r>
        </a:p>
      </dgm:t>
    </dgm:pt>
    <dgm:pt modelId="{45E6BB2D-75C5-427C-BEFE-94D8606B93BA}" type="parTrans" cxnId="{E0ABF56A-6EE2-42B4-9C9C-307DBD70B8F9}">
      <dgm:prSet/>
      <dgm:spPr/>
      <dgm:t>
        <a:bodyPr/>
        <a:lstStyle/>
        <a:p>
          <a:endParaRPr lang="en-US"/>
        </a:p>
      </dgm:t>
    </dgm:pt>
    <dgm:pt modelId="{9DEE8369-B2EA-4A48-AD4F-5F29E6D6262F}" type="sibTrans" cxnId="{E0ABF56A-6EE2-42B4-9C9C-307DBD70B8F9}">
      <dgm:prSet/>
      <dgm:spPr/>
      <dgm:t>
        <a:bodyPr/>
        <a:lstStyle/>
        <a:p>
          <a:endParaRPr lang="en-US"/>
        </a:p>
      </dgm:t>
    </dgm:pt>
    <dgm:pt modelId="{EBD5D920-E29E-49CA-A75B-B5AC692114AC}">
      <dgm:prSet/>
      <dgm:spPr/>
      <dgm:t>
        <a:bodyPr/>
        <a:lstStyle/>
        <a:p>
          <a:r>
            <a:rPr lang="en-US"/>
            <a:t>REQUIREMENTS</a:t>
          </a:r>
        </a:p>
      </dgm:t>
    </dgm:pt>
    <dgm:pt modelId="{D17696EA-7AEE-4655-BCD0-16F36A57E026}" type="parTrans" cxnId="{6061A091-6A27-4F28-B08A-4815650FC672}">
      <dgm:prSet/>
      <dgm:spPr/>
      <dgm:t>
        <a:bodyPr/>
        <a:lstStyle/>
        <a:p>
          <a:endParaRPr lang="en-US"/>
        </a:p>
      </dgm:t>
    </dgm:pt>
    <dgm:pt modelId="{E6795DD5-55B4-4ABE-8530-3B1DE09FC08D}" type="sibTrans" cxnId="{6061A091-6A27-4F28-B08A-4815650FC672}">
      <dgm:prSet/>
      <dgm:spPr/>
      <dgm:t>
        <a:bodyPr/>
        <a:lstStyle/>
        <a:p>
          <a:endParaRPr lang="en-US"/>
        </a:p>
      </dgm:t>
    </dgm:pt>
    <dgm:pt modelId="{68AD45E9-3E5D-4DAC-95B1-BAA9D09CD168}">
      <dgm:prSet/>
      <dgm:spPr/>
      <dgm:t>
        <a:bodyPr/>
        <a:lstStyle/>
        <a:p>
          <a:r>
            <a:rPr lang="en-US"/>
            <a:t>BENEFITS OF GT</a:t>
          </a:r>
        </a:p>
      </dgm:t>
    </dgm:pt>
    <dgm:pt modelId="{7072392D-C67A-43CC-A9BB-230B82370FC4}" type="parTrans" cxnId="{4B8757DE-C41A-403B-8A0D-241FBCA03B75}">
      <dgm:prSet/>
      <dgm:spPr/>
      <dgm:t>
        <a:bodyPr/>
        <a:lstStyle/>
        <a:p>
          <a:endParaRPr lang="en-US"/>
        </a:p>
      </dgm:t>
    </dgm:pt>
    <dgm:pt modelId="{8ABC399A-A7D8-4DD2-BBAF-636B14169BB6}" type="sibTrans" cxnId="{4B8757DE-C41A-403B-8A0D-241FBCA03B75}">
      <dgm:prSet/>
      <dgm:spPr/>
      <dgm:t>
        <a:bodyPr/>
        <a:lstStyle/>
        <a:p>
          <a:endParaRPr lang="en-US"/>
        </a:p>
      </dgm:t>
    </dgm:pt>
    <dgm:pt modelId="{AF2F8AE2-D684-4B1A-879D-922CDDEE1762}">
      <dgm:prSet/>
      <dgm:spPr/>
      <dgm:t>
        <a:bodyPr/>
        <a:lstStyle/>
        <a:p>
          <a:r>
            <a:rPr lang="en-US"/>
            <a:t>PART FAMILIES</a:t>
          </a:r>
        </a:p>
      </dgm:t>
    </dgm:pt>
    <dgm:pt modelId="{9B988C03-C842-4D80-ADB9-54788DFD99F9}" type="parTrans" cxnId="{D62358AD-225C-4D4C-BE38-C79D017D91AC}">
      <dgm:prSet/>
      <dgm:spPr/>
      <dgm:t>
        <a:bodyPr/>
        <a:lstStyle/>
        <a:p>
          <a:endParaRPr lang="en-US"/>
        </a:p>
      </dgm:t>
    </dgm:pt>
    <dgm:pt modelId="{4B8C2E88-82EB-443B-A94A-CA13EB9697E7}" type="sibTrans" cxnId="{D62358AD-225C-4D4C-BE38-C79D017D91AC}">
      <dgm:prSet/>
      <dgm:spPr/>
      <dgm:t>
        <a:bodyPr/>
        <a:lstStyle/>
        <a:p>
          <a:endParaRPr lang="en-US"/>
        </a:p>
      </dgm:t>
    </dgm:pt>
    <dgm:pt modelId="{27954D04-CB4F-4054-B5E6-8F049F781C45}">
      <dgm:prSet/>
      <dgm:spPr/>
      <dgm:t>
        <a:bodyPr/>
        <a:lstStyle/>
        <a:p>
          <a:r>
            <a:rPr lang="en-US"/>
            <a:t>METHODS FOR PART FAMILY FORMATION</a:t>
          </a:r>
        </a:p>
      </dgm:t>
    </dgm:pt>
    <dgm:pt modelId="{F6C8D0AA-F12D-4FC2-A63B-12EE5253775B}" type="parTrans" cxnId="{CE3B1A14-E531-43F5-8F7D-55653C040975}">
      <dgm:prSet/>
      <dgm:spPr/>
      <dgm:t>
        <a:bodyPr/>
        <a:lstStyle/>
        <a:p>
          <a:endParaRPr lang="en-US"/>
        </a:p>
      </dgm:t>
    </dgm:pt>
    <dgm:pt modelId="{2B2BBF33-23CF-4079-8A55-0FE8E1AF88DC}" type="sibTrans" cxnId="{CE3B1A14-E531-43F5-8F7D-55653C040975}">
      <dgm:prSet/>
      <dgm:spPr/>
      <dgm:t>
        <a:bodyPr/>
        <a:lstStyle/>
        <a:p>
          <a:endParaRPr lang="en-US"/>
        </a:p>
      </dgm:t>
    </dgm:pt>
    <dgm:pt modelId="{42AF0221-B5B4-4835-8D4A-75B0EAB4825C}">
      <dgm:prSet/>
      <dgm:spPr/>
      <dgm:t>
        <a:bodyPr/>
        <a:lstStyle/>
        <a:p>
          <a:r>
            <a:rPr lang="en-US"/>
            <a:t>LIMITATIONS OF GT</a:t>
          </a:r>
        </a:p>
      </dgm:t>
    </dgm:pt>
    <dgm:pt modelId="{80F3B2F1-6B50-4313-B331-FC6B4DF3544D}" type="parTrans" cxnId="{81F78612-4E1E-4218-9A2D-AD33AFBA0C9D}">
      <dgm:prSet/>
      <dgm:spPr/>
      <dgm:t>
        <a:bodyPr/>
        <a:lstStyle/>
        <a:p>
          <a:endParaRPr lang="en-US"/>
        </a:p>
      </dgm:t>
    </dgm:pt>
    <dgm:pt modelId="{E8CC8DFE-808B-40A2-BE7A-FA9CA1838EBF}" type="sibTrans" cxnId="{81F78612-4E1E-4218-9A2D-AD33AFBA0C9D}">
      <dgm:prSet/>
      <dgm:spPr/>
      <dgm:t>
        <a:bodyPr/>
        <a:lstStyle/>
        <a:p>
          <a:endParaRPr lang="en-US"/>
        </a:p>
      </dgm:t>
    </dgm:pt>
    <dgm:pt modelId="{1B74B799-4491-4898-AFD0-42170BA41ECE}">
      <dgm:prSet/>
      <dgm:spPr/>
      <dgm:t>
        <a:bodyPr/>
        <a:lstStyle/>
        <a:p>
          <a:r>
            <a:rPr lang="en-US"/>
            <a:t>CELLULAR MANUFACTURING</a:t>
          </a:r>
        </a:p>
      </dgm:t>
    </dgm:pt>
    <dgm:pt modelId="{6E0AE840-9148-45D3-BF20-E8CE61642480}" type="parTrans" cxnId="{618866F3-33D6-49F0-ADAC-6B45F72B7592}">
      <dgm:prSet/>
      <dgm:spPr/>
      <dgm:t>
        <a:bodyPr/>
        <a:lstStyle/>
        <a:p>
          <a:endParaRPr lang="en-US"/>
        </a:p>
      </dgm:t>
    </dgm:pt>
    <dgm:pt modelId="{6A9F2926-F942-4A3E-B7F6-749EB0B654BD}" type="sibTrans" cxnId="{618866F3-33D6-49F0-ADAC-6B45F72B7592}">
      <dgm:prSet/>
      <dgm:spPr/>
      <dgm:t>
        <a:bodyPr/>
        <a:lstStyle/>
        <a:p>
          <a:endParaRPr lang="en-US"/>
        </a:p>
      </dgm:t>
    </dgm:pt>
    <dgm:pt modelId="{A4F870CA-4BAA-4F5A-A17C-46C3411A927B}">
      <dgm:prSet/>
      <dgm:spPr/>
      <dgm:t>
        <a:bodyPr/>
        <a:lstStyle/>
        <a:p>
          <a:r>
            <a:rPr lang="en-US"/>
            <a:t>CONCLUSION </a:t>
          </a:r>
        </a:p>
      </dgm:t>
    </dgm:pt>
    <dgm:pt modelId="{1B500338-19A7-45F3-A7EA-2547C057DBB1}" type="parTrans" cxnId="{EF6B8477-6E43-42AF-88BD-40AA1E4343D3}">
      <dgm:prSet/>
      <dgm:spPr/>
      <dgm:t>
        <a:bodyPr/>
        <a:lstStyle/>
        <a:p>
          <a:endParaRPr lang="en-US"/>
        </a:p>
      </dgm:t>
    </dgm:pt>
    <dgm:pt modelId="{5816A5DD-550A-4C74-A3C4-3B497797F23D}" type="sibTrans" cxnId="{EF6B8477-6E43-42AF-88BD-40AA1E4343D3}">
      <dgm:prSet/>
      <dgm:spPr/>
      <dgm:t>
        <a:bodyPr/>
        <a:lstStyle/>
        <a:p>
          <a:endParaRPr lang="en-US"/>
        </a:p>
      </dgm:t>
    </dgm:pt>
    <dgm:pt modelId="{8F85192B-C959-48EB-B778-BACB7BFEF8BD}">
      <dgm:prSet/>
      <dgm:spPr/>
      <dgm:t>
        <a:bodyPr/>
        <a:lstStyle/>
        <a:p>
          <a:r>
            <a:rPr lang="en-US"/>
            <a:t>REFERENCES</a:t>
          </a:r>
        </a:p>
      </dgm:t>
    </dgm:pt>
    <dgm:pt modelId="{47758566-2F81-4DB8-A1D1-49F7F5115748}" type="parTrans" cxnId="{AA7671C9-8938-4272-BB54-6EAED0E1C391}">
      <dgm:prSet/>
      <dgm:spPr/>
      <dgm:t>
        <a:bodyPr/>
        <a:lstStyle/>
        <a:p>
          <a:endParaRPr lang="en-US"/>
        </a:p>
      </dgm:t>
    </dgm:pt>
    <dgm:pt modelId="{FBC06A82-609B-45AF-BA11-FE0E84A38C8E}" type="sibTrans" cxnId="{AA7671C9-8938-4272-BB54-6EAED0E1C391}">
      <dgm:prSet/>
      <dgm:spPr/>
      <dgm:t>
        <a:bodyPr/>
        <a:lstStyle/>
        <a:p>
          <a:endParaRPr lang="en-US"/>
        </a:p>
      </dgm:t>
    </dgm:pt>
    <dgm:pt modelId="{CFC0AA42-CE1C-4503-BB1C-0F0FA92A29FD}" type="pres">
      <dgm:prSet presAssocID="{40C6A3E7-328B-46F1-A860-437546571C9F}" presName="linear" presStyleCnt="0">
        <dgm:presLayoutVars>
          <dgm:animLvl val="lvl"/>
          <dgm:resizeHandles val="exact"/>
        </dgm:presLayoutVars>
      </dgm:prSet>
      <dgm:spPr/>
    </dgm:pt>
    <dgm:pt modelId="{532D3E16-FCC5-4AD4-B230-16CB4B493192}" type="pres">
      <dgm:prSet presAssocID="{87C696A9-1956-4975-AA7A-3ACF9305916C}" presName="parentText" presStyleLbl="node1" presStyleIdx="0" presStyleCnt="9">
        <dgm:presLayoutVars>
          <dgm:chMax val="0"/>
          <dgm:bulletEnabled val="1"/>
        </dgm:presLayoutVars>
      </dgm:prSet>
      <dgm:spPr/>
    </dgm:pt>
    <dgm:pt modelId="{3FDA95EB-AE05-422B-A4D2-DBFBDA724EF2}" type="pres">
      <dgm:prSet presAssocID="{9DEE8369-B2EA-4A48-AD4F-5F29E6D6262F}" presName="spacer" presStyleCnt="0"/>
      <dgm:spPr/>
    </dgm:pt>
    <dgm:pt modelId="{D127B0AD-AEF5-406F-9EBB-ED1923E9AE74}" type="pres">
      <dgm:prSet presAssocID="{EBD5D920-E29E-49CA-A75B-B5AC692114AC}" presName="parentText" presStyleLbl="node1" presStyleIdx="1" presStyleCnt="9">
        <dgm:presLayoutVars>
          <dgm:chMax val="0"/>
          <dgm:bulletEnabled val="1"/>
        </dgm:presLayoutVars>
      </dgm:prSet>
      <dgm:spPr/>
    </dgm:pt>
    <dgm:pt modelId="{09C52AAD-F1E9-4A58-BBCD-F41BB23E7E79}" type="pres">
      <dgm:prSet presAssocID="{E6795DD5-55B4-4ABE-8530-3B1DE09FC08D}" presName="spacer" presStyleCnt="0"/>
      <dgm:spPr/>
    </dgm:pt>
    <dgm:pt modelId="{1765A866-88C9-4FD9-BB07-029F4B8DCB11}" type="pres">
      <dgm:prSet presAssocID="{68AD45E9-3E5D-4DAC-95B1-BAA9D09CD168}" presName="parentText" presStyleLbl="node1" presStyleIdx="2" presStyleCnt="9">
        <dgm:presLayoutVars>
          <dgm:chMax val="0"/>
          <dgm:bulletEnabled val="1"/>
        </dgm:presLayoutVars>
      </dgm:prSet>
      <dgm:spPr/>
    </dgm:pt>
    <dgm:pt modelId="{87D3B22D-D4CF-47BC-8BDA-FDBD3FDD6A39}" type="pres">
      <dgm:prSet presAssocID="{8ABC399A-A7D8-4DD2-BBAF-636B14169BB6}" presName="spacer" presStyleCnt="0"/>
      <dgm:spPr/>
    </dgm:pt>
    <dgm:pt modelId="{90BECE6B-ED96-4BF5-B883-5AAFE5949C7A}" type="pres">
      <dgm:prSet presAssocID="{AF2F8AE2-D684-4B1A-879D-922CDDEE1762}" presName="parentText" presStyleLbl="node1" presStyleIdx="3" presStyleCnt="9">
        <dgm:presLayoutVars>
          <dgm:chMax val="0"/>
          <dgm:bulletEnabled val="1"/>
        </dgm:presLayoutVars>
      </dgm:prSet>
      <dgm:spPr/>
    </dgm:pt>
    <dgm:pt modelId="{9E86C041-C5D6-4507-A65D-203A1FF9766A}" type="pres">
      <dgm:prSet presAssocID="{4B8C2E88-82EB-443B-A94A-CA13EB9697E7}" presName="spacer" presStyleCnt="0"/>
      <dgm:spPr/>
    </dgm:pt>
    <dgm:pt modelId="{3F5EACB0-8C21-4AB0-8344-ED98D3B76AF0}" type="pres">
      <dgm:prSet presAssocID="{27954D04-CB4F-4054-B5E6-8F049F781C45}" presName="parentText" presStyleLbl="node1" presStyleIdx="4" presStyleCnt="9">
        <dgm:presLayoutVars>
          <dgm:chMax val="0"/>
          <dgm:bulletEnabled val="1"/>
        </dgm:presLayoutVars>
      </dgm:prSet>
      <dgm:spPr/>
    </dgm:pt>
    <dgm:pt modelId="{53C9B849-ACC5-4E87-9942-8EA7609B8211}" type="pres">
      <dgm:prSet presAssocID="{2B2BBF33-23CF-4079-8A55-0FE8E1AF88DC}" presName="spacer" presStyleCnt="0"/>
      <dgm:spPr/>
    </dgm:pt>
    <dgm:pt modelId="{7D255538-A3A8-4CF4-9F8A-20786A5E8194}" type="pres">
      <dgm:prSet presAssocID="{42AF0221-B5B4-4835-8D4A-75B0EAB4825C}" presName="parentText" presStyleLbl="node1" presStyleIdx="5" presStyleCnt="9">
        <dgm:presLayoutVars>
          <dgm:chMax val="0"/>
          <dgm:bulletEnabled val="1"/>
        </dgm:presLayoutVars>
      </dgm:prSet>
      <dgm:spPr/>
    </dgm:pt>
    <dgm:pt modelId="{BD2752E5-1343-45CD-9D16-AE991FA8FB90}" type="pres">
      <dgm:prSet presAssocID="{E8CC8DFE-808B-40A2-BE7A-FA9CA1838EBF}" presName="spacer" presStyleCnt="0"/>
      <dgm:spPr/>
    </dgm:pt>
    <dgm:pt modelId="{EA5A9C39-4365-4AAE-B522-8DD65F0276BD}" type="pres">
      <dgm:prSet presAssocID="{1B74B799-4491-4898-AFD0-42170BA41ECE}" presName="parentText" presStyleLbl="node1" presStyleIdx="6" presStyleCnt="9">
        <dgm:presLayoutVars>
          <dgm:chMax val="0"/>
          <dgm:bulletEnabled val="1"/>
        </dgm:presLayoutVars>
      </dgm:prSet>
      <dgm:spPr/>
    </dgm:pt>
    <dgm:pt modelId="{A30EE3F6-A651-4274-BCD4-1E85AE3AE85D}" type="pres">
      <dgm:prSet presAssocID="{6A9F2926-F942-4A3E-B7F6-749EB0B654BD}" presName="spacer" presStyleCnt="0"/>
      <dgm:spPr/>
    </dgm:pt>
    <dgm:pt modelId="{F76318A1-F78F-473E-8F81-B04942CACD7B}" type="pres">
      <dgm:prSet presAssocID="{A4F870CA-4BAA-4F5A-A17C-46C3411A927B}" presName="parentText" presStyleLbl="node1" presStyleIdx="7" presStyleCnt="9">
        <dgm:presLayoutVars>
          <dgm:chMax val="0"/>
          <dgm:bulletEnabled val="1"/>
        </dgm:presLayoutVars>
      </dgm:prSet>
      <dgm:spPr/>
    </dgm:pt>
    <dgm:pt modelId="{95A2C7F1-ED89-4453-9B22-5B106ACC9C88}" type="pres">
      <dgm:prSet presAssocID="{5816A5DD-550A-4C74-A3C4-3B497797F23D}" presName="spacer" presStyleCnt="0"/>
      <dgm:spPr/>
    </dgm:pt>
    <dgm:pt modelId="{9E8BD83A-2505-450D-B615-3883D173425F}" type="pres">
      <dgm:prSet presAssocID="{8F85192B-C959-48EB-B778-BACB7BFEF8BD}" presName="parentText" presStyleLbl="node1" presStyleIdx="8" presStyleCnt="9">
        <dgm:presLayoutVars>
          <dgm:chMax val="0"/>
          <dgm:bulletEnabled val="1"/>
        </dgm:presLayoutVars>
      </dgm:prSet>
      <dgm:spPr/>
    </dgm:pt>
  </dgm:ptLst>
  <dgm:cxnLst>
    <dgm:cxn modelId="{CA2C7E01-6040-49E4-B612-42C1CC0201A9}" type="presOf" srcId="{1B74B799-4491-4898-AFD0-42170BA41ECE}" destId="{EA5A9C39-4365-4AAE-B522-8DD65F0276BD}" srcOrd="0" destOrd="0" presId="urn:microsoft.com/office/officeart/2005/8/layout/vList2"/>
    <dgm:cxn modelId="{1A491511-052A-4A48-BD21-79E293758384}" type="presOf" srcId="{40C6A3E7-328B-46F1-A860-437546571C9F}" destId="{CFC0AA42-CE1C-4503-BB1C-0F0FA92A29FD}" srcOrd="0" destOrd="0" presId="urn:microsoft.com/office/officeart/2005/8/layout/vList2"/>
    <dgm:cxn modelId="{81F78612-4E1E-4218-9A2D-AD33AFBA0C9D}" srcId="{40C6A3E7-328B-46F1-A860-437546571C9F}" destId="{42AF0221-B5B4-4835-8D4A-75B0EAB4825C}" srcOrd="5" destOrd="0" parTransId="{80F3B2F1-6B50-4313-B331-FC6B4DF3544D}" sibTransId="{E8CC8DFE-808B-40A2-BE7A-FA9CA1838EBF}"/>
    <dgm:cxn modelId="{CE3B1A14-E531-43F5-8F7D-55653C040975}" srcId="{40C6A3E7-328B-46F1-A860-437546571C9F}" destId="{27954D04-CB4F-4054-B5E6-8F049F781C45}" srcOrd="4" destOrd="0" parTransId="{F6C8D0AA-F12D-4FC2-A63B-12EE5253775B}" sibTransId="{2B2BBF33-23CF-4079-8A55-0FE8E1AF88DC}"/>
    <dgm:cxn modelId="{5FE1661F-16EC-4FC3-BFFF-86F8851BD418}" type="presOf" srcId="{27954D04-CB4F-4054-B5E6-8F049F781C45}" destId="{3F5EACB0-8C21-4AB0-8344-ED98D3B76AF0}" srcOrd="0" destOrd="0" presId="urn:microsoft.com/office/officeart/2005/8/layout/vList2"/>
    <dgm:cxn modelId="{E0ABF56A-6EE2-42B4-9C9C-307DBD70B8F9}" srcId="{40C6A3E7-328B-46F1-A860-437546571C9F}" destId="{87C696A9-1956-4975-AA7A-3ACF9305916C}" srcOrd="0" destOrd="0" parTransId="{45E6BB2D-75C5-427C-BEFE-94D8606B93BA}" sibTransId="{9DEE8369-B2EA-4A48-AD4F-5F29E6D6262F}"/>
    <dgm:cxn modelId="{D44C654B-5D3D-4D04-BA61-F6F298C07708}" type="presOf" srcId="{8F85192B-C959-48EB-B778-BACB7BFEF8BD}" destId="{9E8BD83A-2505-450D-B615-3883D173425F}" srcOrd="0" destOrd="0" presId="urn:microsoft.com/office/officeart/2005/8/layout/vList2"/>
    <dgm:cxn modelId="{9C15826C-AB8B-48D1-A194-8EA0999ADCEE}" type="presOf" srcId="{68AD45E9-3E5D-4DAC-95B1-BAA9D09CD168}" destId="{1765A866-88C9-4FD9-BB07-029F4B8DCB11}" srcOrd="0" destOrd="0" presId="urn:microsoft.com/office/officeart/2005/8/layout/vList2"/>
    <dgm:cxn modelId="{F5335571-5A60-4752-9C6E-0DDB680BD806}" type="presOf" srcId="{EBD5D920-E29E-49CA-A75B-B5AC692114AC}" destId="{D127B0AD-AEF5-406F-9EBB-ED1923E9AE74}" srcOrd="0" destOrd="0" presId="urn:microsoft.com/office/officeart/2005/8/layout/vList2"/>
    <dgm:cxn modelId="{EF6B8477-6E43-42AF-88BD-40AA1E4343D3}" srcId="{40C6A3E7-328B-46F1-A860-437546571C9F}" destId="{A4F870CA-4BAA-4F5A-A17C-46C3411A927B}" srcOrd="7" destOrd="0" parTransId="{1B500338-19A7-45F3-A7EA-2547C057DBB1}" sibTransId="{5816A5DD-550A-4C74-A3C4-3B497797F23D}"/>
    <dgm:cxn modelId="{6061A091-6A27-4F28-B08A-4815650FC672}" srcId="{40C6A3E7-328B-46F1-A860-437546571C9F}" destId="{EBD5D920-E29E-49CA-A75B-B5AC692114AC}" srcOrd="1" destOrd="0" parTransId="{D17696EA-7AEE-4655-BCD0-16F36A57E026}" sibTransId="{E6795DD5-55B4-4ABE-8530-3B1DE09FC08D}"/>
    <dgm:cxn modelId="{4E10E7A8-5FE1-45CD-87E5-AAEA0889C5CC}" type="presOf" srcId="{AF2F8AE2-D684-4B1A-879D-922CDDEE1762}" destId="{90BECE6B-ED96-4BF5-B883-5AAFE5949C7A}" srcOrd="0" destOrd="0" presId="urn:microsoft.com/office/officeart/2005/8/layout/vList2"/>
    <dgm:cxn modelId="{D62358AD-225C-4D4C-BE38-C79D017D91AC}" srcId="{40C6A3E7-328B-46F1-A860-437546571C9F}" destId="{AF2F8AE2-D684-4B1A-879D-922CDDEE1762}" srcOrd="3" destOrd="0" parTransId="{9B988C03-C842-4D80-ADB9-54788DFD99F9}" sibTransId="{4B8C2E88-82EB-443B-A94A-CA13EB9697E7}"/>
    <dgm:cxn modelId="{AA7671C9-8938-4272-BB54-6EAED0E1C391}" srcId="{40C6A3E7-328B-46F1-A860-437546571C9F}" destId="{8F85192B-C959-48EB-B778-BACB7BFEF8BD}" srcOrd="8" destOrd="0" parTransId="{47758566-2F81-4DB8-A1D1-49F7F5115748}" sibTransId="{FBC06A82-609B-45AF-BA11-FE0E84A38C8E}"/>
    <dgm:cxn modelId="{52D8C6D7-F881-4FC1-B0D9-6D439B53334D}" type="presOf" srcId="{A4F870CA-4BAA-4F5A-A17C-46C3411A927B}" destId="{F76318A1-F78F-473E-8F81-B04942CACD7B}" srcOrd="0" destOrd="0" presId="urn:microsoft.com/office/officeart/2005/8/layout/vList2"/>
    <dgm:cxn modelId="{4F9C35DE-4952-40E6-81C9-3F1B2B234D64}" type="presOf" srcId="{87C696A9-1956-4975-AA7A-3ACF9305916C}" destId="{532D3E16-FCC5-4AD4-B230-16CB4B493192}" srcOrd="0" destOrd="0" presId="urn:microsoft.com/office/officeart/2005/8/layout/vList2"/>
    <dgm:cxn modelId="{4B8757DE-C41A-403B-8A0D-241FBCA03B75}" srcId="{40C6A3E7-328B-46F1-A860-437546571C9F}" destId="{68AD45E9-3E5D-4DAC-95B1-BAA9D09CD168}" srcOrd="2" destOrd="0" parTransId="{7072392D-C67A-43CC-A9BB-230B82370FC4}" sibTransId="{8ABC399A-A7D8-4DD2-BBAF-636B14169BB6}"/>
    <dgm:cxn modelId="{618866F3-33D6-49F0-ADAC-6B45F72B7592}" srcId="{40C6A3E7-328B-46F1-A860-437546571C9F}" destId="{1B74B799-4491-4898-AFD0-42170BA41ECE}" srcOrd="6" destOrd="0" parTransId="{6E0AE840-9148-45D3-BF20-E8CE61642480}" sibTransId="{6A9F2926-F942-4A3E-B7F6-749EB0B654BD}"/>
    <dgm:cxn modelId="{B0E91BF7-7D33-42B1-8886-6447CFCEC8F1}" type="presOf" srcId="{42AF0221-B5B4-4835-8D4A-75B0EAB4825C}" destId="{7D255538-A3A8-4CF4-9F8A-20786A5E8194}" srcOrd="0" destOrd="0" presId="urn:microsoft.com/office/officeart/2005/8/layout/vList2"/>
    <dgm:cxn modelId="{3049570E-44BC-483E-AF5D-C0554298ABB5}" type="presParOf" srcId="{CFC0AA42-CE1C-4503-BB1C-0F0FA92A29FD}" destId="{532D3E16-FCC5-4AD4-B230-16CB4B493192}" srcOrd="0" destOrd="0" presId="urn:microsoft.com/office/officeart/2005/8/layout/vList2"/>
    <dgm:cxn modelId="{880B8B41-5948-4A6A-A254-96925803A677}" type="presParOf" srcId="{CFC0AA42-CE1C-4503-BB1C-0F0FA92A29FD}" destId="{3FDA95EB-AE05-422B-A4D2-DBFBDA724EF2}" srcOrd="1" destOrd="0" presId="urn:microsoft.com/office/officeart/2005/8/layout/vList2"/>
    <dgm:cxn modelId="{27009F76-5EE5-44D4-A042-57EB7B1B9588}" type="presParOf" srcId="{CFC0AA42-CE1C-4503-BB1C-0F0FA92A29FD}" destId="{D127B0AD-AEF5-406F-9EBB-ED1923E9AE74}" srcOrd="2" destOrd="0" presId="urn:microsoft.com/office/officeart/2005/8/layout/vList2"/>
    <dgm:cxn modelId="{E9541557-AB34-4CC6-A6CA-571EA1434B4C}" type="presParOf" srcId="{CFC0AA42-CE1C-4503-BB1C-0F0FA92A29FD}" destId="{09C52AAD-F1E9-4A58-BBCD-F41BB23E7E79}" srcOrd="3" destOrd="0" presId="urn:microsoft.com/office/officeart/2005/8/layout/vList2"/>
    <dgm:cxn modelId="{C8E951CD-0DDC-4113-964D-7275B47025E9}" type="presParOf" srcId="{CFC0AA42-CE1C-4503-BB1C-0F0FA92A29FD}" destId="{1765A866-88C9-4FD9-BB07-029F4B8DCB11}" srcOrd="4" destOrd="0" presId="urn:microsoft.com/office/officeart/2005/8/layout/vList2"/>
    <dgm:cxn modelId="{31D65274-0CE7-4653-A49E-D7AD63BD0620}" type="presParOf" srcId="{CFC0AA42-CE1C-4503-BB1C-0F0FA92A29FD}" destId="{87D3B22D-D4CF-47BC-8BDA-FDBD3FDD6A39}" srcOrd="5" destOrd="0" presId="urn:microsoft.com/office/officeart/2005/8/layout/vList2"/>
    <dgm:cxn modelId="{4C9E62DF-AE4F-4C1C-A732-F17300C06E90}" type="presParOf" srcId="{CFC0AA42-CE1C-4503-BB1C-0F0FA92A29FD}" destId="{90BECE6B-ED96-4BF5-B883-5AAFE5949C7A}" srcOrd="6" destOrd="0" presId="urn:microsoft.com/office/officeart/2005/8/layout/vList2"/>
    <dgm:cxn modelId="{E65A5CFD-91E9-4736-BD3B-81A955E24493}" type="presParOf" srcId="{CFC0AA42-CE1C-4503-BB1C-0F0FA92A29FD}" destId="{9E86C041-C5D6-4507-A65D-203A1FF9766A}" srcOrd="7" destOrd="0" presId="urn:microsoft.com/office/officeart/2005/8/layout/vList2"/>
    <dgm:cxn modelId="{C7269794-2B21-4B2B-88F6-22C908E06753}" type="presParOf" srcId="{CFC0AA42-CE1C-4503-BB1C-0F0FA92A29FD}" destId="{3F5EACB0-8C21-4AB0-8344-ED98D3B76AF0}" srcOrd="8" destOrd="0" presId="urn:microsoft.com/office/officeart/2005/8/layout/vList2"/>
    <dgm:cxn modelId="{7E8CF4A5-5ECA-4D50-804F-CCBB7D4E72B7}" type="presParOf" srcId="{CFC0AA42-CE1C-4503-BB1C-0F0FA92A29FD}" destId="{53C9B849-ACC5-4E87-9942-8EA7609B8211}" srcOrd="9" destOrd="0" presId="urn:microsoft.com/office/officeart/2005/8/layout/vList2"/>
    <dgm:cxn modelId="{72B4D5B5-22F2-4138-B2E1-90D0C512A280}" type="presParOf" srcId="{CFC0AA42-CE1C-4503-BB1C-0F0FA92A29FD}" destId="{7D255538-A3A8-4CF4-9F8A-20786A5E8194}" srcOrd="10" destOrd="0" presId="urn:microsoft.com/office/officeart/2005/8/layout/vList2"/>
    <dgm:cxn modelId="{B56474AD-E553-4DDF-979E-72E9A649BAF5}" type="presParOf" srcId="{CFC0AA42-CE1C-4503-BB1C-0F0FA92A29FD}" destId="{BD2752E5-1343-45CD-9D16-AE991FA8FB90}" srcOrd="11" destOrd="0" presId="urn:microsoft.com/office/officeart/2005/8/layout/vList2"/>
    <dgm:cxn modelId="{ABE1869B-20F2-4E34-8A3C-A30382514A42}" type="presParOf" srcId="{CFC0AA42-CE1C-4503-BB1C-0F0FA92A29FD}" destId="{EA5A9C39-4365-4AAE-B522-8DD65F0276BD}" srcOrd="12" destOrd="0" presId="urn:microsoft.com/office/officeart/2005/8/layout/vList2"/>
    <dgm:cxn modelId="{D1BE3272-68C6-4573-874D-B7D98E3C384C}" type="presParOf" srcId="{CFC0AA42-CE1C-4503-BB1C-0F0FA92A29FD}" destId="{A30EE3F6-A651-4274-BCD4-1E85AE3AE85D}" srcOrd="13" destOrd="0" presId="urn:microsoft.com/office/officeart/2005/8/layout/vList2"/>
    <dgm:cxn modelId="{C16A5F2D-D8D5-464A-8515-BD1B85FA429E}" type="presParOf" srcId="{CFC0AA42-CE1C-4503-BB1C-0F0FA92A29FD}" destId="{F76318A1-F78F-473E-8F81-B04942CACD7B}" srcOrd="14" destOrd="0" presId="urn:microsoft.com/office/officeart/2005/8/layout/vList2"/>
    <dgm:cxn modelId="{0209496B-E0E1-4408-AE3B-AE21C8F19245}" type="presParOf" srcId="{CFC0AA42-CE1C-4503-BB1C-0F0FA92A29FD}" destId="{95A2C7F1-ED89-4453-9B22-5B106ACC9C88}" srcOrd="15" destOrd="0" presId="urn:microsoft.com/office/officeart/2005/8/layout/vList2"/>
    <dgm:cxn modelId="{BE008B17-26E4-472F-A400-57761FBCDAF3}" type="presParOf" srcId="{CFC0AA42-CE1C-4503-BB1C-0F0FA92A29FD}" destId="{9E8BD83A-2505-450D-B615-3883D173425F}" srcOrd="1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8BA888E-DC2C-4E55-BB29-1933350A7BA6}" type="doc">
      <dgm:prSet loTypeId="urn:microsoft.com/office/officeart/2005/8/layout/vList2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FDEE5A66-634A-446C-B9EE-D883D4B993BB}">
      <dgm:prSet/>
      <dgm:spPr/>
      <dgm:t>
        <a:bodyPr/>
        <a:lstStyle/>
        <a:p>
          <a:r>
            <a:rPr lang="en-US" dirty="0"/>
            <a:t>Group technology, when successfully implemented, offers many benefits to industries.</a:t>
          </a:r>
        </a:p>
      </dgm:t>
    </dgm:pt>
    <dgm:pt modelId="{3E4715D3-66B8-41AD-AB34-AC75F3868288}" type="parTrans" cxnId="{DCC7C67A-0D02-41FC-9E93-3876B014E88B}">
      <dgm:prSet/>
      <dgm:spPr/>
      <dgm:t>
        <a:bodyPr/>
        <a:lstStyle/>
        <a:p>
          <a:endParaRPr lang="en-US"/>
        </a:p>
      </dgm:t>
    </dgm:pt>
    <dgm:pt modelId="{728F40A0-8F85-4A5B-ABEA-37A8575A1B11}" type="sibTrans" cxnId="{DCC7C67A-0D02-41FC-9E93-3876B014E88B}">
      <dgm:prSet/>
      <dgm:spPr/>
      <dgm:t>
        <a:bodyPr/>
        <a:lstStyle/>
        <a:p>
          <a:endParaRPr lang="en-US"/>
        </a:p>
      </dgm:t>
    </dgm:pt>
    <dgm:pt modelId="{66DBB54D-7AE4-44BC-B301-30931C7141E6}">
      <dgm:prSet/>
      <dgm:spPr/>
      <dgm:t>
        <a:bodyPr/>
        <a:lstStyle/>
        <a:p>
          <a:r>
            <a:rPr lang="en-IN" dirty="0"/>
            <a:t>Group technology benefits can be realized in the following areas :</a:t>
          </a:r>
          <a:endParaRPr lang="en-US" dirty="0"/>
        </a:p>
      </dgm:t>
    </dgm:pt>
    <dgm:pt modelId="{A2907651-7049-43BA-B8C0-69902461C771}" type="parTrans" cxnId="{0AB356DF-20E8-41EC-9395-267E3A5DE4C3}">
      <dgm:prSet/>
      <dgm:spPr/>
      <dgm:t>
        <a:bodyPr/>
        <a:lstStyle/>
        <a:p>
          <a:endParaRPr lang="en-US"/>
        </a:p>
      </dgm:t>
    </dgm:pt>
    <dgm:pt modelId="{0D2CF511-345F-4A25-BE0B-98F528C00A68}" type="sibTrans" cxnId="{0AB356DF-20E8-41EC-9395-267E3A5DE4C3}">
      <dgm:prSet/>
      <dgm:spPr/>
      <dgm:t>
        <a:bodyPr/>
        <a:lstStyle/>
        <a:p>
          <a:endParaRPr lang="en-US"/>
        </a:p>
      </dgm:t>
    </dgm:pt>
    <dgm:pt modelId="{6C917EC4-B900-4513-BD37-2E97E9E05126}">
      <dgm:prSet/>
      <dgm:spPr/>
      <dgm:t>
        <a:bodyPr/>
        <a:lstStyle/>
        <a:p>
          <a:r>
            <a:rPr lang="en-IN" b="1" dirty="0"/>
            <a:t>Product Design</a:t>
          </a:r>
          <a:endParaRPr lang="en-US" dirty="0"/>
        </a:p>
      </dgm:t>
    </dgm:pt>
    <dgm:pt modelId="{7B1204A9-20AB-4B73-A524-7F300437E2AA}" type="parTrans" cxnId="{36408C81-B5D8-48FD-A73A-C9D1FBC83F5B}">
      <dgm:prSet/>
      <dgm:spPr/>
      <dgm:t>
        <a:bodyPr/>
        <a:lstStyle/>
        <a:p>
          <a:endParaRPr lang="en-US"/>
        </a:p>
      </dgm:t>
    </dgm:pt>
    <dgm:pt modelId="{9A9C6864-9C36-438B-A752-7CA097743F03}" type="sibTrans" cxnId="{36408C81-B5D8-48FD-A73A-C9D1FBC83F5B}">
      <dgm:prSet/>
      <dgm:spPr/>
      <dgm:t>
        <a:bodyPr/>
        <a:lstStyle/>
        <a:p>
          <a:endParaRPr lang="en-US"/>
        </a:p>
      </dgm:t>
    </dgm:pt>
    <dgm:pt modelId="{86DB4F72-CB25-4E68-B8A0-A17169989510}">
      <dgm:prSet/>
      <dgm:spPr/>
      <dgm:t>
        <a:bodyPr/>
        <a:lstStyle/>
        <a:p>
          <a:r>
            <a:rPr lang="en-IN" b="1"/>
            <a:t>Tooling and setups</a:t>
          </a:r>
          <a:endParaRPr lang="en-US"/>
        </a:p>
      </dgm:t>
    </dgm:pt>
    <dgm:pt modelId="{85E19FC6-AD34-468D-9E93-D5A88E312593}" type="parTrans" cxnId="{2C52F92D-E930-46FC-967E-133468B99A86}">
      <dgm:prSet/>
      <dgm:spPr/>
      <dgm:t>
        <a:bodyPr/>
        <a:lstStyle/>
        <a:p>
          <a:endParaRPr lang="en-US"/>
        </a:p>
      </dgm:t>
    </dgm:pt>
    <dgm:pt modelId="{C9C2697C-6015-4DDB-8E41-AB65E3B3AD53}" type="sibTrans" cxnId="{2C52F92D-E930-46FC-967E-133468B99A86}">
      <dgm:prSet/>
      <dgm:spPr/>
      <dgm:t>
        <a:bodyPr/>
        <a:lstStyle/>
        <a:p>
          <a:endParaRPr lang="en-US"/>
        </a:p>
      </dgm:t>
    </dgm:pt>
    <dgm:pt modelId="{36B2A4AF-90F7-41AE-A517-E2D97B8AE8AE}">
      <dgm:prSet/>
      <dgm:spPr/>
      <dgm:t>
        <a:bodyPr/>
        <a:lstStyle/>
        <a:p>
          <a:r>
            <a:rPr lang="en-IN" b="1" dirty="0"/>
            <a:t>Material Handling</a:t>
          </a:r>
          <a:endParaRPr lang="en-US" dirty="0"/>
        </a:p>
      </dgm:t>
    </dgm:pt>
    <dgm:pt modelId="{3810AD65-1E17-4261-9CA5-736349783614}" type="parTrans" cxnId="{F4B86DEB-5F91-401E-8278-EDBA7BF4D921}">
      <dgm:prSet/>
      <dgm:spPr/>
      <dgm:t>
        <a:bodyPr/>
        <a:lstStyle/>
        <a:p>
          <a:endParaRPr lang="en-US"/>
        </a:p>
      </dgm:t>
    </dgm:pt>
    <dgm:pt modelId="{598B61FC-9C10-4E47-AA7B-4B8B66AB59B9}" type="sibTrans" cxnId="{F4B86DEB-5F91-401E-8278-EDBA7BF4D921}">
      <dgm:prSet/>
      <dgm:spPr/>
      <dgm:t>
        <a:bodyPr/>
        <a:lstStyle/>
        <a:p>
          <a:endParaRPr lang="en-US"/>
        </a:p>
      </dgm:t>
    </dgm:pt>
    <dgm:pt modelId="{5F49D8A0-E66A-4203-8397-730341086BBF}">
      <dgm:prSet/>
      <dgm:spPr/>
      <dgm:t>
        <a:bodyPr/>
        <a:lstStyle/>
        <a:p>
          <a:r>
            <a:rPr lang="en-IN" b="1"/>
            <a:t>Production and Inventory Control</a:t>
          </a:r>
          <a:endParaRPr lang="en-US"/>
        </a:p>
      </dgm:t>
    </dgm:pt>
    <dgm:pt modelId="{94B5E553-4133-4974-9247-39BB35AA4C85}" type="parTrans" cxnId="{ADC9F6CE-01F3-484B-BCF2-E46657D99219}">
      <dgm:prSet/>
      <dgm:spPr/>
      <dgm:t>
        <a:bodyPr/>
        <a:lstStyle/>
        <a:p>
          <a:endParaRPr lang="en-US"/>
        </a:p>
      </dgm:t>
    </dgm:pt>
    <dgm:pt modelId="{59A59A96-024A-4EC8-B1F9-7E5737D559A8}" type="sibTrans" cxnId="{ADC9F6CE-01F3-484B-BCF2-E46657D99219}">
      <dgm:prSet/>
      <dgm:spPr/>
      <dgm:t>
        <a:bodyPr/>
        <a:lstStyle/>
        <a:p>
          <a:endParaRPr lang="en-US"/>
        </a:p>
      </dgm:t>
    </dgm:pt>
    <dgm:pt modelId="{C0D765D6-50A3-440B-A204-2A96EBE52272}">
      <dgm:prSet/>
      <dgm:spPr/>
      <dgm:t>
        <a:bodyPr/>
        <a:lstStyle/>
        <a:p>
          <a:r>
            <a:rPr lang="en-IN" b="1"/>
            <a:t>Process Planning</a:t>
          </a:r>
          <a:endParaRPr lang="en-US"/>
        </a:p>
      </dgm:t>
    </dgm:pt>
    <dgm:pt modelId="{26D6E47A-BCFD-47A8-8E02-752B6CA22068}" type="parTrans" cxnId="{A6977670-6701-46F6-9C19-7E78C8C5523F}">
      <dgm:prSet/>
      <dgm:spPr/>
      <dgm:t>
        <a:bodyPr/>
        <a:lstStyle/>
        <a:p>
          <a:endParaRPr lang="en-US"/>
        </a:p>
      </dgm:t>
    </dgm:pt>
    <dgm:pt modelId="{590B2ABA-E7BC-40E0-B708-53690C31B577}" type="sibTrans" cxnId="{A6977670-6701-46F6-9C19-7E78C8C5523F}">
      <dgm:prSet/>
      <dgm:spPr/>
      <dgm:t>
        <a:bodyPr/>
        <a:lstStyle/>
        <a:p>
          <a:endParaRPr lang="en-US"/>
        </a:p>
      </dgm:t>
    </dgm:pt>
    <dgm:pt modelId="{53C00DA6-BEFA-4F04-8C36-1A687D9614B4}">
      <dgm:prSet/>
      <dgm:spPr/>
      <dgm:t>
        <a:bodyPr/>
        <a:lstStyle/>
        <a:p>
          <a:r>
            <a:rPr lang="en-IN" b="1"/>
            <a:t>Management and employees</a:t>
          </a:r>
          <a:endParaRPr lang="en-US"/>
        </a:p>
      </dgm:t>
    </dgm:pt>
    <dgm:pt modelId="{1E68D3AA-BAF8-457A-8CA8-27D20A675EA3}" type="parTrans" cxnId="{AB9FC693-29B3-4151-8008-D0866D2FE671}">
      <dgm:prSet/>
      <dgm:spPr/>
      <dgm:t>
        <a:bodyPr/>
        <a:lstStyle/>
        <a:p>
          <a:endParaRPr lang="en-US"/>
        </a:p>
      </dgm:t>
    </dgm:pt>
    <dgm:pt modelId="{5C73388E-1C91-49EB-878D-09B49DFE1C3C}" type="sibTrans" cxnId="{AB9FC693-29B3-4151-8008-D0866D2FE671}">
      <dgm:prSet/>
      <dgm:spPr/>
      <dgm:t>
        <a:bodyPr/>
        <a:lstStyle/>
        <a:p>
          <a:endParaRPr lang="en-US"/>
        </a:p>
      </dgm:t>
    </dgm:pt>
    <dgm:pt modelId="{9042F95D-77DC-47FE-929E-78FBBD3E75AB}" type="pres">
      <dgm:prSet presAssocID="{F8BA888E-DC2C-4E55-BB29-1933350A7BA6}" presName="linear" presStyleCnt="0">
        <dgm:presLayoutVars>
          <dgm:animLvl val="lvl"/>
          <dgm:resizeHandles val="exact"/>
        </dgm:presLayoutVars>
      </dgm:prSet>
      <dgm:spPr/>
    </dgm:pt>
    <dgm:pt modelId="{61CD5DDC-E278-4CB6-9243-3E4A644DCDF7}" type="pres">
      <dgm:prSet presAssocID="{FDEE5A66-634A-446C-B9EE-D883D4B993BB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8E6E849C-3A9A-46F9-8ACD-BC94E544FC51}" type="pres">
      <dgm:prSet presAssocID="{728F40A0-8F85-4A5B-ABEA-37A8575A1B11}" presName="spacer" presStyleCnt="0"/>
      <dgm:spPr/>
    </dgm:pt>
    <dgm:pt modelId="{C72A1016-EDD0-4B35-BBC2-CF9C8A0176BC}" type="pres">
      <dgm:prSet presAssocID="{66DBB54D-7AE4-44BC-B301-30931C7141E6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BB8312A9-5FED-4E43-97F2-26C1AEE09B19}" type="pres">
      <dgm:prSet presAssocID="{66DBB54D-7AE4-44BC-B301-30931C7141E6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62880C18-1066-48AF-A7A3-E0DD906CDBCA}" type="presOf" srcId="{36B2A4AF-90F7-41AE-A517-E2D97B8AE8AE}" destId="{BB8312A9-5FED-4E43-97F2-26C1AEE09B19}" srcOrd="0" destOrd="2" presId="urn:microsoft.com/office/officeart/2005/8/layout/vList2"/>
    <dgm:cxn modelId="{4CBC0C19-13E2-475B-8D86-91513A53D1F0}" type="presOf" srcId="{C0D765D6-50A3-440B-A204-2A96EBE52272}" destId="{BB8312A9-5FED-4E43-97F2-26C1AEE09B19}" srcOrd="0" destOrd="4" presId="urn:microsoft.com/office/officeart/2005/8/layout/vList2"/>
    <dgm:cxn modelId="{2C52F92D-E930-46FC-967E-133468B99A86}" srcId="{66DBB54D-7AE4-44BC-B301-30931C7141E6}" destId="{86DB4F72-CB25-4E68-B8A0-A17169989510}" srcOrd="1" destOrd="0" parTransId="{85E19FC6-AD34-468D-9E93-D5A88E312593}" sibTransId="{C9C2697C-6015-4DDB-8E41-AB65E3B3AD53}"/>
    <dgm:cxn modelId="{F9F98047-02DC-41C4-9BB8-E326BE8686CB}" type="presOf" srcId="{86DB4F72-CB25-4E68-B8A0-A17169989510}" destId="{BB8312A9-5FED-4E43-97F2-26C1AEE09B19}" srcOrd="0" destOrd="1" presId="urn:microsoft.com/office/officeart/2005/8/layout/vList2"/>
    <dgm:cxn modelId="{A5757A68-5CA1-4640-838B-7BDDBFBC4F10}" type="presOf" srcId="{66DBB54D-7AE4-44BC-B301-30931C7141E6}" destId="{C72A1016-EDD0-4B35-BBC2-CF9C8A0176BC}" srcOrd="0" destOrd="0" presId="urn:microsoft.com/office/officeart/2005/8/layout/vList2"/>
    <dgm:cxn modelId="{A6977670-6701-46F6-9C19-7E78C8C5523F}" srcId="{66DBB54D-7AE4-44BC-B301-30931C7141E6}" destId="{C0D765D6-50A3-440B-A204-2A96EBE52272}" srcOrd="4" destOrd="0" parTransId="{26D6E47A-BCFD-47A8-8E02-752B6CA22068}" sibTransId="{590B2ABA-E7BC-40E0-B708-53690C31B577}"/>
    <dgm:cxn modelId="{63832558-33CC-49E8-B1ED-F9474C212C7C}" type="presOf" srcId="{FDEE5A66-634A-446C-B9EE-D883D4B993BB}" destId="{61CD5DDC-E278-4CB6-9243-3E4A644DCDF7}" srcOrd="0" destOrd="0" presId="urn:microsoft.com/office/officeart/2005/8/layout/vList2"/>
    <dgm:cxn modelId="{DCC7C67A-0D02-41FC-9E93-3876B014E88B}" srcId="{F8BA888E-DC2C-4E55-BB29-1933350A7BA6}" destId="{FDEE5A66-634A-446C-B9EE-D883D4B993BB}" srcOrd="0" destOrd="0" parTransId="{3E4715D3-66B8-41AD-AB34-AC75F3868288}" sibTransId="{728F40A0-8F85-4A5B-ABEA-37A8575A1B11}"/>
    <dgm:cxn modelId="{36408C81-B5D8-48FD-A73A-C9D1FBC83F5B}" srcId="{66DBB54D-7AE4-44BC-B301-30931C7141E6}" destId="{6C917EC4-B900-4513-BD37-2E97E9E05126}" srcOrd="0" destOrd="0" parTransId="{7B1204A9-20AB-4B73-A524-7F300437E2AA}" sibTransId="{9A9C6864-9C36-438B-A752-7CA097743F03}"/>
    <dgm:cxn modelId="{AB9FC693-29B3-4151-8008-D0866D2FE671}" srcId="{66DBB54D-7AE4-44BC-B301-30931C7141E6}" destId="{53C00DA6-BEFA-4F04-8C36-1A687D9614B4}" srcOrd="5" destOrd="0" parTransId="{1E68D3AA-BAF8-457A-8CA8-27D20A675EA3}" sibTransId="{5C73388E-1C91-49EB-878D-09B49DFE1C3C}"/>
    <dgm:cxn modelId="{9B20379D-5265-4B7D-A095-1A692DBFE6BD}" type="presOf" srcId="{6C917EC4-B900-4513-BD37-2E97E9E05126}" destId="{BB8312A9-5FED-4E43-97F2-26C1AEE09B19}" srcOrd="0" destOrd="0" presId="urn:microsoft.com/office/officeart/2005/8/layout/vList2"/>
    <dgm:cxn modelId="{C18451A6-D609-4D1B-B6D1-229A7FDBC9B3}" type="presOf" srcId="{F8BA888E-DC2C-4E55-BB29-1933350A7BA6}" destId="{9042F95D-77DC-47FE-929E-78FBBD3E75AB}" srcOrd="0" destOrd="0" presId="urn:microsoft.com/office/officeart/2005/8/layout/vList2"/>
    <dgm:cxn modelId="{BEC5E6A7-C39F-4831-9452-DC968D9D8CE8}" type="presOf" srcId="{5F49D8A0-E66A-4203-8397-730341086BBF}" destId="{BB8312A9-5FED-4E43-97F2-26C1AEE09B19}" srcOrd="0" destOrd="3" presId="urn:microsoft.com/office/officeart/2005/8/layout/vList2"/>
    <dgm:cxn modelId="{ADC9F6CE-01F3-484B-BCF2-E46657D99219}" srcId="{66DBB54D-7AE4-44BC-B301-30931C7141E6}" destId="{5F49D8A0-E66A-4203-8397-730341086BBF}" srcOrd="3" destOrd="0" parTransId="{94B5E553-4133-4974-9247-39BB35AA4C85}" sibTransId="{59A59A96-024A-4EC8-B1F9-7E5737D559A8}"/>
    <dgm:cxn modelId="{BB902BDE-419D-4387-AE8B-D64885D5C8B4}" type="presOf" srcId="{53C00DA6-BEFA-4F04-8C36-1A687D9614B4}" destId="{BB8312A9-5FED-4E43-97F2-26C1AEE09B19}" srcOrd="0" destOrd="5" presId="urn:microsoft.com/office/officeart/2005/8/layout/vList2"/>
    <dgm:cxn modelId="{0AB356DF-20E8-41EC-9395-267E3A5DE4C3}" srcId="{F8BA888E-DC2C-4E55-BB29-1933350A7BA6}" destId="{66DBB54D-7AE4-44BC-B301-30931C7141E6}" srcOrd="1" destOrd="0" parTransId="{A2907651-7049-43BA-B8C0-69902461C771}" sibTransId="{0D2CF511-345F-4A25-BE0B-98F528C00A68}"/>
    <dgm:cxn modelId="{F4B86DEB-5F91-401E-8278-EDBA7BF4D921}" srcId="{66DBB54D-7AE4-44BC-B301-30931C7141E6}" destId="{36B2A4AF-90F7-41AE-A517-E2D97B8AE8AE}" srcOrd="2" destOrd="0" parTransId="{3810AD65-1E17-4261-9CA5-736349783614}" sibTransId="{598B61FC-9C10-4E47-AA7B-4B8B66AB59B9}"/>
    <dgm:cxn modelId="{D0780DF8-2FD6-4821-A95B-F7ED0E22EC27}" type="presParOf" srcId="{9042F95D-77DC-47FE-929E-78FBBD3E75AB}" destId="{61CD5DDC-E278-4CB6-9243-3E4A644DCDF7}" srcOrd="0" destOrd="0" presId="urn:microsoft.com/office/officeart/2005/8/layout/vList2"/>
    <dgm:cxn modelId="{195F7CB5-4295-4BD7-A9CE-C0334E21E0ED}" type="presParOf" srcId="{9042F95D-77DC-47FE-929E-78FBBD3E75AB}" destId="{8E6E849C-3A9A-46F9-8ACD-BC94E544FC51}" srcOrd="1" destOrd="0" presId="urn:microsoft.com/office/officeart/2005/8/layout/vList2"/>
    <dgm:cxn modelId="{259E969C-1A68-44B6-A0EA-89F6C75BC05D}" type="presParOf" srcId="{9042F95D-77DC-47FE-929E-78FBBD3E75AB}" destId="{C72A1016-EDD0-4B35-BBC2-CF9C8A0176BC}" srcOrd="2" destOrd="0" presId="urn:microsoft.com/office/officeart/2005/8/layout/vList2"/>
    <dgm:cxn modelId="{E3DCBAA3-9853-4874-A841-4B637BAA7B99}" type="presParOf" srcId="{9042F95D-77DC-47FE-929E-78FBBD3E75AB}" destId="{BB8312A9-5FED-4E43-97F2-26C1AEE09B19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1E76370-663B-4B2B-BDAF-1051467AB898}" type="doc">
      <dgm:prSet loTypeId="urn:microsoft.com/office/officeart/2005/8/layout/pyramid2" loCatId="pyramid" qsTypeId="urn:microsoft.com/office/officeart/2005/8/quickstyle/simple1" qsCatId="simple" csTypeId="urn:microsoft.com/office/officeart/2005/8/colors/accent1_2" csCatId="accent1" phldr="1"/>
      <dgm:spPr/>
    </dgm:pt>
    <dgm:pt modelId="{B5D48928-50C1-4C0D-A7A7-6D80B3F09528}">
      <dgm:prSet phldrT="[Text]"/>
      <dgm:spPr/>
      <dgm:t>
        <a:bodyPr/>
        <a:lstStyle/>
        <a:p>
          <a:r>
            <a:rPr lang="en-IN" dirty="0"/>
            <a:t>Visual Inspection Method</a:t>
          </a:r>
        </a:p>
      </dgm:t>
    </dgm:pt>
    <dgm:pt modelId="{661081D6-A53E-4752-AC5A-29D6C61970E5}" type="parTrans" cxnId="{293E884A-75F7-4932-8909-535051392474}">
      <dgm:prSet/>
      <dgm:spPr/>
      <dgm:t>
        <a:bodyPr/>
        <a:lstStyle/>
        <a:p>
          <a:endParaRPr lang="en-IN"/>
        </a:p>
      </dgm:t>
    </dgm:pt>
    <dgm:pt modelId="{0916FE51-2A64-49B9-9DC6-40BC6D8C5ADD}" type="sibTrans" cxnId="{293E884A-75F7-4932-8909-535051392474}">
      <dgm:prSet/>
      <dgm:spPr/>
      <dgm:t>
        <a:bodyPr/>
        <a:lstStyle/>
        <a:p>
          <a:endParaRPr lang="en-IN"/>
        </a:p>
      </dgm:t>
    </dgm:pt>
    <dgm:pt modelId="{DA737CC3-E321-4F94-AF21-153B011E9FFB}">
      <dgm:prSet phldrT="[Text]"/>
      <dgm:spPr/>
      <dgm:t>
        <a:bodyPr/>
        <a:lstStyle/>
        <a:p>
          <a:r>
            <a:rPr lang="en-IN" dirty="0"/>
            <a:t>Parts Classification and Coding</a:t>
          </a:r>
        </a:p>
      </dgm:t>
    </dgm:pt>
    <dgm:pt modelId="{B3431F88-B58C-407C-812A-512BA0F6FDBC}" type="parTrans" cxnId="{45678033-C03A-4E18-998A-814F2A252B5C}">
      <dgm:prSet/>
      <dgm:spPr/>
      <dgm:t>
        <a:bodyPr/>
        <a:lstStyle/>
        <a:p>
          <a:endParaRPr lang="en-IN"/>
        </a:p>
      </dgm:t>
    </dgm:pt>
    <dgm:pt modelId="{1349E372-73C1-4A1D-A009-952356CE8BAE}" type="sibTrans" cxnId="{45678033-C03A-4E18-998A-814F2A252B5C}">
      <dgm:prSet/>
      <dgm:spPr/>
      <dgm:t>
        <a:bodyPr/>
        <a:lstStyle/>
        <a:p>
          <a:endParaRPr lang="en-IN"/>
        </a:p>
      </dgm:t>
    </dgm:pt>
    <dgm:pt modelId="{9F01E5DE-6F55-4E6B-8DAD-004AE5C37887}">
      <dgm:prSet phldrT="[Text]"/>
      <dgm:spPr/>
      <dgm:t>
        <a:bodyPr/>
        <a:lstStyle/>
        <a:p>
          <a:r>
            <a:rPr lang="en-IN" dirty="0"/>
            <a:t>Production Flow Analysis</a:t>
          </a:r>
        </a:p>
      </dgm:t>
    </dgm:pt>
    <dgm:pt modelId="{023D6D2D-99F9-4F9D-974C-7EBB50CD26E0}" type="parTrans" cxnId="{13E71811-9A60-4281-A0FD-A0E49B8F207B}">
      <dgm:prSet/>
      <dgm:spPr/>
      <dgm:t>
        <a:bodyPr/>
        <a:lstStyle/>
        <a:p>
          <a:endParaRPr lang="en-IN"/>
        </a:p>
      </dgm:t>
    </dgm:pt>
    <dgm:pt modelId="{3CCF4EC8-D0C7-495E-B1AF-9D4FD36087BE}" type="sibTrans" cxnId="{13E71811-9A60-4281-A0FD-A0E49B8F207B}">
      <dgm:prSet/>
      <dgm:spPr/>
      <dgm:t>
        <a:bodyPr/>
        <a:lstStyle/>
        <a:p>
          <a:endParaRPr lang="en-IN"/>
        </a:p>
      </dgm:t>
    </dgm:pt>
    <dgm:pt modelId="{09170A83-8F20-4224-B3D7-FAE162206F70}" type="pres">
      <dgm:prSet presAssocID="{41E76370-663B-4B2B-BDAF-1051467AB898}" presName="compositeShape" presStyleCnt="0">
        <dgm:presLayoutVars>
          <dgm:dir/>
          <dgm:resizeHandles/>
        </dgm:presLayoutVars>
      </dgm:prSet>
      <dgm:spPr/>
    </dgm:pt>
    <dgm:pt modelId="{40DF6642-A940-4255-A4AC-47BA6A797F5B}" type="pres">
      <dgm:prSet presAssocID="{41E76370-663B-4B2B-BDAF-1051467AB898}" presName="pyramid" presStyleLbl="node1" presStyleIdx="0" presStyleCnt="1" custLinFactNeighborX="1976" custLinFactNeighborY="12889"/>
      <dgm:spPr/>
    </dgm:pt>
    <dgm:pt modelId="{DDD10196-6F14-41CE-8482-72C181A7E589}" type="pres">
      <dgm:prSet presAssocID="{41E76370-663B-4B2B-BDAF-1051467AB898}" presName="theList" presStyleCnt="0"/>
      <dgm:spPr/>
    </dgm:pt>
    <dgm:pt modelId="{FBE188D6-6578-4F2E-9017-EEA3C203A334}" type="pres">
      <dgm:prSet presAssocID="{B5D48928-50C1-4C0D-A7A7-6D80B3F09528}" presName="aNode" presStyleLbl="fgAcc1" presStyleIdx="0" presStyleCnt="3">
        <dgm:presLayoutVars>
          <dgm:bulletEnabled val="1"/>
        </dgm:presLayoutVars>
      </dgm:prSet>
      <dgm:spPr/>
    </dgm:pt>
    <dgm:pt modelId="{749C46AF-D8C4-4249-8C40-BBF5E35DFE3E}" type="pres">
      <dgm:prSet presAssocID="{B5D48928-50C1-4C0D-A7A7-6D80B3F09528}" presName="aSpace" presStyleCnt="0"/>
      <dgm:spPr/>
    </dgm:pt>
    <dgm:pt modelId="{53F316A7-0861-4379-B4CF-6CA294580F69}" type="pres">
      <dgm:prSet presAssocID="{DA737CC3-E321-4F94-AF21-153B011E9FFB}" presName="aNode" presStyleLbl="fgAcc1" presStyleIdx="1" presStyleCnt="3">
        <dgm:presLayoutVars>
          <dgm:bulletEnabled val="1"/>
        </dgm:presLayoutVars>
      </dgm:prSet>
      <dgm:spPr/>
    </dgm:pt>
    <dgm:pt modelId="{E80676D3-8C4C-4AB1-9F5B-F4FDAF21FE3E}" type="pres">
      <dgm:prSet presAssocID="{DA737CC3-E321-4F94-AF21-153B011E9FFB}" presName="aSpace" presStyleCnt="0"/>
      <dgm:spPr/>
    </dgm:pt>
    <dgm:pt modelId="{848A8470-1303-4BCD-A574-F0C97C9E359E}" type="pres">
      <dgm:prSet presAssocID="{9F01E5DE-6F55-4E6B-8DAD-004AE5C37887}" presName="aNode" presStyleLbl="fgAcc1" presStyleIdx="2" presStyleCnt="3">
        <dgm:presLayoutVars>
          <dgm:bulletEnabled val="1"/>
        </dgm:presLayoutVars>
      </dgm:prSet>
      <dgm:spPr/>
    </dgm:pt>
    <dgm:pt modelId="{2F235454-C621-4B06-944F-7B60315AD460}" type="pres">
      <dgm:prSet presAssocID="{9F01E5DE-6F55-4E6B-8DAD-004AE5C37887}" presName="aSpace" presStyleCnt="0"/>
      <dgm:spPr/>
    </dgm:pt>
  </dgm:ptLst>
  <dgm:cxnLst>
    <dgm:cxn modelId="{13E71811-9A60-4281-A0FD-A0E49B8F207B}" srcId="{41E76370-663B-4B2B-BDAF-1051467AB898}" destId="{9F01E5DE-6F55-4E6B-8DAD-004AE5C37887}" srcOrd="2" destOrd="0" parTransId="{023D6D2D-99F9-4F9D-974C-7EBB50CD26E0}" sibTransId="{3CCF4EC8-D0C7-495E-B1AF-9D4FD36087BE}"/>
    <dgm:cxn modelId="{45678033-C03A-4E18-998A-814F2A252B5C}" srcId="{41E76370-663B-4B2B-BDAF-1051467AB898}" destId="{DA737CC3-E321-4F94-AF21-153B011E9FFB}" srcOrd="1" destOrd="0" parTransId="{B3431F88-B58C-407C-812A-512BA0F6FDBC}" sibTransId="{1349E372-73C1-4A1D-A009-952356CE8BAE}"/>
    <dgm:cxn modelId="{293E884A-75F7-4932-8909-535051392474}" srcId="{41E76370-663B-4B2B-BDAF-1051467AB898}" destId="{B5D48928-50C1-4C0D-A7A7-6D80B3F09528}" srcOrd="0" destOrd="0" parTransId="{661081D6-A53E-4752-AC5A-29D6C61970E5}" sibTransId="{0916FE51-2A64-49B9-9DC6-40BC6D8C5ADD}"/>
    <dgm:cxn modelId="{1B3B79A2-8E3A-4181-BE24-D3C6CC78587B}" type="presOf" srcId="{41E76370-663B-4B2B-BDAF-1051467AB898}" destId="{09170A83-8F20-4224-B3D7-FAE162206F70}" srcOrd="0" destOrd="0" presId="urn:microsoft.com/office/officeart/2005/8/layout/pyramid2"/>
    <dgm:cxn modelId="{03ECAAAE-87AD-4062-8057-1AAB87E5D9B0}" type="presOf" srcId="{DA737CC3-E321-4F94-AF21-153B011E9FFB}" destId="{53F316A7-0861-4379-B4CF-6CA294580F69}" srcOrd="0" destOrd="0" presId="urn:microsoft.com/office/officeart/2005/8/layout/pyramid2"/>
    <dgm:cxn modelId="{C8F1E8E5-A56E-4666-832B-38601889CD5A}" type="presOf" srcId="{9F01E5DE-6F55-4E6B-8DAD-004AE5C37887}" destId="{848A8470-1303-4BCD-A574-F0C97C9E359E}" srcOrd="0" destOrd="0" presId="urn:microsoft.com/office/officeart/2005/8/layout/pyramid2"/>
    <dgm:cxn modelId="{B7ACB5E9-23E8-4F04-B48B-2EE4C93826C4}" type="presOf" srcId="{B5D48928-50C1-4C0D-A7A7-6D80B3F09528}" destId="{FBE188D6-6578-4F2E-9017-EEA3C203A334}" srcOrd="0" destOrd="0" presId="urn:microsoft.com/office/officeart/2005/8/layout/pyramid2"/>
    <dgm:cxn modelId="{011B5951-DB68-4415-AB86-AF57E28FF62C}" type="presParOf" srcId="{09170A83-8F20-4224-B3D7-FAE162206F70}" destId="{40DF6642-A940-4255-A4AC-47BA6A797F5B}" srcOrd="0" destOrd="0" presId="urn:microsoft.com/office/officeart/2005/8/layout/pyramid2"/>
    <dgm:cxn modelId="{0B3DF203-8D8E-42BD-9BBB-FABBC83B7CAA}" type="presParOf" srcId="{09170A83-8F20-4224-B3D7-FAE162206F70}" destId="{DDD10196-6F14-41CE-8482-72C181A7E589}" srcOrd="1" destOrd="0" presId="urn:microsoft.com/office/officeart/2005/8/layout/pyramid2"/>
    <dgm:cxn modelId="{A901C4E5-09BF-44B2-8CFC-3AC9AB19F6CC}" type="presParOf" srcId="{DDD10196-6F14-41CE-8482-72C181A7E589}" destId="{FBE188D6-6578-4F2E-9017-EEA3C203A334}" srcOrd="0" destOrd="0" presId="urn:microsoft.com/office/officeart/2005/8/layout/pyramid2"/>
    <dgm:cxn modelId="{351057CF-BCA1-4650-9AAE-A93EBD0B164A}" type="presParOf" srcId="{DDD10196-6F14-41CE-8482-72C181A7E589}" destId="{749C46AF-D8C4-4249-8C40-BBF5E35DFE3E}" srcOrd="1" destOrd="0" presId="urn:microsoft.com/office/officeart/2005/8/layout/pyramid2"/>
    <dgm:cxn modelId="{0381EF03-1B18-4A73-9175-FAC88AA47D06}" type="presParOf" srcId="{DDD10196-6F14-41CE-8482-72C181A7E589}" destId="{53F316A7-0861-4379-B4CF-6CA294580F69}" srcOrd="2" destOrd="0" presId="urn:microsoft.com/office/officeart/2005/8/layout/pyramid2"/>
    <dgm:cxn modelId="{DC3F8C1D-02BA-4720-9906-9EEFAA41EBA4}" type="presParOf" srcId="{DDD10196-6F14-41CE-8482-72C181A7E589}" destId="{E80676D3-8C4C-4AB1-9F5B-F4FDAF21FE3E}" srcOrd="3" destOrd="0" presId="urn:microsoft.com/office/officeart/2005/8/layout/pyramid2"/>
    <dgm:cxn modelId="{DE326C92-C659-42F7-8E5A-05BCE1C8E229}" type="presParOf" srcId="{DDD10196-6F14-41CE-8482-72C181A7E589}" destId="{848A8470-1303-4BCD-A574-F0C97C9E359E}" srcOrd="4" destOrd="0" presId="urn:microsoft.com/office/officeart/2005/8/layout/pyramid2"/>
    <dgm:cxn modelId="{B5881ABC-951F-41C7-98C8-D0029A1A1605}" type="presParOf" srcId="{DDD10196-6F14-41CE-8482-72C181A7E589}" destId="{2F235454-C621-4B06-944F-7B60315AD460}" srcOrd="5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2D3E16-FCC5-4AD4-B230-16CB4B493192}">
      <dsp:nvSpPr>
        <dsp:cNvPr id="0" name=""/>
        <dsp:cNvSpPr/>
      </dsp:nvSpPr>
      <dsp:spPr>
        <a:xfrm>
          <a:off x="0" y="122509"/>
          <a:ext cx="4242121" cy="45571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INTRODUCTION</a:t>
          </a:r>
        </a:p>
      </dsp:txBody>
      <dsp:txXfrm>
        <a:off x="22246" y="144755"/>
        <a:ext cx="4197629" cy="411223"/>
      </dsp:txXfrm>
    </dsp:sp>
    <dsp:sp modelId="{D127B0AD-AEF5-406F-9EBB-ED1923E9AE74}">
      <dsp:nvSpPr>
        <dsp:cNvPr id="0" name=""/>
        <dsp:cNvSpPr/>
      </dsp:nvSpPr>
      <dsp:spPr>
        <a:xfrm>
          <a:off x="0" y="632944"/>
          <a:ext cx="4242121" cy="45571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REQUIREMENTS</a:t>
          </a:r>
        </a:p>
      </dsp:txBody>
      <dsp:txXfrm>
        <a:off x="22246" y="655190"/>
        <a:ext cx="4197629" cy="411223"/>
      </dsp:txXfrm>
    </dsp:sp>
    <dsp:sp modelId="{1765A866-88C9-4FD9-BB07-029F4B8DCB11}">
      <dsp:nvSpPr>
        <dsp:cNvPr id="0" name=""/>
        <dsp:cNvSpPr/>
      </dsp:nvSpPr>
      <dsp:spPr>
        <a:xfrm>
          <a:off x="0" y="1143379"/>
          <a:ext cx="4242121" cy="45571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BENEFITS OF GT</a:t>
          </a:r>
        </a:p>
      </dsp:txBody>
      <dsp:txXfrm>
        <a:off x="22246" y="1165625"/>
        <a:ext cx="4197629" cy="411223"/>
      </dsp:txXfrm>
    </dsp:sp>
    <dsp:sp modelId="{90BECE6B-ED96-4BF5-B883-5AAFE5949C7A}">
      <dsp:nvSpPr>
        <dsp:cNvPr id="0" name=""/>
        <dsp:cNvSpPr/>
      </dsp:nvSpPr>
      <dsp:spPr>
        <a:xfrm>
          <a:off x="0" y="1653814"/>
          <a:ext cx="4242121" cy="45571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PART FAMILIES</a:t>
          </a:r>
        </a:p>
      </dsp:txBody>
      <dsp:txXfrm>
        <a:off x="22246" y="1676060"/>
        <a:ext cx="4197629" cy="411223"/>
      </dsp:txXfrm>
    </dsp:sp>
    <dsp:sp modelId="{3F5EACB0-8C21-4AB0-8344-ED98D3B76AF0}">
      <dsp:nvSpPr>
        <dsp:cNvPr id="0" name=""/>
        <dsp:cNvSpPr/>
      </dsp:nvSpPr>
      <dsp:spPr>
        <a:xfrm>
          <a:off x="0" y="2164249"/>
          <a:ext cx="4242121" cy="45571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METHODS FOR PART FAMILY FORMATION</a:t>
          </a:r>
        </a:p>
      </dsp:txBody>
      <dsp:txXfrm>
        <a:off x="22246" y="2186495"/>
        <a:ext cx="4197629" cy="411223"/>
      </dsp:txXfrm>
    </dsp:sp>
    <dsp:sp modelId="{7D255538-A3A8-4CF4-9F8A-20786A5E8194}">
      <dsp:nvSpPr>
        <dsp:cNvPr id="0" name=""/>
        <dsp:cNvSpPr/>
      </dsp:nvSpPr>
      <dsp:spPr>
        <a:xfrm>
          <a:off x="0" y="2674684"/>
          <a:ext cx="4242121" cy="45571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LIMITATIONS OF GT</a:t>
          </a:r>
        </a:p>
      </dsp:txBody>
      <dsp:txXfrm>
        <a:off x="22246" y="2696930"/>
        <a:ext cx="4197629" cy="411223"/>
      </dsp:txXfrm>
    </dsp:sp>
    <dsp:sp modelId="{EA5A9C39-4365-4AAE-B522-8DD65F0276BD}">
      <dsp:nvSpPr>
        <dsp:cNvPr id="0" name=""/>
        <dsp:cNvSpPr/>
      </dsp:nvSpPr>
      <dsp:spPr>
        <a:xfrm>
          <a:off x="0" y="3185119"/>
          <a:ext cx="4242121" cy="45571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CELLULAR MANUFACTURING</a:t>
          </a:r>
        </a:p>
      </dsp:txBody>
      <dsp:txXfrm>
        <a:off x="22246" y="3207365"/>
        <a:ext cx="4197629" cy="411223"/>
      </dsp:txXfrm>
    </dsp:sp>
    <dsp:sp modelId="{F76318A1-F78F-473E-8F81-B04942CACD7B}">
      <dsp:nvSpPr>
        <dsp:cNvPr id="0" name=""/>
        <dsp:cNvSpPr/>
      </dsp:nvSpPr>
      <dsp:spPr>
        <a:xfrm>
          <a:off x="0" y="3695554"/>
          <a:ext cx="4242121" cy="45571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CONCLUSION </a:t>
          </a:r>
        </a:p>
      </dsp:txBody>
      <dsp:txXfrm>
        <a:off x="22246" y="3717800"/>
        <a:ext cx="4197629" cy="411223"/>
      </dsp:txXfrm>
    </dsp:sp>
    <dsp:sp modelId="{9E8BD83A-2505-450D-B615-3883D173425F}">
      <dsp:nvSpPr>
        <dsp:cNvPr id="0" name=""/>
        <dsp:cNvSpPr/>
      </dsp:nvSpPr>
      <dsp:spPr>
        <a:xfrm>
          <a:off x="0" y="4205989"/>
          <a:ext cx="4242121" cy="45571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REFERENCES</a:t>
          </a:r>
        </a:p>
      </dsp:txBody>
      <dsp:txXfrm>
        <a:off x="22246" y="4228235"/>
        <a:ext cx="4197629" cy="41122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CD5DDC-E278-4CB6-9243-3E4A644DCDF7}">
      <dsp:nvSpPr>
        <dsp:cNvPr id="0" name=""/>
        <dsp:cNvSpPr/>
      </dsp:nvSpPr>
      <dsp:spPr>
        <a:xfrm>
          <a:off x="0" y="140702"/>
          <a:ext cx="7368780" cy="10740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Group technology, when successfully implemented, offers many benefits to industries.</a:t>
          </a:r>
        </a:p>
      </dsp:txBody>
      <dsp:txXfrm>
        <a:off x="52431" y="193133"/>
        <a:ext cx="7263918" cy="969198"/>
      </dsp:txXfrm>
    </dsp:sp>
    <dsp:sp modelId="{C72A1016-EDD0-4B35-BBC2-CF9C8A0176BC}">
      <dsp:nvSpPr>
        <dsp:cNvPr id="0" name=""/>
        <dsp:cNvSpPr/>
      </dsp:nvSpPr>
      <dsp:spPr>
        <a:xfrm>
          <a:off x="0" y="1292522"/>
          <a:ext cx="7368780" cy="10740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kern="1200" dirty="0"/>
            <a:t>Group technology benefits can be realized in the following areas :</a:t>
          </a:r>
          <a:endParaRPr lang="en-US" sz="2700" kern="1200" dirty="0"/>
        </a:p>
      </dsp:txBody>
      <dsp:txXfrm>
        <a:off x="52431" y="1344953"/>
        <a:ext cx="7263918" cy="969198"/>
      </dsp:txXfrm>
    </dsp:sp>
    <dsp:sp modelId="{BB8312A9-5FED-4E43-97F2-26C1AEE09B19}">
      <dsp:nvSpPr>
        <dsp:cNvPr id="0" name=""/>
        <dsp:cNvSpPr/>
      </dsp:nvSpPr>
      <dsp:spPr>
        <a:xfrm>
          <a:off x="0" y="2366582"/>
          <a:ext cx="7368780" cy="21797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3959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2100" b="1" kern="1200" dirty="0"/>
            <a:t>Product Design</a:t>
          </a:r>
          <a:endParaRPr 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2100" b="1" kern="1200"/>
            <a:t>Tooling and setups</a:t>
          </a:r>
          <a:endParaRPr lang="en-US" sz="2100" kern="120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2100" b="1" kern="1200" dirty="0"/>
            <a:t>Material Handling</a:t>
          </a:r>
          <a:endParaRPr 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2100" b="1" kern="1200"/>
            <a:t>Production and Inventory Control</a:t>
          </a:r>
          <a:endParaRPr lang="en-US" sz="2100" kern="120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2100" b="1" kern="1200"/>
            <a:t>Process Planning</a:t>
          </a:r>
          <a:endParaRPr lang="en-US" sz="2100" kern="120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2100" b="1" kern="1200"/>
            <a:t>Management and employees</a:t>
          </a:r>
          <a:endParaRPr lang="en-US" sz="2100" kern="1200"/>
        </a:p>
      </dsp:txBody>
      <dsp:txXfrm>
        <a:off x="0" y="2366582"/>
        <a:ext cx="7368780" cy="217970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DF6642-A940-4255-A4AC-47BA6A797F5B}">
      <dsp:nvSpPr>
        <dsp:cNvPr id="0" name=""/>
        <dsp:cNvSpPr/>
      </dsp:nvSpPr>
      <dsp:spPr>
        <a:xfrm>
          <a:off x="968485" y="0"/>
          <a:ext cx="4064000" cy="4064000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E188D6-6578-4F2E-9017-EEA3C203A334}">
      <dsp:nvSpPr>
        <dsp:cNvPr id="0" name=""/>
        <dsp:cNvSpPr/>
      </dsp:nvSpPr>
      <dsp:spPr>
        <a:xfrm>
          <a:off x="2920180" y="408582"/>
          <a:ext cx="2641600" cy="962025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Visual Inspection Method</a:t>
          </a:r>
        </a:p>
      </dsp:txBody>
      <dsp:txXfrm>
        <a:off x="2967142" y="455544"/>
        <a:ext cx="2547676" cy="868101"/>
      </dsp:txXfrm>
    </dsp:sp>
    <dsp:sp modelId="{53F316A7-0861-4379-B4CF-6CA294580F69}">
      <dsp:nvSpPr>
        <dsp:cNvPr id="0" name=""/>
        <dsp:cNvSpPr/>
      </dsp:nvSpPr>
      <dsp:spPr>
        <a:xfrm>
          <a:off x="2920180" y="1490860"/>
          <a:ext cx="2641600" cy="962025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Parts Classification and Coding</a:t>
          </a:r>
        </a:p>
      </dsp:txBody>
      <dsp:txXfrm>
        <a:off x="2967142" y="1537822"/>
        <a:ext cx="2547676" cy="868101"/>
      </dsp:txXfrm>
    </dsp:sp>
    <dsp:sp modelId="{848A8470-1303-4BCD-A574-F0C97C9E359E}">
      <dsp:nvSpPr>
        <dsp:cNvPr id="0" name=""/>
        <dsp:cNvSpPr/>
      </dsp:nvSpPr>
      <dsp:spPr>
        <a:xfrm>
          <a:off x="2920180" y="2573139"/>
          <a:ext cx="2641600" cy="962025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Production Flow Analysis</a:t>
          </a:r>
        </a:p>
      </dsp:txBody>
      <dsp:txXfrm>
        <a:off x="2967142" y="2620101"/>
        <a:ext cx="2547676" cy="8681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68DC72-0701-4922-B9D1-CBFB540736DA}" type="datetimeFigureOut">
              <a:rPr lang="en-IN" smtClean="0"/>
              <a:t>12-04-2022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433DB3-0243-45D5-87FD-27D2F51D20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9364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52529" cy="736270"/>
          </a:xfrm>
          <a:prstGeom prst="rect">
            <a:avLst/>
          </a:prstGeom>
          <a:gradFill>
            <a:gsLst>
              <a:gs pos="1000">
                <a:srgbClr val="166018"/>
              </a:gs>
              <a:gs pos="52000">
                <a:srgbClr val="00B0F0"/>
              </a:gs>
              <a:gs pos="100000">
                <a:schemeClr val="tx2">
                  <a:lumMod val="75000"/>
                </a:schemeClr>
              </a:gs>
              <a:gs pos="100000">
                <a:srgbClr val="4D0808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prstClr val="white"/>
                </a:solidFill>
                <a:latin typeface="Franklin Gothic Demi" pitchFamily="34" charset="0"/>
              </a:rPr>
              <a:t>INDIAN INSTITUTE OF TECHNOLOGY ROORKEE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7895" y="-1281"/>
            <a:ext cx="755828" cy="732103"/>
          </a:xfrm>
          <a:prstGeom prst="rect">
            <a:avLst/>
          </a:prstGeom>
        </p:spPr>
      </p:pic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06150"/>
            <a:ext cx="9133727" cy="185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77814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64285" y="-1480"/>
            <a:ext cx="979715" cy="961360"/>
          </a:xfrm>
          <a:prstGeom prst="rect">
            <a:avLst/>
          </a:prstGeom>
        </p:spPr>
      </p:pic>
      <p:cxnSp>
        <p:nvCxnSpPr>
          <p:cNvPr id="8" name="Straight Connector 7"/>
          <p:cNvCxnSpPr/>
          <p:nvPr userDrawn="1"/>
        </p:nvCxnSpPr>
        <p:spPr>
          <a:xfrm>
            <a:off x="0" y="990600"/>
            <a:ext cx="9144000" cy="0"/>
          </a:xfrm>
          <a:prstGeom prst="line">
            <a:avLst/>
          </a:prstGeom>
          <a:ln w="508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0" y="6756400"/>
            <a:ext cx="9144000" cy="0"/>
          </a:xfrm>
          <a:prstGeom prst="line">
            <a:avLst/>
          </a:prstGeom>
          <a:ln w="2222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4197" y="6447291"/>
            <a:ext cx="1666875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4">
            <a:lum bright="3000"/>
          </a:blip>
          <a:stretch>
            <a:fillRect/>
          </a:stretch>
        </p:blipFill>
        <p:spPr>
          <a:xfrm>
            <a:off x="1873072" y="2118212"/>
            <a:ext cx="5321656" cy="3510576"/>
          </a:xfrm>
          <a:prstGeom prst="rect">
            <a:avLst/>
          </a:prstGeom>
        </p:spPr>
      </p:pic>
      <p:sp>
        <p:nvSpPr>
          <p:cNvPr id="17" name="Slide Number Placeholder 5"/>
          <p:cNvSpPr txBox="1">
            <a:spLocks/>
          </p:cNvSpPr>
          <p:nvPr userDrawn="1"/>
        </p:nvSpPr>
        <p:spPr>
          <a:xfrm>
            <a:off x="8382001" y="6607628"/>
            <a:ext cx="762000" cy="19880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fld id="{0FF7DBA9-935E-47CE-962B-4680C9109015}" type="slidenum">
              <a:rPr lang="en-US" altLang="en-US" smtClean="0"/>
              <a:pPr algn="r"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80654" y="202990"/>
            <a:ext cx="7042080" cy="554587"/>
          </a:xfrm>
        </p:spPr>
        <p:txBody>
          <a:bodyPr/>
          <a:lstStyle>
            <a:lvl1pPr algn="l">
              <a:defRPr sz="3200" b="1"/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12" name="Content Placeholder 3"/>
          <p:cNvSpPr>
            <a:spLocks noGrp="1"/>
          </p:cNvSpPr>
          <p:nvPr>
            <p:ph sz="half" idx="2"/>
          </p:nvPr>
        </p:nvSpPr>
        <p:spPr>
          <a:xfrm>
            <a:off x="180653" y="1173984"/>
            <a:ext cx="8768137" cy="5223272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18656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lum bright="3000"/>
          </a:blip>
          <a:stretch>
            <a:fillRect/>
          </a:stretch>
        </p:blipFill>
        <p:spPr>
          <a:xfrm>
            <a:off x="1873072" y="2118212"/>
            <a:ext cx="5321656" cy="35105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654" y="202990"/>
            <a:ext cx="7042080" cy="554587"/>
          </a:xfrm>
        </p:spPr>
        <p:txBody>
          <a:bodyPr/>
          <a:lstStyle>
            <a:lvl1pPr algn="l">
              <a:defRPr sz="3200" b="1"/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0654" y="1132413"/>
            <a:ext cx="4288604" cy="48063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0654" y="1613043"/>
            <a:ext cx="4288604" cy="47842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25166"/>
            <a:ext cx="4242121" cy="48787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13043"/>
            <a:ext cx="4242121" cy="47842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164285" y="-1480"/>
            <a:ext cx="979715" cy="961360"/>
          </a:xfrm>
          <a:prstGeom prst="rect">
            <a:avLst/>
          </a:prstGeom>
        </p:spPr>
      </p:pic>
      <p:cxnSp>
        <p:nvCxnSpPr>
          <p:cNvPr id="11" name="Straight Connector 10"/>
          <p:cNvCxnSpPr/>
          <p:nvPr userDrawn="1"/>
        </p:nvCxnSpPr>
        <p:spPr>
          <a:xfrm>
            <a:off x="0" y="990600"/>
            <a:ext cx="9144000" cy="0"/>
          </a:xfrm>
          <a:prstGeom prst="line">
            <a:avLst/>
          </a:prstGeom>
          <a:ln w="508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>
            <a:off x="0" y="6756400"/>
            <a:ext cx="9144000" cy="0"/>
          </a:xfrm>
          <a:prstGeom prst="line">
            <a:avLst/>
          </a:prstGeom>
          <a:ln w="2222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4197" y="6447291"/>
            <a:ext cx="1666875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Slide Number Placeholder 5"/>
          <p:cNvSpPr txBox="1">
            <a:spLocks/>
          </p:cNvSpPr>
          <p:nvPr userDrawn="1"/>
        </p:nvSpPr>
        <p:spPr>
          <a:xfrm>
            <a:off x="8382001" y="6607628"/>
            <a:ext cx="762000" cy="19880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fld id="{0FF7DBA9-935E-47CE-962B-4680C9109015}" type="slidenum">
              <a:rPr lang="en-US" altLang="en-US" smtClean="0"/>
              <a:pPr algn="r"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18922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lum bright="3000"/>
          </a:blip>
          <a:stretch>
            <a:fillRect/>
          </a:stretch>
        </p:blipFill>
        <p:spPr>
          <a:xfrm>
            <a:off x="1873072" y="2118212"/>
            <a:ext cx="5321656" cy="351057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164285" y="-1480"/>
            <a:ext cx="979715" cy="961360"/>
          </a:xfrm>
          <a:prstGeom prst="rect">
            <a:avLst/>
          </a:prstGeom>
        </p:spPr>
      </p:pic>
      <p:cxnSp>
        <p:nvCxnSpPr>
          <p:cNvPr id="7" name="Straight Connector 6"/>
          <p:cNvCxnSpPr/>
          <p:nvPr userDrawn="1"/>
        </p:nvCxnSpPr>
        <p:spPr>
          <a:xfrm>
            <a:off x="0" y="990600"/>
            <a:ext cx="9144000" cy="0"/>
          </a:xfrm>
          <a:prstGeom prst="line">
            <a:avLst/>
          </a:prstGeom>
          <a:ln w="508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0" y="6756400"/>
            <a:ext cx="9144000" cy="0"/>
          </a:xfrm>
          <a:prstGeom prst="line">
            <a:avLst/>
          </a:prstGeom>
          <a:ln w="2222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4197" y="6447291"/>
            <a:ext cx="1666875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8382001" y="6607628"/>
            <a:ext cx="762000" cy="19880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fld id="{0FF7DBA9-935E-47CE-962B-4680C9109015}" type="slidenum">
              <a:rPr lang="en-US" altLang="en-US" smtClean="0"/>
              <a:pPr algn="r"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7751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5"/>
          <p:cNvSpPr txBox="1">
            <a:spLocks/>
          </p:cNvSpPr>
          <p:nvPr userDrawn="1"/>
        </p:nvSpPr>
        <p:spPr>
          <a:xfrm>
            <a:off x="8382001" y="6607628"/>
            <a:ext cx="762000" cy="19880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fld id="{0FF7DBA9-935E-47CE-962B-4680C9109015}" type="slidenum">
              <a:rPr lang="en-US" altLang="en-US" smtClean="0"/>
              <a:pPr algn="r"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3363913" y="2971801"/>
            <a:ext cx="2452687" cy="711200"/>
          </a:xfrm>
        </p:spPr>
        <p:txBody>
          <a:bodyPr anchor="t"/>
          <a:lstStyle>
            <a:lvl1pPr algn="ctr">
              <a:defRPr sz="3600" b="1" cap="none"/>
            </a:lvl1pPr>
          </a:lstStyle>
          <a:p>
            <a:r>
              <a:rPr lang="en-US" dirty="0"/>
              <a:t>Thanks…</a:t>
            </a:r>
            <a:endParaRPr lang="en-IN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3595524" y="3619535"/>
            <a:ext cx="2009553" cy="0"/>
          </a:xfrm>
          <a:prstGeom prst="line">
            <a:avLst/>
          </a:prstGeom>
          <a:ln w="508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9076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IN" alt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I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0" hangingPunct="0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>
              <a:defRPr/>
            </a:pPr>
            <a:fld id="{247F8E96-40AA-459E-91AA-55A5F97CAAA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4/12/2022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0" hangingPunct="0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0" hangingPunct="0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>
              <a:defRPr/>
            </a:pPr>
            <a:fld id="{D4CB9294-F9FF-4346-BE48-1C04129C722B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6162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701" r:id="rId3"/>
    <p:sldLayoutId id="2147483703" r:id="rId4"/>
    <p:sldLayoutId id="2147483708" r:id="rId5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idx="4294967295"/>
          </p:nvPr>
        </p:nvSpPr>
        <p:spPr>
          <a:xfrm>
            <a:off x="1069520" y="1628497"/>
            <a:ext cx="7247166" cy="499336"/>
          </a:xfrm>
        </p:spPr>
        <p:txBody>
          <a:bodyPr/>
          <a:lstStyle>
            <a:lvl1pPr algn="ctr">
              <a:defRPr sz="2800" b="1">
                <a:latin typeface="+mn-lt"/>
              </a:defRPr>
            </a:lvl1pPr>
          </a:lstStyle>
          <a:p>
            <a:r>
              <a:rPr lang="en-US" sz="4000" dirty="0"/>
              <a:t>Group Technology and Cellular Manufacturing</a:t>
            </a:r>
            <a:endParaRPr lang="en-IN" sz="4000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4294967295"/>
          </p:nvPr>
        </p:nvSpPr>
        <p:spPr>
          <a:xfrm>
            <a:off x="1069520" y="3118768"/>
            <a:ext cx="7247166" cy="422630"/>
          </a:xfrm>
        </p:spPr>
        <p:txBody>
          <a:bodyPr anchor="b"/>
          <a:lstStyle>
            <a:lvl1pPr marL="0" indent="0" algn="ctr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z="2400" dirty="0"/>
              <a:t>IPSIT ANAND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4294967295"/>
          </p:nvPr>
        </p:nvSpPr>
        <p:spPr>
          <a:xfrm>
            <a:off x="1069520" y="3463919"/>
            <a:ext cx="7247166" cy="423370"/>
          </a:xfrm>
        </p:spPr>
        <p:txBody>
          <a:bodyPr anchor="b"/>
          <a:lstStyle>
            <a:lvl1pPr marL="0" indent="0" algn="ctr">
              <a:buNone/>
              <a:defRPr sz="18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z="2000" dirty="0"/>
              <a:t>19117053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4294967295"/>
          </p:nvPr>
        </p:nvSpPr>
        <p:spPr>
          <a:xfrm>
            <a:off x="948417" y="2589186"/>
            <a:ext cx="7247166" cy="423370"/>
          </a:xfrm>
        </p:spPr>
        <p:txBody>
          <a:bodyPr anchor="b"/>
          <a:lstStyle>
            <a:lvl1pPr marL="0" indent="0" algn="ctr">
              <a:buNone/>
              <a:defRPr sz="2000" b="1" i="1">
                <a:solidFill>
                  <a:srgbClr val="000099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MIN 334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87526F-1A0C-4315-9EAE-E2E1D507FEE9}"/>
              </a:ext>
            </a:extLst>
          </p:cNvPr>
          <p:cNvSpPr txBox="1"/>
          <p:nvPr/>
        </p:nvSpPr>
        <p:spPr>
          <a:xfrm>
            <a:off x="2249786" y="4070668"/>
            <a:ext cx="51244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Mechanical and Industrial Engineering</a:t>
            </a:r>
            <a:endParaRPr lang="en-IN" sz="2400" i="1" dirty="0"/>
          </a:p>
        </p:txBody>
      </p:sp>
    </p:spTree>
    <p:extLst>
      <p:ext uri="{BB962C8B-B14F-4D97-AF65-F5344CB8AC3E}">
        <p14:creationId xmlns:p14="http://schemas.microsoft.com/office/powerpoint/2010/main" val="2026772072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654" y="202990"/>
            <a:ext cx="7042080" cy="554587"/>
          </a:xfrm>
        </p:spPr>
        <p:txBody>
          <a:bodyPr wrap="squar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CONTENTS</a:t>
            </a:r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88796BA-343F-F163-474E-438D389B1035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4197846831"/>
              </p:ext>
            </p:extLst>
          </p:nvPr>
        </p:nvGraphicFramePr>
        <p:xfrm>
          <a:off x="997257" y="1467426"/>
          <a:ext cx="4242121" cy="47842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8976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pic>
        <p:nvPicPr>
          <p:cNvPr id="1026" name="Picture 2" descr="Group Technology ungrouped">
            <a:extLst>
              <a:ext uri="{FF2B5EF4-FFF2-40B4-BE49-F238E27FC236}">
                <a16:creationId xmlns:a16="http://schemas.microsoft.com/office/drawing/2014/main" id="{EF9CF450-6019-485E-9D49-4AB8BB0A71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410" y="1449288"/>
            <a:ext cx="3578634" cy="2330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roup Technology grouped">
            <a:extLst>
              <a:ext uri="{FF2B5EF4-FFF2-40B4-BE49-F238E27FC236}">
                <a16:creationId xmlns:a16="http://schemas.microsoft.com/office/drawing/2014/main" id="{E1EB761B-E100-4937-BD0A-6CB698EFB1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4503" y="1449289"/>
            <a:ext cx="3578634" cy="2330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4B79FFA-D5D3-4BD2-89C9-32FBD4EEBA09}"/>
              </a:ext>
            </a:extLst>
          </p:cNvPr>
          <p:cNvSpPr txBox="1"/>
          <p:nvPr/>
        </p:nvSpPr>
        <p:spPr>
          <a:xfrm>
            <a:off x="1391113" y="3826895"/>
            <a:ext cx="2310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Ungrouped Parts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0C613D-BB01-4C70-95A4-1B11B61FCAB1}"/>
              </a:ext>
            </a:extLst>
          </p:cNvPr>
          <p:cNvSpPr txBox="1"/>
          <p:nvPr/>
        </p:nvSpPr>
        <p:spPr>
          <a:xfrm>
            <a:off x="6298501" y="3826895"/>
            <a:ext cx="1848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Grouped Parts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25F6380-C631-46F9-8409-D7151FD4A13F}"/>
              </a:ext>
            </a:extLst>
          </p:cNvPr>
          <p:cNvSpPr txBox="1"/>
          <p:nvPr/>
        </p:nvSpPr>
        <p:spPr>
          <a:xfrm>
            <a:off x="180654" y="4566148"/>
            <a:ext cx="870770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Technology that increases production efficiency by grouping a variety of components</a:t>
            </a:r>
          </a:p>
          <a:p>
            <a:r>
              <a:rPr lang="en-US" dirty="0"/>
              <a:t>      having similarities in shape and dimensions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Every batch contains identical items but every batch is different from the others.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Results in increased manufacturing efficiencies.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61746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9447F-32B1-427F-A61D-4B035CC78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654" y="202990"/>
            <a:ext cx="7042080" cy="554587"/>
          </a:xfrm>
        </p:spPr>
        <p:txBody>
          <a:bodyPr wrap="squar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BENEFITS OF GT</a:t>
            </a:r>
            <a:endParaRPr lang="en-IN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5523393-48A9-E81E-24D6-65EE5B13803B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2469924132"/>
              </p:ext>
            </p:extLst>
          </p:nvPr>
        </p:nvGraphicFramePr>
        <p:xfrm>
          <a:off x="329878" y="1396181"/>
          <a:ext cx="7368780" cy="46869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13395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9447F-32B1-427F-A61D-4B035CC78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FAMILIES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BE40151-2289-4436-8D88-46407F6DB11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80654" y="2853512"/>
            <a:ext cx="3970364" cy="142506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FCDB8FF-3A85-4221-92D0-D24A3C41BD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6214" y="1291277"/>
            <a:ext cx="3810330" cy="156223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CA4CCE1-8058-49E1-AE7A-685A106502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3294" y="3715533"/>
            <a:ext cx="3313471" cy="172153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18E5338-12AA-410F-BC83-76BDF1758CDE}"/>
              </a:ext>
            </a:extLst>
          </p:cNvPr>
          <p:cNvSpPr txBox="1"/>
          <p:nvPr/>
        </p:nvSpPr>
        <p:spPr>
          <a:xfrm>
            <a:off x="5223160" y="2865501"/>
            <a:ext cx="3013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Manufacturing part family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5A37F9-E87F-463E-B513-4053C80CD5C7}"/>
              </a:ext>
            </a:extLst>
          </p:cNvPr>
          <p:cNvSpPr txBox="1"/>
          <p:nvPr/>
        </p:nvSpPr>
        <p:spPr>
          <a:xfrm>
            <a:off x="1297857" y="4206968"/>
            <a:ext cx="3028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Design part family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5C41AE-CD7E-4942-AE0C-FFA6E55B732C}"/>
              </a:ext>
            </a:extLst>
          </p:cNvPr>
          <p:cNvSpPr txBox="1"/>
          <p:nvPr/>
        </p:nvSpPr>
        <p:spPr>
          <a:xfrm>
            <a:off x="5019065" y="5566723"/>
            <a:ext cx="36923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family of parts with similar manufacturing process requirements but different design attributes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97020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283189D0-AF0F-49B5-A79C-2974BBD091C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0974" y="187832"/>
            <a:ext cx="79601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METHODS FOR PART FAMILY FORMATION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3B7810-B04A-47E5-9F6A-EB1460930E5D}"/>
              </a:ext>
            </a:extLst>
          </p:cNvPr>
          <p:cNvSpPr txBox="1"/>
          <p:nvPr/>
        </p:nvSpPr>
        <p:spPr>
          <a:xfrm>
            <a:off x="349045" y="1430593"/>
            <a:ext cx="81853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There are three general methods for part family formation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FCD1597-83CD-4077-BFE7-5DE0E8076A94}"/>
              </a:ext>
            </a:extLst>
          </p:cNvPr>
          <p:cNvSpPr txBox="1"/>
          <p:nvPr/>
        </p:nvSpPr>
        <p:spPr>
          <a:xfrm>
            <a:off x="2315497" y="1920791"/>
            <a:ext cx="4630992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pt-BR" sz="1800" b="0" i="0" u="none" strike="noStrike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Lorem Ipsum</a:t>
            </a:r>
            <a:endParaRPr lang="pt-BR" b="0" dirty="0">
              <a:effectLst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br>
              <a:rPr lang="pt-BR" b="0" dirty="0">
                <a:effectLst/>
              </a:rPr>
            </a:br>
            <a:r>
              <a:rPr lang="pt-BR" sz="1800" b="0" i="0" u="none" strike="noStrike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Lorem Ipsum</a:t>
            </a:r>
            <a:endParaRPr lang="pt-BR" b="0" dirty="0">
              <a:effectLst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br>
              <a:rPr lang="pt-BR" b="0" dirty="0">
                <a:effectLst/>
              </a:rPr>
            </a:br>
            <a:r>
              <a:rPr lang="pt-BR" sz="1800" b="0" i="0" u="none" strike="noStrike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Lorem Ipsum</a:t>
            </a:r>
            <a:endParaRPr lang="pt-BR" b="0" dirty="0">
              <a:effectLst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IN" sz="1800" b="0" i="0" u="none" strike="noStrike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Lorem Ipsum</a:t>
            </a:r>
            <a:endParaRPr lang="en-IN" b="0" dirty="0">
              <a:effectLst/>
            </a:endParaRPr>
          </a:p>
          <a:p>
            <a:br>
              <a:rPr lang="en-IN" dirty="0"/>
            </a:br>
            <a:br>
              <a:rPr lang="pt-BR" b="0" dirty="0">
                <a:effectLst/>
              </a:rPr>
            </a:br>
            <a:r>
              <a:rPr lang="pt-BR" sz="1800" b="0" i="0" u="none" strike="noStrike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Lorem Ipsum</a:t>
            </a:r>
            <a:endParaRPr lang="pt-BR" b="0" dirty="0">
              <a:effectLst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br>
              <a:rPr lang="pt-BR" b="0" dirty="0">
                <a:effectLst/>
              </a:rPr>
            </a:br>
            <a:r>
              <a:rPr lang="pt-BR" sz="1800" b="0" i="0" u="none" strike="noStrike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Lorem Ipsum</a:t>
            </a:r>
            <a:endParaRPr lang="pt-BR" b="0" dirty="0">
              <a:effectLst/>
            </a:endParaRPr>
          </a:p>
          <a:p>
            <a:br>
              <a:rPr lang="pt-BR" dirty="0"/>
            </a:br>
            <a:endParaRPr lang="en-IN" dirty="0"/>
          </a:p>
        </p:txBody>
      </p:sp>
      <p:graphicFrame>
        <p:nvGraphicFramePr>
          <p:cNvPr id="20" name="Diagram 19">
            <a:extLst>
              <a:ext uri="{FF2B5EF4-FFF2-40B4-BE49-F238E27FC236}">
                <a16:creationId xmlns:a16="http://schemas.microsoft.com/office/drawing/2014/main" id="{E6B003D6-BD28-4023-B3E0-FDD2C43A338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40559182"/>
              </p:ext>
            </p:extLst>
          </p:nvPr>
        </p:nvGraphicFramePr>
        <p:xfrm>
          <a:off x="1523999" y="2124587"/>
          <a:ext cx="6449961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03622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INSPECTION METHOD</a:t>
            </a:r>
          </a:p>
        </p:txBody>
      </p:sp>
    </p:spTree>
    <p:extLst>
      <p:ext uri="{BB962C8B-B14F-4D97-AF65-F5344CB8AC3E}">
        <p14:creationId xmlns:p14="http://schemas.microsoft.com/office/powerpoint/2010/main" val="41970025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93665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977639"/>
      </p:ext>
    </p:extLst>
  </p:cSld>
  <p:clrMapOvr>
    <a:masterClrMapping/>
  </p:clrMapOvr>
</p:sld>
</file>

<file path=ppt/theme/theme1.xml><?xml version="1.0" encoding="utf-8"?>
<a:theme xmlns:a="http://schemas.openxmlformats.org/drawingml/2006/main" name="IITR_PPT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ITR_template_sudiproy.pptx" id="{E7BE3218-A97E-4E6F-BE9F-92D6192B2CD5}" vid="{3EDE8FBA-E8F1-4B0B-AEA8-7DC234A91AE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IITR_template_sudiproy</Template>
  <TotalTime>276</TotalTime>
  <Words>186</Words>
  <Application>Microsoft Office PowerPoint</Application>
  <PresentationFormat>On-screen Show (4:3)</PresentationFormat>
  <Paragraphs>50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Franklin Gothic Demi</vt:lpstr>
      <vt:lpstr>Roboto</vt:lpstr>
      <vt:lpstr>IITR_PPT_Template</vt:lpstr>
      <vt:lpstr>Group Technology and Cellular Manufacturing</vt:lpstr>
      <vt:lpstr>CONTENTS</vt:lpstr>
      <vt:lpstr>INTRODUCTION</vt:lpstr>
      <vt:lpstr>BENEFITS OF GT</vt:lpstr>
      <vt:lpstr>PART FAMILIES</vt:lpstr>
      <vt:lpstr>METHODS FOR PART FAMILY FORMATION</vt:lpstr>
      <vt:lpstr>VISUAL INSPECTION METHOD</vt:lpstr>
      <vt:lpstr>PowerPoint Presentation</vt:lpstr>
      <vt:lpstr>PowerPoint Presentation</vt:lpstr>
    </vt:vector>
  </TitlesOfParts>
  <Manager>Dr. Sudip Roy</Manager>
  <Company>IIT Roorkee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IITR PPT Template</dc:subject>
  <dc:creator>Dr. Sudip Roy</dc:creator>
  <cp:lastModifiedBy>Ipsit Anand</cp:lastModifiedBy>
  <cp:revision>59</cp:revision>
  <dcterms:created xsi:type="dcterms:W3CDTF">2015-07-18T13:17:54Z</dcterms:created>
  <dcterms:modified xsi:type="dcterms:W3CDTF">2022-04-12T11:11:35Z</dcterms:modified>
  <cp:version>v1</cp:version>
</cp:coreProperties>
</file>