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AE16-5B3D-4191-A2CF-9D3B5C6C9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E94C-256E-42E5-B90D-672D7022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161F-6B64-44A0-B375-BA3F8748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F80B-A778-4E66-9C03-82666601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BC3E-136C-4020-A7FB-D811772B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A7BA-1809-4292-80C5-F64A0FD9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C493A-7973-4AF4-BCF1-997FD9BA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8E2B-059F-4C42-8283-EAD3F70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B4AC-3062-4140-9184-A5AE2542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8048-C667-4D91-99C3-0F06ADEA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3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5714-AB2F-43C2-BB2E-15530A1D5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3521-C4C2-4DD2-BE0E-753EF045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D0E7-740D-4400-A8C3-37ED6A2E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1ED-D054-4216-B5E0-D6549CEF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B5B5-265E-45C6-B9F8-2BF0A122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9E7B-F3D5-4BF4-8377-6915889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9B39-24EC-45E6-9B85-0378774C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4DD9-0BF4-46CD-8CC5-F8C7009C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A3BE-7DE0-4632-B682-7124DE1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9E8-D7A0-47B6-A275-0E335930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A927-C8DA-4CB2-BB63-1F95875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C8C1-11D2-47D8-97DD-9C39858E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8D69-FD02-43BC-88AE-3926D40D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6A6C-77CD-4B3A-B4B1-F635982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E1B4-1F6F-44E9-A24E-E969C7ED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274-8FE7-4A89-8FDA-4F8F51CE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4456-E6AB-40AD-94DA-C803DAC6F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31D3-DE69-4FD1-8E5D-77E7C954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83F5C-5F58-4EBE-B90E-07A7C094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9082-67C6-4708-A6B6-7C13892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8CCEA-C055-44A8-A5BE-398A9A77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CE1D-A815-4B72-9CAF-59FABABA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FEE4A-8C25-4872-A9AB-C498E3D9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B206-2B82-4E65-A8C1-70C75CF3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A8B17-387B-4C5D-87F0-DE208CB7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D5961-1F17-4A13-A929-D3491098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4C40-340D-4A8A-86A8-C3F8C80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6B7F7-31C9-485B-B652-353B5FBF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01602-8510-48A4-AB24-87762CD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C9-81D7-43B1-8DD4-32A2105F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1B9D0-48F8-4744-A65D-C3138BF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590C1-9069-4B86-A937-C2C403C4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B2E6D-6DCA-4DD3-8FFA-B64A025A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4922F-5B5D-4070-BA2B-BB7D47E4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3FD2D-C42C-47CC-8FC1-2A10AF63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872E-0A7B-494D-93E3-C80DC2D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504E-3B7F-4DE9-BCF6-060FF79B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01D6-07E3-446B-8706-199E26FB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32792-D4D0-4060-B7D7-E629D5A8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6F50-285A-4A90-AA5E-24B75B9F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34351-4D5C-42F7-8EA6-806CA4F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D8CE-A6C5-4F91-BEAB-B0828D64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9101-3921-41CC-8361-FB2A813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C765C-325C-4158-A55A-E910E73EB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ED6F8-68A5-4319-81A7-D01EBF10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292C-DD3F-46AF-9E7E-9703C951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D265-FB6A-443C-AB93-46DEE96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A324-1970-43C9-B12B-2C722E09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D7C1E-0A8E-4D72-A9AB-A05958F8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9278-2CD0-40E7-8462-BB110B8A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957-2999-4B1A-9EB5-B4A29A3D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6091-5232-44BD-B5FD-4A1435DBB64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FC8-8C23-4A42-8586-BDCDC945A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B7B-C68F-4AAD-88D3-BD7D9F719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7F39-86CB-4C5C-A31A-12243C6C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tracking.com/data/download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E0099-D5D4-4ED0-8345-40D284DA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7" r="23298" b="38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3606-2C89-4E53-A985-5B099288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15" y="3069289"/>
            <a:ext cx="5125152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USA’s state wise COVID 19 Data Analysis using </a:t>
            </a:r>
          </a:p>
          <a:p>
            <a:pPr algn="l"/>
            <a:r>
              <a:rPr lang="en-IN" sz="2000" dirty="0"/>
              <a:t>POWER BI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93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97295" y="773928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total test antigen and Y axis is mapped to negative cases confirmed.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graph shows a positive upward trend.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data is shown state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SCATTER PLOT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Can show the relationship of one variable to another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Visual display of correlation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Ideal for many types of scientific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DB6F6-04D4-4EE9-9A68-6F68BF91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4" y="321732"/>
            <a:ext cx="734022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Magnifying glass on clear background">
            <a:extLst>
              <a:ext uri="{FF2B5EF4-FFF2-40B4-BE49-F238E27FC236}">
                <a16:creationId xmlns:a16="http://schemas.microsoft.com/office/drawing/2014/main" id="{DC912A8C-6FD4-48D5-B0E8-E04ABE645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AAD86-D4E5-4D61-8049-E82D24F49FA5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3E955-F384-41E6-B46F-131FEF84CEB0}"/>
              </a:ext>
            </a:extLst>
          </p:cNvPr>
          <p:cNvSpPr txBox="1"/>
          <p:nvPr/>
        </p:nvSpPr>
        <p:spPr>
          <a:xfrm>
            <a:off x="398835" y="4027251"/>
            <a:ext cx="442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3"/>
              </a:rPr>
              <a:t>https://covidtracking.com/data/download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4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9379D7-1FEC-4AA6-981F-7EBD8542107F}"/>
              </a:ext>
            </a:extLst>
          </p:cNvPr>
          <p:cNvSpPr txBox="1"/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4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BDB1BB69-E72C-41EB-897B-0F79BC0AC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7697" b="1394"/>
          <a:stretch/>
        </p:blipFill>
        <p:spPr>
          <a:xfrm>
            <a:off x="8389" y="16788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DF484-B431-47EE-BF2E-BA22AA6B280B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A299-896D-4230-A940-97220CBC1807}"/>
              </a:ext>
            </a:extLst>
          </p:cNvPr>
          <p:cNvSpPr txBox="1"/>
          <p:nvPr/>
        </p:nvSpPr>
        <p:spPr>
          <a:xfrm>
            <a:off x="65322" y="2573661"/>
            <a:ext cx="4875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AREA CHART……………………………………… 03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PIE CHART…………………………………………. 04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COLUMN CHART……………………………….. 05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LINE CHART……………………………………….. 06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BUBBLE CHART………………………………….. 07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HISTOGRAM………………………………………. 08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SCATTER PLOT……………………………………. 09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SCATTER PLOT……………………………………. 10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REFERENCE………………………………………… 11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02EA1-BF88-4AED-822E-C4ABF572A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80517" y="564203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This graph is showing the top 10 states in US by deaths due to COVID.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X axis is mapped to State and Y axis is mapped to Deaths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New York has the highest number of deaths.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Area chart is better than a Bar chart as Bar chart cannot effectively handle a large amount of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STACKED AREA CHART</a:t>
            </a: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Nunito Sans"/>
              </a:rPr>
              <a:t>t is primarily used when the trend needs to be shown with the magnitude rather than individual data values.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88906" y="1212348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chart is showing the top 10 states by Positive COVID cases in their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Each slice is representing a state.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CA has the highest number of cases followed by TX, FL, 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Pie chart is better than a Waterfall or tree map as it shows the relationship pf parts to a whole.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PIE CHART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Nunito Sans"/>
              </a:rPr>
              <a:t>Pie Chart is a round-shaped circle chart where each category data sets are shown in pie shape based on the value of each data label.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unito Sans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Nunito Sans"/>
              </a:rPr>
              <a:t>Visuals are eye-catching and can convey the message better than the table</a:t>
            </a:r>
            <a:endParaRPr lang="en-IN" sz="2000" b="1" dirty="0">
              <a:solidFill>
                <a:schemeClr val="bg1"/>
              </a:solidFill>
              <a:latin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96A90-8623-499A-A68D-37F789C9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368662"/>
            <a:ext cx="6413548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97295" y="1120832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chart is showing three different variables and their values state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sate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Y axis is mapped to Positive cases, Antibody and Antigen.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Here, column chart is a better choice than embedded or Bar chart as it illustrates the correlation between two or more measures in one visualization.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14935" y="4738525"/>
            <a:ext cx="668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COLUMN CHART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A clustered column chart displays more than one data series in clustered vertical columns. Each data series shares the same axis labels, so vertical bars are grouped by category. </a:t>
            </a:r>
            <a:endParaRPr lang="en-IN" sz="2000" b="1" dirty="0">
              <a:solidFill>
                <a:schemeClr val="bg1"/>
              </a:solidFill>
              <a:latin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F2D13-6438-4317-8984-14FEC011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321732"/>
            <a:ext cx="7301964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9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905684" y="1120832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chart is showing the increase in hospitalization and death by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month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two lines represents Hospitalization and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trend shows a increase in the number of deaths and hospitalization every month.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Here line chart is a better choice it helps illustrate a trend line which Bar graphs doesn’t.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LINE CHART</a:t>
            </a:r>
          </a:p>
          <a:p>
            <a:r>
              <a:rPr lang="en-US" sz="2000" b="0" i="0" dirty="0">
                <a:solidFill>
                  <a:srgbClr val="2C2C2D"/>
                </a:solidFill>
                <a:effectLst/>
                <a:latin typeface="PT Serif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Line charts are a good way to show change or trends over time. In contrast to column or bar charts, line charts can handle more categories and more data points without becoming too cluttered.</a:t>
            </a:r>
            <a:endParaRPr lang="en-IN" sz="2000" b="1" dirty="0">
              <a:solidFill>
                <a:schemeClr val="bg1"/>
              </a:solidFill>
              <a:latin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DB716B-B5B4-4E77-A9CB-A0FC64B9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321732"/>
            <a:ext cx="688907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97295" y="773928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chart is showing the relation between the hospitalized patients and the patients presently in Ventilators.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third dimension used here is the state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number of people Hospitalized and Y axis is mapped to Ventilator.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BUBBLE CHART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Can show the relationship of one variable to another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Unique ability to show data about a third dimension 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Can visually display correlation</a:t>
            </a:r>
          </a:p>
          <a:p>
            <a:endParaRPr lang="en-IN" sz="2000" b="1" dirty="0">
              <a:solidFill>
                <a:schemeClr val="bg1"/>
              </a:solidFill>
              <a:latin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23C0-53BC-4647-9B33-32BC55F3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42" y="321732"/>
            <a:ext cx="7004911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97295" y="773928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number of people Hospitalized and Y axis is mapped to Positive cases.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represents the range, and the Y axis represents the frequency.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range is set to 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HISTOGRAM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A histogram is a visual representation of the distribution of numerical data. It is a special kind of bar graph where bars represent "bins" that group together values at specific intervals.</a:t>
            </a:r>
            <a:endParaRPr lang="en-IN" sz="2000" b="1" dirty="0">
              <a:solidFill>
                <a:schemeClr val="bg1"/>
              </a:solidFill>
              <a:latin typeface="Nuni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A4C67-1652-4446-B0FC-8C5D7DAA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8" y="321732"/>
            <a:ext cx="7000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F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13001-1988-46F4-BA83-5D864E765168}"/>
              </a:ext>
            </a:extLst>
          </p:cNvPr>
          <p:cNvSpPr txBox="1"/>
          <p:nvPr/>
        </p:nvSpPr>
        <p:spPr>
          <a:xfrm>
            <a:off x="7897295" y="773928"/>
            <a:ext cx="3424739" cy="443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X axis is mapped to positive cases Viral and Y axis is mapped to Death confirmed.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data shows state wise number of total positive viral cases and the number of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NJ has the highest numbers of viral cases and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A5D-EC31-4053-9F69-3AE3A1D5D0B0}"/>
              </a:ext>
            </a:extLst>
          </p:cNvPr>
          <p:cNvSpPr txBox="1"/>
          <p:nvPr/>
        </p:nvSpPr>
        <p:spPr>
          <a:xfrm>
            <a:off x="505838" y="4597394"/>
            <a:ext cx="668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SCATTER PLOT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Can show the relationship of one variable to another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Visual display of correlation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PT Serif"/>
              </a:rPr>
              <a:t>Ideal for many types of scientific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890A6-5567-4EEE-8C7B-2C6EEA37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2" y="321732"/>
            <a:ext cx="7285351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4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700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Nunito Sans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1205 Assignment #3</dc:title>
  <dc:creator>Ipsit Behera</dc:creator>
  <cp:lastModifiedBy>Ipsit Behera</cp:lastModifiedBy>
  <cp:revision>36</cp:revision>
  <dcterms:created xsi:type="dcterms:W3CDTF">2021-02-11T16:27:12Z</dcterms:created>
  <dcterms:modified xsi:type="dcterms:W3CDTF">2021-07-28T22:22:45Z</dcterms:modified>
</cp:coreProperties>
</file>