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56" r:id="rId5"/>
    <p:sldId id="277" r:id="rId6"/>
    <p:sldId id="258" r:id="rId7"/>
    <p:sldId id="283" r:id="rId8"/>
    <p:sldId id="263" r:id="rId9"/>
    <p:sldId id="259" r:id="rId10"/>
    <p:sldId id="264" r:id="rId11"/>
    <p:sldId id="281" r:id="rId12"/>
    <p:sldId id="280" r:id="rId13"/>
    <p:sldId id="266" r:id="rId14"/>
    <p:sldId id="268" r:id="rId15"/>
    <p:sldId id="270" r:id="rId16"/>
    <p:sldId id="278" r:id="rId17"/>
    <p:sldId id="279"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E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p:cViewPr>
        <p:scale>
          <a:sx n="75" d="100"/>
          <a:sy n="75" d="100"/>
        </p:scale>
        <p:origin x="974" y="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5450C9-30E0-4ACF-BDD1-092463FFFB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B36ABAD-DFC6-41BB-AF76-77EBFA4568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79BF0D-A27E-4949-BA05-26DFC7FA342E}" type="datetimeFigureOut">
              <a:rPr lang="en-US" smtClean="0"/>
              <a:t>8/27/2024</a:t>
            </a:fld>
            <a:endParaRPr lang="en-US" dirty="0"/>
          </a:p>
        </p:txBody>
      </p:sp>
      <p:sp>
        <p:nvSpPr>
          <p:cNvPr id="4" name="Footer Placeholder 3">
            <a:extLst>
              <a:ext uri="{FF2B5EF4-FFF2-40B4-BE49-F238E27FC236}">
                <a16:creationId xmlns:a16="http://schemas.microsoft.com/office/drawing/2014/main" id="{EEAC7E56-E390-43F2-A87A-4A200501E4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56FB9EB-179C-4409-A4AF-09861B235A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762803-C07A-499E-9504-8ED8734DAF46}" type="slidenum">
              <a:rPr lang="en-US" smtClean="0"/>
              <a:t>‹#›</a:t>
            </a:fld>
            <a:endParaRPr lang="en-US" dirty="0"/>
          </a:p>
        </p:txBody>
      </p:sp>
    </p:spTree>
    <p:extLst>
      <p:ext uri="{BB962C8B-B14F-4D97-AF65-F5344CB8AC3E}">
        <p14:creationId xmlns:p14="http://schemas.microsoft.com/office/powerpoint/2010/main" val="262446925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7T13:59:14.959"/>
    </inkml:context>
    <inkml:brush xml:id="br0">
      <inkml:brushProperty name="width" value="0.35" units="cm"/>
      <inkml:brushProperty name="height" value="0.35" units="cm"/>
      <inkml:brushProperty name="color" value="#FFFFFF"/>
    </inkml:brush>
  </inkml:definitions>
  <inkml:trace contextRef="#ctx0" brushRef="#br0">172 1211 24575,'-171'0'0,"211"0"0,-1-2 0,54-9 0,-53 4 0,0-2 0,0 3 0,60-3 0,-73 7 0,0-1 0,-1-1 0,0-1 0,36-13 0,-35 10 0,1 1 0,-1 1 0,44-4 0,111 12 0,48-4 0,-202-2 0,0-1 0,0-2 0,-1-1 0,47-21 0,-43 17 0,0 0 0,62-13 0,109 0 0,-167 20 0,0-2 0,45-14 0,-41 10 0,55-9 0,-80 17 0,0 0 0,0-1 0,16-7 0,25-7 0,-11 9 0,-27 6 0,0 0 0,-1-1 0,1 0 0,-1-2 0,22-10 0,-36 15 0,-1 0 0,1 0 0,-1 0 0,0 0 0,0 0 0,1-1 0,-1 1 0,0-1 0,0 1 0,0 0 0,-1-1 0,1 0 0,0 1 0,-1-1 0,1 1 0,0-1 0,-1 0 0,0 1 0,1-1 0,-1 0 0,0 0 0,0 1 0,0-1 0,0 0 0,0 1 0,-1-1 0,1 0 0,0 0 0,-1 1 0,1-1 0,-1 1 0,0-1 0,0 0 0,1 1 0,-3-3 0,-3-7 0,0 1 0,-1 0 0,-15-17 0,19 24 0,-34-36 0,-1 1 0,-3 2 0,-53-36 0,63 46 0,-47-50 0,50 47 0,-55-45 0,10 26 0,57 39 0,0 0 0,1-1 0,0-1 0,1 0 0,0-1 0,1 0 0,0-1 0,-14-20 0,16 17 44,2 3-220,0 0 0,1 0 0,0-1 0,1 0 0,1 0-1,0 0 1,-7-28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7T13:59:20.844"/>
    </inkml:context>
    <inkml:brush xml:id="br0">
      <inkml:brushProperty name="width" value="0.35" units="cm"/>
      <inkml:brushProperty name="height" value="0.35" units="cm"/>
      <inkml:brushProperty name="color" value="#FFFFFF"/>
    </inkml:brush>
  </inkml:definitions>
  <inkml:trace contextRef="#ctx0" brushRef="#br0">719 118 24575,'-1'19'0,"-1"0"0,-9 35 0,1-5 0,9-43 0,-13 86 0,-6 164 0,21-216 0,-1-26 0,0-25 0,0-35 0,-2 0 0,-12-68 0,10 92 0,0 0 0,-2 0 0,0 1 0,-15-33 0,18 49 0,0 0 0,0-1 0,0 1 0,-1 0 0,1 1 0,-1-1 0,0 1 0,-1-1 0,1 1 0,-1 1 0,0-1 0,0 1 0,0-1 0,0 2 0,-1-1 0,1 0 0,-1 1 0,1 0 0,-1 0 0,0 1 0,-11-2 0,13 3 0,-36-7 0,24-2 0,16 9 0,0 0 0,-1-1 0,1 1 0,0 0 0,0-1 0,-1 1 0,1-1 0,0 1 0,0-1 0,0 1 0,0 0 0,0-1 0,0 1 0,0-1 0,-1 1 0,1-1 0,0 1 0,1 0 0,-1-1 0,0 1 0,0-1 0,0 1 0,0-1 0,0 1 0,0-1 0,0 1 0,1 0 0,-1-1 0,0 1 0,0 0 0,1-1 0,2-2 0,1 0 0,-1 1 0,0 0 0,1-1 0,0 2 0,-1-1 0,1 0 0,0 1 0,0-1 0,0 1 0,0 0 0,7 0 0,8-4 0,316-89 0,-264 72 0,0 3 0,113-14 0,-168 31 0,-44 3 0,-478 39 0,210-13 0,218-22 0,33-3 0,-1 1 0,0 3 0,-60 16 0,104-22 0,0 1 0,0-1 0,0 1 0,0-1 0,0 1 0,0 0 0,1 0 0,-1 0 0,0 0 0,1 0 0,-1 0 0,0 0 0,1 0 0,-1 1 0,1-1 0,-2 3 0,3-4 0,0 1 0,0 0 0,0-1 0,0 1 0,0 0 0,0 0 0,0-1 0,1 1 0,-1-1 0,0 1 0,0 0 0,1-1 0,-1 1 0,0 0 0,1-1 0,-1 1 0,1-1 0,-1 1 0,1-1 0,-1 1 0,1-1 0,-1 1 0,1-1 0,-1 0 0,1 1 0,0-1 0,-1 0 0,1 1 0,0-1 0,8 4 0,0 0 0,0-1 0,0 0 0,1 0 0,9 1 0,237 16 0,-175-18 0,126 21 0,268 58 0,-387-63 0,-82-16 0,-9-1 0,-18-1 0,-32-4 0,18 0 0,-25-3 0,0 2 0,-67 3 0,125 2 0,1 0 0,-1 0 0,1 0 0,-1 0 0,1 0 0,-1 1 0,1-1 0,-1 0 0,1 1 0,-1 0 0,1-1 0,-1 1 0,1 0 0,-3 1 0,4-1 0,0-1 0,0 0 0,0 1 0,-1-1 0,1 1 0,0-1 0,0 1 0,0-1 0,0 1 0,0-1 0,0 1 0,0-1 0,0 0 0,0 1 0,0-1 0,1 1 0,-1-1 0,0 1 0,0-1 0,0 1 0,0-1 0,1 0 0,-1 1 0,0-1 0,0 1 0,1-1 0,-1 0 0,0 1 0,1-1 0,0 1 0,5 4 0,0 0 0,1 0 0,13 8 0,-15-10 0,42 25 0,-18-12 0,-1 1 0,34 28 0,-60-44 0,-1-1 0,0 1 0,0 0 0,0 0 0,0 0 0,0 0 0,0 1 0,0-1 0,-1 0 0,1 0 0,0 0 0,-1 1 0,1-1 0,-1 0 0,1 1 0,-1-1 0,1 0 0,-1 1 0,0-1 0,0 1 0,0-1 0,0 0 0,0 1 0,0-1 0,0 1 0,0-1 0,-1 0 0,1 1 0,0-1 0,-1 1 0,1-1 0,-1 0 0,0 0 0,1 1 0,-1-1 0,0 0 0,0 0 0,0 0 0,1 0 0,-1 0 0,0 0 0,-1 0 0,1 0 0,0 0 0,-2 1 0,-3 2 0,0 1 0,-1-1 0,0-1 0,0 1 0,0-1 0,0 0 0,-9 2 0,-1-2 0,-1-1 0,0 0 0,-19-1 0,22-1 0,1 1 0,-1 0 0,1 0 0,-1 2 0,-21 6 0,34-9 0,1 1 0,-1-1 0,0 1 0,0 0 0,1 0 0,-1-1 0,0 1 0,1 1 0,-1-1 0,1 0 0,-1 0 0,1 0 0,0 1 0,-1-1 0,1 1 0,0-1 0,0 1 0,0-1 0,0 1 0,-1 2 0,2-2 0,0 0 0,0 0 0,0-1 0,0 1 0,0 0 0,0 0 0,1-1 0,-1 1 0,0 0 0,1 0 0,0-1 0,-1 1 0,1 0 0,0-1 0,0 1 0,0-1 0,1 3 0,4 2 0,0 1 0,0 0 0,0-1 0,1-1 0,0 1 0,0-1 0,9 5 0,-9-6 0,0 1 0,0-1 0,1 0 0,0 0 0,0-1 0,0 0 0,13 3 0,-19-6 0,0 0 0,0 0 0,0 0 0,1 0 0,-1 0 0,0-1 0,0 1 0,0-1 0,0 1 0,0-1 0,0 0 0,0 0 0,0 0 0,0 0 0,0 0 0,0 0 0,0-1 0,-1 1 0,1-1 0,0 1 0,-1-1 0,0 1 0,1-1 0,-1 0 0,0 0 0,0 0 0,0 0 0,0 0 0,0 0 0,1-3 0,13-32 0,12-49 0,10-28 0,-18 58-1365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7T13:59:23.921"/>
    </inkml:context>
    <inkml:brush xml:id="br0">
      <inkml:brushProperty name="width" value="0.35" units="cm"/>
      <inkml:brushProperty name="height" value="0.35" units="cm"/>
      <inkml:brushProperty name="color" value="#FFFFFF"/>
    </inkml:brush>
  </inkml:definitions>
  <inkml:trace contextRef="#ctx0" brushRef="#br0">463 36 24575,'-138'-2'0,"-150"4"0,256 7 0,32-9 0,-1 0 0,1 0 0,0 0 0,0 0 0,-1 0 0,1 0 0,0 0 0,0 1 0,0-1 0,-1 0 0,1 0 0,0 0 0,0 0 0,0 0 0,-1 1 0,1-1 0,0 0 0,0 0 0,0 0 0,0 1 0,0-1 0,0 0 0,-1 0 0,1 0 0,0 1 0,0-1 0,0 0 0,0 0 0,0 1 0,0-1 0,0 0 0,0 0 0,0 1 0,0-1 0,16 6 0,37 1 0,1-3 0,101-6 0,-51 0 0,248 2 0,-1062 0 0,1151 0 0,-424-3 0,-25-2 0,-32-4 0,-212-25 0,210 31 277,29 3-687,0-1-1,0-1 1,-20-4-1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C4AA30-155C-4903-9267-E3BBFB95FF41}" type="datetimeFigureOut">
              <a:rPr lang="en-US" smtClean="0"/>
              <a:t>8/27/2024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B3F336-7DD2-47CF-A0F3-D1163B2A9C10}" type="slidenum">
              <a:rPr lang="en-US" smtClean="0"/>
              <a:t>‹#›</a:t>
            </a:fld>
            <a:endParaRPr lang="en-US" dirty="0"/>
          </a:p>
        </p:txBody>
      </p:sp>
    </p:spTree>
    <p:extLst>
      <p:ext uri="{BB962C8B-B14F-4D97-AF65-F5344CB8AC3E}">
        <p14:creationId xmlns:p14="http://schemas.microsoft.com/office/powerpoint/2010/main" val="1747130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7343BBF-5896-492F-B293-DE44DE83197D}"/>
              </a:ext>
              <a:ext uri="{C183D7F6-B498-43B3-948B-1728B52AA6E4}">
                <adec:decorative xmlns:adec="http://schemas.microsoft.com/office/drawing/2017/decorative" val="1"/>
              </a:ext>
            </a:extLst>
          </p:cNvPr>
          <p:cNvSpPr/>
          <p:nvPr userDrawn="1"/>
        </p:nvSpPr>
        <p:spPr>
          <a:xfrm>
            <a:off x="3600127" y="5095875"/>
            <a:ext cx="4991747" cy="176212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Picture Placeholder 5">
            <a:extLst>
              <a:ext uri="{FF2B5EF4-FFF2-40B4-BE49-F238E27FC236}">
                <a16:creationId xmlns:a16="http://schemas.microsoft.com/office/drawing/2014/main" id="{28BC4C36-9C93-4585-BF64-797C379471F5}"/>
              </a:ext>
            </a:extLst>
          </p:cNvPr>
          <p:cNvSpPr>
            <a:spLocks noGrp="1"/>
          </p:cNvSpPr>
          <p:nvPr>
            <p:ph type="pic" sz="quarter" idx="10" hasCustomPrompt="1"/>
          </p:nvPr>
        </p:nvSpPr>
        <p:spPr>
          <a:xfrm>
            <a:off x="466725" y="466725"/>
            <a:ext cx="11258550" cy="5924550"/>
          </a:xfrm>
          <a:custGeom>
            <a:avLst/>
            <a:gdLst>
              <a:gd name="connsiteX0" fmla="*/ 0 w 11258550"/>
              <a:gd name="connsiteY0" fmla="*/ 0 h 5924550"/>
              <a:gd name="connsiteX1" fmla="*/ 11258550 w 11258550"/>
              <a:gd name="connsiteY1" fmla="*/ 0 h 5924550"/>
              <a:gd name="connsiteX2" fmla="*/ 11258550 w 11258550"/>
              <a:gd name="connsiteY2" fmla="*/ 5924550 h 5924550"/>
              <a:gd name="connsiteX3" fmla="*/ 8125149 w 11258550"/>
              <a:gd name="connsiteY3" fmla="*/ 5924550 h 5924550"/>
              <a:gd name="connsiteX4" fmla="*/ 8125149 w 11258550"/>
              <a:gd name="connsiteY4" fmla="*/ 4629150 h 5924550"/>
              <a:gd name="connsiteX5" fmla="*/ 3133402 w 11258550"/>
              <a:gd name="connsiteY5" fmla="*/ 4629150 h 5924550"/>
              <a:gd name="connsiteX6" fmla="*/ 3133402 w 11258550"/>
              <a:gd name="connsiteY6" fmla="*/ 5924550 h 5924550"/>
              <a:gd name="connsiteX7" fmla="*/ 0 w 11258550"/>
              <a:gd name="connsiteY7" fmla="*/ 5924550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58550" h="5924550">
                <a:moveTo>
                  <a:pt x="0" y="0"/>
                </a:moveTo>
                <a:lnTo>
                  <a:pt x="11258550" y="0"/>
                </a:lnTo>
                <a:lnTo>
                  <a:pt x="11258550" y="5924550"/>
                </a:lnTo>
                <a:lnTo>
                  <a:pt x="8125149" y="5924550"/>
                </a:lnTo>
                <a:lnTo>
                  <a:pt x="8125149" y="4629150"/>
                </a:lnTo>
                <a:lnTo>
                  <a:pt x="3133402" y="4629150"/>
                </a:lnTo>
                <a:lnTo>
                  <a:pt x="3133402" y="5924550"/>
                </a:lnTo>
                <a:lnTo>
                  <a:pt x="0" y="5924550"/>
                </a:lnTo>
                <a:close/>
              </a:path>
            </a:pathLst>
          </a:custGeom>
        </p:spPr>
        <p:txBody>
          <a:bodyPr wrap="square">
            <a:noAutofit/>
          </a:bodyPr>
          <a:lstStyle>
            <a:lvl1pPr marL="0" indent="0" algn="ctr">
              <a:buNone/>
              <a:defRPr/>
            </a:lvl1pPr>
          </a:lstStyle>
          <a:p>
            <a:r>
              <a:rPr lang="en-US" dirty="0"/>
              <a:t>Click to add photo</a:t>
            </a:r>
          </a:p>
        </p:txBody>
      </p:sp>
      <p:sp>
        <p:nvSpPr>
          <p:cNvPr id="18" name="Text Placeholder 17">
            <a:extLst>
              <a:ext uri="{FF2B5EF4-FFF2-40B4-BE49-F238E27FC236}">
                <a16:creationId xmlns:a16="http://schemas.microsoft.com/office/drawing/2014/main" id="{7749D11F-03B6-400D-94E7-177EEBC5C7C3}"/>
              </a:ext>
            </a:extLst>
          </p:cNvPr>
          <p:cNvSpPr>
            <a:spLocks noGrp="1"/>
          </p:cNvSpPr>
          <p:nvPr>
            <p:ph type="body" sz="quarter" idx="12" hasCustomPrompt="1"/>
          </p:nvPr>
        </p:nvSpPr>
        <p:spPr>
          <a:xfrm>
            <a:off x="3960921" y="6176266"/>
            <a:ext cx="4270159" cy="339247"/>
          </a:xfrm>
        </p:spPr>
        <p:txBody>
          <a:bodyPr>
            <a:noAutofit/>
          </a:bodyPr>
          <a:lstStyle>
            <a:lvl1pPr marL="0" indent="0" algn="ctr">
              <a:buNone/>
              <a:defRPr sz="2000" spc="100" baseline="0">
                <a:solidFill>
                  <a:schemeClr val="accent6"/>
                </a:solidFill>
              </a:defRPr>
            </a:lvl1pPr>
          </a:lstStyle>
          <a:p>
            <a:pPr lvl="0"/>
            <a:r>
              <a:rPr lang="en-US"/>
              <a:t>Click to add name</a:t>
            </a:r>
          </a:p>
        </p:txBody>
      </p:sp>
      <p:sp>
        <p:nvSpPr>
          <p:cNvPr id="2" name="Title 1">
            <a:extLst>
              <a:ext uri="{FF2B5EF4-FFF2-40B4-BE49-F238E27FC236}">
                <a16:creationId xmlns:a16="http://schemas.microsoft.com/office/drawing/2014/main" id="{984C86F7-04B1-4F1F-B4FB-8A3C2793606D}"/>
              </a:ext>
            </a:extLst>
          </p:cNvPr>
          <p:cNvSpPr>
            <a:spLocks noGrp="1"/>
          </p:cNvSpPr>
          <p:nvPr>
            <p:ph type="title" hasCustomPrompt="1"/>
          </p:nvPr>
        </p:nvSpPr>
        <p:spPr>
          <a:xfrm>
            <a:off x="3960940" y="5489855"/>
            <a:ext cx="4270248" cy="640080"/>
          </a:xfrm>
        </p:spPr>
        <p:txBody>
          <a:bodyPr anchor="t">
            <a:noAutofit/>
          </a:bodyPr>
          <a:lstStyle>
            <a:lvl1pPr algn="ctr">
              <a:lnSpc>
                <a:spcPct val="80000"/>
              </a:lnSpc>
              <a:defRPr sz="5000" cap="all" baseline="0">
                <a:ln w="19050">
                  <a:solidFill>
                    <a:schemeClr val="accent6"/>
                  </a:solidFill>
                </a:ln>
                <a:noFill/>
              </a:defRPr>
            </a:lvl1pPr>
          </a:lstStyle>
          <a:p>
            <a:r>
              <a:rPr lang="en-US" dirty="0"/>
              <a:t>Click to add title</a:t>
            </a:r>
          </a:p>
        </p:txBody>
      </p:sp>
    </p:spTree>
    <p:extLst>
      <p:ext uri="{BB962C8B-B14F-4D97-AF65-F5344CB8AC3E}">
        <p14:creationId xmlns:p14="http://schemas.microsoft.com/office/powerpoint/2010/main" val="3136384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8D0226-3AB8-4591-90BD-C0E6D9A30301}"/>
              </a:ext>
            </a:extLst>
          </p:cNvPr>
          <p:cNvSpPr/>
          <p:nvPr userDrawn="1"/>
        </p:nvSpPr>
        <p:spPr>
          <a:xfrm>
            <a:off x="1780309"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Rectangle 2">
            <a:extLst>
              <a:ext uri="{FF2B5EF4-FFF2-40B4-BE49-F238E27FC236}">
                <a16:creationId xmlns:a16="http://schemas.microsoft.com/office/drawing/2014/main" id="{3D12CA40-DF7D-4358-831F-BC9B8960CBDB}"/>
              </a:ext>
            </a:extLst>
          </p:cNvPr>
          <p:cNvSpPr/>
          <p:nvPr userDrawn="1"/>
        </p:nvSpPr>
        <p:spPr>
          <a:xfrm>
            <a:off x="4979555"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Rectangle 11">
            <a:extLst>
              <a:ext uri="{FF2B5EF4-FFF2-40B4-BE49-F238E27FC236}">
                <a16:creationId xmlns:a16="http://schemas.microsoft.com/office/drawing/2014/main" id="{95E1A6E6-C76B-400D-9A19-F1B09AD38A3E}"/>
              </a:ext>
            </a:extLst>
          </p:cNvPr>
          <p:cNvSpPr/>
          <p:nvPr userDrawn="1"/>
        </p:nvSpPr>
        <p:spPr>
          <a:xfrm>
            <a:off x="8153400"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Text Placeholder 10">
            <a:extLst>
              <a:ext uri="{FF2B5EF4-FFF2-40B4-BE49-F238E27FC236}">
                <a16:creationId xmlns:a16="http://schemas.microsoft.com/office/drawing/2014/main" id="{E67140AA-40F5-4101-B5AA-DDCDA4906E33}"/>
              </a:ext>
            </a:extLst>
          </p:cNvPr>
          <p:cNvSpPr>
            <a:spLocks noGrp="1"/>
          </p:cNvSpPr>
          <p:nvPr>
            <p:ph type="body" sz="quarter" idx="16" hasCustomPrompt="1"/>
          </p:nvPr>
        </p:nvSpPr>
        <p:spPr>
          <a:xfrm>
            <a:off x="1453428"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1966AA58-3FAC-4126-8C63-16F104203B6A}"/>
              </a:ext>
            </a:extLst>
          </p:cNvPr>
          <p:cNvSpPr>
            <a:spLocks noGrp="1"/>
          </p:cNvSpPr>
          <p:nvPr>
            <p:ph type="body" sz="quarter" idx="17" hasCustomPrompt="1"/>
          </p:nvPr>
        </p:nvSpPr>
        <p:spPr>
          <a:xfrm>
            <a:off x="2007899"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3B430FA7-46C5-4651-8ED7-21284AF01213}"/>
              </a:ext>
            </a:extLst>
          </p:cNvPr>
          <p:cNvSpPr>
            <a:spLocks noGrp="1"/>
          </p:cNvSpPr>
          <p:nvPr>
            <p:ph type="body" sz="quarter" idx="18" hasCustomPrompt="1"/>
          </p:nvPr>
        </p:nvSpPr>
        <p:spPr>
          <a:xfrm>
            <a:off x="4652674"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1C698088-82D8-4D90-AE73-66B661DFCBC2}"/>
              </a:ext>
            </a:extLst>
          </p:cNvPr>
          <p:cNvSpPr>
            <a:spLocks noGrp="1"/>
          </p:cNvSpPr>
          <p:nvPr>
            <p:ph type="body" sz="quarter" idx="19" hasCustomPrompt="1"/>
          </p:nvPr>
        </p:nvSpPr>
        <p:spPr>
          <a:xfrm>
            <a:off x="5207145"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7" name="Text Placeholder 10">
            <a:extLst>
              <a:ext uri="{FF2B5EF4-FFF2-40B4-BE49-F238E27FC236}">
                <a16:creationId xmlns:a16="http://schemas.microsoft.com/office/drawing/2014/main" id="{83FF934E-D2F5-409F-B4EB-CD316340BF37}"/>
              </a:ext>
            </a:extLst>
          </p:cNvPr>
          <p:cNvSpPr>
            <a:spLocks noGrp="1"/>
          </p:cNvSpPr>
          <p:nvPr>
            <p:ph type="body" sz="quarter" idx="20" hasCustomPrompt="1"/>
          </p:nvPr>
        </p:nvSpPr>
        <p:spPr>
          <a:xfrm>
            <a:off x="7851920"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8" name="Text Placeholder 10">
            <a:extLst>
              <a:ext uri="{FF2B5EF4-FFF2-40B4-BE49-F238E27FC236}">
                <a16:creationId xmlns:a16="http://schemas.microsoft.com/office/drawing/2014/main" id="{7E006825-EBAA-451B-AD52-683B7109D507}"/>
              </a:ext>
            </a:extLst>
          </p:cNvPr>
          <p:cNvSpPr>
            <a:spLocks noGrp="1"/>
          </p:cNvSpPr>
          <p:nvPr>
            <p:ph type="body" sz="quarter" idx="21" hasCustomPrompt="1"/>
          </p:nvPr>
        </p:nvSpPr>
        <p:spPr>
          <a:xfrm>
            <a:off x="8380990"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9" name="Date Placeholder 4">
            <a:extLst>
              <a:ext uri="{FF2B5EF4-FFF2-40B4-BE49-F238E27FC236}">
                <a16:creationId xmlns:a16="http://schemas.microsoft.com/office/drawing/2014/main" id="{044D0E17-B284-4856-BBDB-FFF2EBAB974A}"/>
              </a:ext>
            </a:extLst>
          </p:cNvPr>
          <p:cNvSpPr>
            <a:spLocks noGrp="1"/>
          </p:cNvSpPr>
          <p:nvPr>
            <p:ph type="dt" sz="half" idx="10"/>
          </p:nvPr>
        </p:nvSpPr>
        <p:spPr>
          <a:xfrm>
            <a:off x="838200" y="6515753"/>
            <a:ext cx="2743200" cy="205722"/>
          </a:xfrm>
        </p:spPr>
        <p:txBody>
          <a:bodyPr>
            <a:noAutofit/>
          </a:bodyPr>
          <a:lstStyle/>
          <a:p>
            <a:r>
              <a:rPr lang="en-US" dirty="0"/>
              <a:t>8/03/20XX</a:t>
            </a:r>
          </a:p>
        </p:txBody>
      </p:sp>
      <p:sp>
        <p:nvSpPr>
          <p:cNvPr id="20" name="Footer Placeholder 5">
            <a:extLst>
              <a:ext uri="{FF2B5EF4-FFF2-40B4-BE49-F238E27FC236}">
                <a16:creationId xmlns:a16="http://schemas.microsoft.com/office/drawing/2014/main" id="{56B7B285-9E5D-48DB-B740-3FDA433FE99C}"/>
              </a:ext>
            </a:extLst>
          </p:cNvPr>
          <p:cNvSpPr>
            <a:spLocks noGrp="1"/>
          </p:cNvSpPr>
          <p:nvPr>
            <p:ph type="ftr" sz="quarter" idx="11"/>
          </p:nvPr>
        </p:nvSpPr>
        <p:spPr>
          <a:xfrm>
            <a:off x="4038600" y="6515753"/>
            <a:ext cx="4114800" cy="205722"/>
          </a:xfrm>
        </p:spPr>
        <p:txBody>
          <a:bodyPr>
            <a:noAutofit/>
          </a:bodyPr>
          <a:lstStyle/>
          <a:p>
            <a:r>
              <a:rPr lang="en-US" dirty="0"/>
              <a:t>PITCH DECK</a:t>
            </a:r>
          </a:p>
        </p:txBody>
      </p:sp>
      <p:sp>
        <p:nvSpPr>
          <p:cNvPr id="21" name="Slide Number Placeholder 6">
            <a:extLst>
              <a:ext uri="{FF2B5EF4-FFF2-40B4-BE49-F238E27FC236}">
                <a16:creationId xmlns:a16="http://schemas.microsoft.com/office/drawing/2014/main" id="{73D1A241-8F30-495A-8B68-B8A5CAA1F6BB}"/>
              </a:ext>
            </a:extLst>
          </p:cNvPr>
          <p:cNvSpPr>
            <a:spLocks noGrp="1"/>
          </p:cNvSpPr>
          <p:nvPr>
            <p:ph type="sldNum" sz="quarter" idx="12"/>
          </p:nvPr>
        </p:nvSpPr>
        <p:spPr>
          <a:xfrm>
            <a:off x="8610600" y="6515753"/>
            <a:ext cx="2743200" cy="205722"/>
          </a:xfrm>
        </p:spPr>
        <p:txBody>
          <a:bodyPr>
            <a:noAutofit/>
          </a:bodyPr>
          <a:lstStyle/>
          <a:p>
            <a:fld id="{BF860B6F-2FE3-4DE6-9496-980E987E7466}" type="slidenum">
              <a:rPr lang="en-US" smtClean="0"/>
              <a:t>‹#›</a:t>
            </a:fld>
            <a:endParaRPr lang="en-US" dirty="0"/>
          </a:p>
        </p:txBody>
      </p:sp>
      <p:sp>
        <p:nvSpPr>
          <p:cNvPr id="23" name="Rectangle 22">
            <a:extLst>
              <a:ext uri="{FF2B5EF4-FFF2-40B4-BE49-F238E27FC236}">
                <a16:creationId xmlns:a16="http://schemas.microsoft.com/office/drawing/2014/main" id="{CC931C97-3E53-4030-A6E5-50E4DF9A1C34}"/>
              </a:ext>
            </a:extLst>
          </p:cNvPr>
          <p:cNvSpPr/>
          <p:nvPr userDrawn="1"/>
        </p:nvSpPr>
        <p:spPr>
          <a:xfrm rot="5400000">
            <a:off x="9766385" y="-1006534"/>
            <a:ext cx="972645" cy="392429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 name="Title 3">
            <a:extLst>
              <a:ext uri="{FF2B5EF4-FFF2-40B4-BE49-F238E27FC236}">
                <a16:creationId xmlns:a16="http://schemas.microsoft.com/office/drawing/2014/main" id="{F3F8C40A-9F2A-4E97-956E-E8A1BFB94E15}"/>
              </a:ext>
            </a:extLst>
          </p:cNvPr>
          <p:cNvSpPr>
            <a:spLocks noGrp="1"/>
          </p:cNvSpPr>
          <p:nvPr>
            <p:ph type="title" hasCustomPrompt="1"/>
          </p:nvPr>
        </p:nvSpPr>
        <p:spPr>
          <a:xfrm>
            <a:off x="2891574" y="671808"/>
            <a:ext cx="6408851" cy="639192"/>
          </a:xfrm>
        </p:spPr>
        <p:txBody>
          <a:bodyPr/>
          <a:lstStyle>
            <a:lvl1pPr algn="r">
              <a:defRPr/>
            </a:lvl1pPr>
          </a:lstStyle>
          <a:p>
            <a:r>
              <a:rPr lang="en-US" dirty="0"/>
              <a:t>Click to add title</a:t>
            </a:r>
          </a:p>
        </p:txBody>
      </p:sp>
    </p:spTree>
    <p:extLst>
      <p:ext uri="{BB962C8B-B14F-4D97-AF65-F5344CB8AC3E}">
        <p14:creationId xmlns:p14="http://schemas.microsoft.com/office/powerpoint/2010/main" val="102419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8E1A5FC-3F83-4927-88B5-5BCBA3EA6843}"/>
              </a:ext>
            </a:extLst>
          </p:cNvPr>
          <p:cNvSpPr>
            <a:spLocks noGrp="1"/>
          </p:cNvSpPr>
          <p:nvPr>
            <p:ph type="pic" sz="quarter" idx="16" hasCustomPrompt="1"/>
          </p:nvPr>
        </p:nvSpPr>
        <p:spPr>
          <a:xfrm>
            <a:off x="7333860" y="466725"/>
            <a:ext cx="4858139" cy="5924550"/>
          </a:xfrm>
        </p:spPr>
        <p:txBody>
          <a:bodyPr>
            <a:noAutofit/>
          </a:bodyPr>
          <a:lstStyle>
            <a:lvl1pPr marL="0" indent="0" algn="ctr">
              <a:buNone/>
              <a:defRPr/>
            </a:lvl1pPr>
          </a:lstStyle>
          <a:p>
            <a:r>
              <a:rPr lang="en-US" dirty="0"/>
              <a:t>Click to add photo</a:t>
            </a:r>
          </a:p>
        </p:txBody>
      </p:sp>
      <p:sp>
        <p:nvSpPr>
          <p:cNvPr id="4" name="Date Placeholder 3">
            <a:extLst>
              <a:ext uri="{FF2B5EF4-FFF2-40B4-BE49-F238E27FC236}">
                <a16:creationId xmlns:a16="http://schemas.microsoft.com/office/drawing/2014/main" id="{4A2EE9FB-42C5-4A09-A4FE-4DDE8CF93548}"/>
              </a:ext>
            </a:extLst>
          </p:cNvPr>
          <p:cNvSpPr>
            <a:spLocks noGrp="1"/>
          </p:cNvSpPr>
          <p:nvPr>
            <p:ph type="dt" sz="half" idx="10"/>
          </p:nvPr>
        </p:nvSpPr>
        <p:spPr/>
        <p:txBody>
          <a:bodyPr>
            <a:noAutofit/>
          </a:bodyPr>
          <a:lstStyle/>
          <a:p>
            <a:r>
              <a:rPr lang="en-US" dirty="0"/>
              <a:t>8/03/20XX</a:t>
            </a:r>
          </a:p>
        </p:txBody>
      </p:sp>
      <p:sp>
        <p:nvSpPr>
          <p:cNvPr id="5" name="Footer Placeholder 4">
            <a:extLst>
              <a:ext uri="{FF2B5EF4-FFF2-40B4-BE49-F238E27FC236}">
                <a16:creationId xmlns:a16="http://schemas.microsoft.com/office/drawing/2014/main" id="{38208DFF-BE58-419E-A8E1-FD94281589CF}"/>
              </a:ext>
            </a:extLst>
          </p:cNvPr>
          <p:cNvSpPr>
            <a:spLocks noGrp="1"/>
          </p:cNvSpPr>
          <p:nvPr>
            <p:ph type="ftr" sz="quarter" idx="11"/>
          </p:nvPr>
        </p:nvSpPr>
        <p:spPr/>
        <p:txBody>
          <a:bodyPr>
            <a:noAutofit/>
          </a:bodyPr>
          <a:lstStyle/>
          <a:p>
            <a:r>
              <a:rPr lang="en-US" dirty="0"/>
              <a:t>PITCH DECK</a:t>
            </a:r>
          </a:p>
        </p:txBody>
      </p:sp>
      <p:sp>
        <p:nvSpPr>
          <p:cNvPr id="6" name="Slide Number Placeholder 5">
            <a:extLst>
              <a:ext uri="{FF2B5EF4-FFF2-40B4-BE49-F238E27FC236}">
                <a16:creationId xmlns:a16="http://schemas.microsoft.com/office/drawing/2014/main" id="{A424A919-F912-4129-B930-D8A078A8C686}"/>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10" name="Text Placeholder 10">
            <a:extLst>
              <a:ext uri="{FF2B5EF4-FFF2-40B4-BE49-F238E27FC236}">
                <a16:creationId xmlns:a16="http://schemas.microsoft.com/office/drawing/2014/main" id="{7CEA9B97-0004-4411-ABB4-A27F463B897A}"/>
              </a:ext>
            </a:extLst>
          </p:cNvPr>
          <p:cNvSpPr>
            <a:spLocks noGrp="1"/>
          </p:cNvSpPr>
          <p:nvPr>
            <p:ph type="body" sz="quarter" idx="13" hasCustomPrompt="1"/>
          </p:nvPr>
        </p:nvSpPr>
        <p:spPr>
          <a:xfrm>
            <a:off x="757045" y="2387634"/>
            <a:ext cx="2824355" cy="3392805"/>
          </a:xfrm>
          <a:prstGeom prst="rect">
            <a:avLst/>
          </a:prstGeom>
        </p:spPr>
        <p:txBody>
          <a:bodyPr anchor="t">
            <a:noAutofit/>
          </a:bodyPr>
          <a:lstStyle>
            <a:lvl1pPr marL="0" indent="0" algn="l">
              <a:lnSpc>
                <a:spcPct val="125000"/>
              </a:lnSpc>
              <a:spcBef>
                <a:spcPts val="150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5ED60F60-B501-479A-A75A-8FD1F9796572}"/>
              </a:ext>
            </a:extLst>
          </p:cNvPr>
          <p:cNvSpPr>
            <a:spLocks noGrp="1"/>
          </p:cNvSpPr>
          <p:nvPr>
            <p:ph type="body" sz="quarter" idx="17" hasCustomPrompt="1"/>
          </p:nvPr>
        </p:nvSpPr>
        <p:spPr>
          <a:xfrm>
            <a:off x="757045" y="1804968"/>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2" name="Text Placeholder 10">
            <a:extLst>
              <a:ext uri="{FF2B5EF4-FFF2-40B4-BE49-F238E27FC236}">
                <a16:creationId xmlns:a16="http://schemas.microsoft.com/office/drawing/2014/main" id="{9170FD0E-EBE1-4417-BC9D-4CD5F92BFD36}"/>
              </a:ext>
            </a:extLst>
          </p:cNvPr>
          <p:cNvSpPr>
            <a:spLocks noGrp="1"/>
          </p:cNvSpPr>
          <p:nvPr>
            <p:ph type="body" sz="quarter" idx="18" hasCustomPrompt="1"/>
          </p:nvPr>
        </p:nvSpPr>
        <p:spPr>
          <a:xfrm>
            <a:off x="4045452" y="2385650"/>
            <a:ext cx="2824355" cy="3392805"/>
          </a:xfrm>
          <a:prstGeom prst="rect">
            <a:avLst/>
          </a:prstGeom>
        </p:spPr>
        <p:txBody>
          <a:bodyPr anchor="t">
            <a:noAutofit/>
          </a:bodyPr>
          <a:lstStyle>
            <a:lvl1pPr marL="0" indent="0" algn="l">
              <a:lnSpc>
                <a:spcPct val="125000"/>
              </a:lnSpc>
              <a:spcBef>
                <a:spcPts val="1500"/>
              </a:spcBef>
              <a:buNone/>
              <a:defRPr sz="1400" cap="none" spc="100" baseline="0">
                <a:solidFill>
                  <a:schemeClr val="tx1"/>
                </a:solidFill>
                <a:latin typeface="+mn-lt"/>
              </a:defRPr>
            </a:lvl1pPr>
          </a:lstStyle>
          <a:p>
            <a:pPr lvl="0"/>
            <a:r>
              <a:rPr lang="en-US"/>
              <a:t>Click to add text</a:t>
            </a:r>
          </a:p>
        </p:txBody>
      </p:sp>
      <p:sp>
        <p:nvSpPr>
          <p:cNvPr id="13" name="Text Placeholder 10">
            <a:extLst>
              <a:ext uri="{FF2B5EF4-FFF2-40B4-BE49-F238E27FC236}">
                <a16:creationId xmlns:a16="http://schemas.microsoft.com/office/drawing/2014/main" id="{17738676-CB36-4BE1-A9C9-0215DEEECB12}"/>
              </a:ext>
            </a:extLst>
          </p:cNvPr>
          <p:cNvSpPr>
            <a:spLocks noGrp="1"/>
          </p:cNvSpPr>
          <p:nvPr>
            <p:ph type="body" sz="quarter" idx="19" hasCustomPrompt="1"/>
          </p:nvPr>
        </p:nvSpPr>
        <p:spPr>
          <a:xfrm>
            <a:off x="4045452" y="1802984"/>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CC438544-38E0-4456-B973-6058B99619B8}"/>
              </a:ext>
            </a:extLst>
          </p:cNvPr>
          <p:cNvSpPr>
            <a:spLocks noGrp="1"/>
          </p:cNvSpPr>
          <p:nvPr>
            <p:ph type="title" hasCustomPrompt="1"/>
          </p:nvPr>
        </p:nvSpPr>
        <p:spPr>
          <a:xfrm>
            <a:off x="724203" y="671808"/>
            <a:ext cx="6041907" cy="639192"/>
          </a:xfrm>
        </p:spPr>
        <p:txBody>
          <a:bodyPr/>
          <a:lstStyle>
            <a:lvl1pPr>
              <a:defRPr/>
            </a:lvl1pPr>
          </a:lstStyle>
          <a:p>
            <a:r>
              <a:rPr lang="en-US" dirty="0"/>
              <a:t>Click to add title</a:t>
            </a:r>
          </a:p>
        </p:txBody>
      </p:sp>
    </p:spTree>
    <p:extLst>
      <p:ext uri="{BB962C8B-B14F-4D97-AF65-F5344CB8AC3E}">
        <p14:creationId xmlns:p14="http://schemas.microsoft.com/office/powerpoint/2010/main" val="600868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1F3F335-C36A-4214-BC97-BB4C9721814B}"/>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31CCBA95-53AF-4D84-851A-58323862300D}"/>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4138AEEC-9F28-4200-B5D7-453E32B3B8C5}"/>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cxnSp>
        <p:nvCxnSpPr>
          <p:cNvPr id="45" name="Straight Connector 44">
            <a:extLst>
              <a:ext uri="{FF2B5EF4-FFF2-40B4-BE49-F238E27FC236}">
                <a16:creationId xmlns:a16="http://schemas.microsoft.com/office/drawing/2014/main" id="{0D9967FE-B330-4703-9D6E-CC40B84B1030}"/>
              </a:ext>
            </a:extLst>
          </p:cNvPr>
          <p:cNvCxnSpPr>
            <a:cxnSpLocks/>
          </p:cNvCxnSpPr>
          <p:nvPr userDrawn="1"/>
        </p:nvCxnSpPr>
        <p:spPr>
          <a:xfrm>
            <a:off x="6150567" y="2200739"/>
            <a:ext cx="0" cy="346992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BC0FBFA-8000-40C6-8EF3-D30A0A48CBC5}"/>
              </a:ext>
            </a:extLst>
          </p:cNvPr>
          <p:cNvCxnSpPr>
            <a:cxnSpLocks/>
          </p:cNvCxnSpPr>
          <p:nvPr userDrawn="1"/>
        </p:nvCxnSpPr>
        <p:spPr>
          <a:xfrm flipH="1">
            <a:off x="2545167" y="3935702"/>
            <a:ext cx="7101667"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3" name="Text Placeholder 10">
            <a:extLst>
              <a:ext uri="{FF2B5EF4-FFF2-40B4-BE49-F238E27FC236}">
                <a16:creationId xmlns:a16="http://schemas.microsoft.com/office/drawing/2014/main" id="{2DCC767D-316F-42DA-9712-29C185B762F2}"/>
              </a:ext>
            </a:extLst>
          </p:cNvPr>
          <p:cNvSpPr>
            <a:spLocks noGrp="1"/>
          </p:cNvSpPr>
          <p:nvPr>
            <p:ph type="body" sz="quarter" idx="16" hasCustomPrompt="1"/>
          </p:nvPr>
        </p:nvSpPr>
        <p:spPr>
          <a:xfrm>
            <a:off x="5278036" y="1767731"/>
            <a:ext cx="1706966" cy="426393"/>
          </a:xfrm>
          <a:prstGeom prst="rect">
            <a:avLst/>
          </a:prstGeom>
        </p:spPr>
        <p:txBody>
          <a:bodyPr anchor="b">
            <a:noAutofit/>
          </a:bodyPr>
          <a:lstStyle>
            <a:lvl1pPr marL="0" indent="0" algn="ctr">
              <a:buNone/>
              <a:defRPr sz="1400" cap="all" spc="100" baseline="0">
                <a:solidFill>
                  <a:schemeClr val="bg1">
                    <a:lumMod val="50000"/>
                  </a:schemeClr>
                </a:solidFill>
                <a:latin typeface="+mj-lt"/>
              </a:defRPr>
            </a:lvl1pPr>
          </a:lstStyle>
          <a:p>
            <a:pPr lvl="0"/>
            <a:r>
              <a:rPr lang="en-US"/>
              <a:t>Click to add name</a:t>
            </a:r>
          </a:p>
        </p:txBody>
      </p:sp>
      <p:sp>
        <p:nvSpPr>
          <p:cNvPr id="54" name="Text Placeholder 10">
            <a:extLst>
              <a:ext uri="{FF2B5EF4-FFF2-40B4-BE49-F238E27FC236}">
                <a16:creationId xmlns:a16="http://schemas.microsoft.com/office/drawing/2014/main" id="{DC3AF654-39ED-4B70-9A85-34D9DC793D53}"/>
              </a:ext>
            </a:extLst>
          </p:cNvPr>
          <p:cNvSpPr>
            <a:spLocks noGrp="1"/>
          </p:cNvSpPr>
          <p:nvPr>
            <p:ph type="body" sz="quarter" idx="17" hasCustomPrompt="1"/>
          </p:nvPr>
        </p:nvSpPr>
        <p:spPr>
          <a:xfrm>
            <a:off x="5278035" y="5683895"/>
            <a:ext cx="1706966" cy="426393"/>
          </a:xfrm>
          <a:prstGeom prst="rect">
            <a:avLst/>
          </a:prstGeom>
        </p:spPr>
        <p:txBody>
          <a:bodyPr anchor="t">
            <a:noAutofit/>
          </a:bodyPr>
          <a:lstStyle>
            <a:lvl1pPr marL="0" indent="0" algn="ctr">
              <a:buNone/>
              <a:defRPr sz="1400" cap="all" spc="100" baseline="0">
                <a:solidFill>
                  <a:schemeClr val="bg1">
                    <a:lumMod val="50000"/>
                  </a:schemeClr>
                </a:solidFill>
                <a:latin typeface="+mj-lt"/>
              </a:defRPr>
            </a:lvl1pPr>
          </a:lstStyle>
          <a:p>
            <a:pPr lvl="0"/>
            <a:r>
              <a:rPr lang="en-US"/>
              <a:t>Click to add name</a:t>
            </a:r>
          </a:p>
        </p:txBody>
      </p:sp>
      <p:sp>
        <p:nvSpPr>
          <p:cNvPr id="55" name="Text Placeholder 10">
            <a:extLst>
              <a:ext uri="{FF2B5EF4-FFF2-40B4-BE49-F238E27FC236}">
                <a16:creationId xmlns:a16="http://schemas.microsoft.com/office/drawing/2014/main" id="{3E0B0DF9-E558-439A-9B7D-4C600008B0DE}"/>
              </a:ext>
            </a:extLst>
          </p:cNvPr>
          <p:cNvSpPr>
            <a:spLocks noGrp="1"/>
          </p:cNvSpPr>
          <p:nvPr>
            <p:ph type="body" sz="quarter" idx="18" hasCustomPrompt="1"/>
          </p:nvPr>
        </p:nvSpPr>
        <p:spPr>
          <a:xfrm>
            <a:off x="838200" y="3792884"/>
            <a:ext cx="1706966" cy="426393"/>
          </a:xfrm>
          <a:prstGeom prst="rect">
            <a:avLst/>
          </a:prstGeom>
        </p:spPr>
        <p:txBody>
          <a:bodyPr anchor="t">
            <a:noAutofit/>
          </a:bodyPr>
          <a:lstStyle>
            <a:lvl1pPr marL="0" indent="0" algn="r">
              <a:buNone/>
              <a:defRPr sz="1400" cap="all" spc="100" baseline="0">
                <a:solidFill>
                  <a:schemeClr val="bg1">
                    <a:lumMod val="50000"/>
                  </a:schemeClr>
                </a:solidFill>
                <a:latin typeface="+mj-lt"/>
              </a:defRPr>
            </a:lvl1pPr>
          </a:lstStyle>
          <a:p>
            <a:pPr lvl="0"/>
            <a:r>
              <a:rPr lang="en-US"/>
              <a:t>Click to add name</a:t>
            </a:r>
          </a:p>
        </p:txBody>
      </p:sp>
      <p:sp>
        <p:nvSpPr>
          <p:cNvPr id="56" name="Text Placeholder 10">
            <a:extLst>
              <a:ext uri="{FF2B5EF4-FFF2-40B4-BE49-F238E27FC236}">
                <a16:creationId xmlns:a16="http://schemas.microsoft.com/office/drawing/2014/main" id="{6BB9DF13-A501-4465-8844-F8ADFE8BEDA6}"/>
              </a:ext>
            </a:extLst>
          </p:cNvPr>
          <p:cNvSpPr>
            <a:spLocks noGrp="1"/>
          </p:cNvSpPr>
          <p:nvPr>
            <p:ph type="body" sz="quarter" idx="19" hasCustomPrompt="1"/>
          </p:nvPr>
        </p:nvSpPr>
        <p:spPr>
          <a:xfrm>
            <a:off x="9646834" y="3792884"/>
            <a:ext cx="1706966" cy="426393"/>
          </a:xfrm>
          <a:prstGeom prst="rect">
            <a:avLst/>
          </a:prstGeom>
        </p:spPr>
        <p:txBody>
          <a:bodyPr anchor="t">
            <a:noAutofit/>
          </a:bodyPr>
          <a:lstStyle>
            <a:lvl1pPr marL="0" indent="0" algn="l">
              <a:buNone/>
              <a:defRPr sz="1400" cap="all" spc="100" baseline="0">
                <a:solidFill>
                  <a:schemeClr val="bg1">
                    <a:lumMod val="50000"/>
                  </a:schemeClr>
                </a:solidFill>
                <a:latin typeface="+mj-lt"/>
              </a:defRPr>
            </a:lvl1pPr>
          </a:lstStyle>
          <a:p>
            <a:pPr lvl="0"/>
            <a:r>
              <a:rPr lang="en-US"/>
              <a:t>Click to add name</a:t>
            </a:r>
          </a:p>
        </p:txBody>
      </p:sp>
      <p:sp>
        <p:nvSpPr>
          <p:cNvPr id="57" name="Text Placeholder 10">
            <a:extLst>
              <a:ext uri="{FF2B5EF4-FFF2-40B4-BE49-F238E27FC236}">
                <a16:creationId xmlns:a16="http://schemas.microsoft.com/office/drawing/2014/main" id="{D23EF573-9496-4229-ABB9-B58C441687E6}"/>
              </a:ext>
            </a:extLst>
          </p:cNvPr>
          <p:cNvSpPr>
            <a:spLocks noGrp="1"/>
          </p:cNvSpPr>
          <p:nvPr>
            <p:ph type="body" sz="quarter" idx="20" hasCustomPrompt="1"/>
          </p:nvPr>
        </p:nvSpPr>
        <p:spPr>
          <a:xfrm>
            <a:off x="6985000" y="2740969"/>
            <a:ext cx="1929792" cy="426393"/>
          </a:xfrm>
          <a:prstGeom prst="rect">
            <a:avLst/>
          </a:prstGeom>
        </p:spPr>
        <p:txBody>
          <a:bodyPr anchor="ctr">
            <a:noAutofit/>
          </a:bodyPr>
          <a:lstStyle>
            <a:lvl1pPr marL="0" indent="0" algn="ctr">
              <a:lnSpc>
                <a:spcPct val="80000"/>
              </a:lnSpc>
              <a:spcBef>
                <a:spcPts val="0"/>
              </a:spcBef>
              <a:buNone/>
              <a:defRPr sz="2000" cap="all" spc="100" baseline="0">
                <a:solidFill>
                  <a:schemeClr val="bg1"/>
                </a:solidFill>
                <a:latin typeface="+mj-lt"/>
              </a:defRPr>
            </a:lvl1pPr>
          </a:lstStyle>
          <a:p>
            <a:pPr lvl="0"/>
            <a:r>
              <a:rPr lang="en-US"/>
              <a:t>Click to add name</a:t>
            </a:r>
          </a:p>
        </p:txBody>
      </p:sp>
      <p:sp>
        <p:nvSpPr>
          <p:cNvPr id="58" name="Text Placeholder 10">
            <a:extLst>
              <a:ext uri="{FF2B5EF4-FFF2-40B4-BE49-F238E27FC236}">
                <a16:creationId xmlns:a16="http://schemas.microsoft.com/office/drawing/2014/main" id="{6C96D231-4BEB-47C0-BC89-3D69A5E0DD10}"/>
              </a:ext>
            </a:extLst>
          </p:cNvPr>
          <p:cNvSpPr>
            <a:spLocks noGrp="1"/>
          </p:cNvSpPr>
          <p:nvPr>
            <p:ph type="body" sz="quarter" idx="21" hasCustomPrompt="1"/>
          </p:nvPr>
        </p:nvSpPr>
        <p:spPr>
          <a:xfrm>
            <a:off x="4859358" y="4263233"/>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59" name="Text Placeholder 10">
            <a:extLst>
              <a:ext uri="{FF2B5EF4-FFF2-40B4-BE49-F238E27FC236}">
                <a16:creationId xmlns:a16="http://schemas.microsoft.com/office/drawing/2014/main" id="{18B3BFCC-5202-4CF7-8748-EA1165299B92}"/>
              </a:ext>
            </a:extLst>
          </p:cNvPr>
          <p:cNvSpPr>
            <a:spLocks noGrp="1"/>
          </p:cNvSpPr>
          <p:nvPr>
            <p:ph type="body" sz="quarter" idx="22" hasCustomPrompt="1"/>
          </p:nvPr>
        </p:nvSpPr>
        <p:spPr>
          <a:xfrm>
            <a:off x="3945805" y="5001059"/>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0" name="Text Placeholder 10">
            <a:extLst>
              <a:ext uri="{FF2B5EF4-FFF2-40B4-BE49-F238E27FC236}">
                <a16:creationId xmlns:a16="http://schemas.microsoft.com/office/drawing/2014/main" id="{0F78A8C0-E488-4B82-A881-BAF70EF5261C}"/>
              </a:ext>
            </a:extLst>
          </p:cNvPr>
          <p:cNvSpPr>
            <a:spLocks noGrp="1"/>
          </p:cNvSpPr>
          <p:nvPr>
            <p:ph type="body" sz="quarter" idx="23" hasCustomPrompt="1"/>
          </p:nvPr>
        </p:nvSpPr>
        <p:spPr>
          <a:xfrm>
            <a:off x="6528224" y="4328700"/>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1" name="Text Placeholder 10">
            <a:extLst>
              <a:ext uri="{FF2B5EF4-FFF2-40B4-BE49-F238E27FC236}">
                <a16:creationId xmlns:a16="http://schemas.microsoft.com/office/drawing/2014/main" id="{9CBF7863-921B-428D-857E-AC4D195E887A}"/>
              </a:ext>
            </a:extLst>
          </p:cNvPr>
          <p:cNvSpPr>
            <a:spLocks noGrp="1"/>
          </p:cNvSpPr>
          <p:nvPr>
            <p:ph type="body" sz="quarter" idx="24" hasCustomPrompt="1"/>
          </p:nvPr>
        </p:nvSpPr>
        <p:spPr>
          <a:xfrm>
            <a:off x="8464942" y="4956195"/>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2" name="Text Placeholder 10">
            <a:extLst>
              <a:ext uri="{FF2B5EF4-FFF2-40B4-BE49-F238E27FC236}">
                <a16:creationId xmlns:a16="http://schemas.microsoft.com/office/drawing/2014/main" id="{3818CA49-6F16-4527-9CE5-335D522ECAA7}"/>
              </a:ext>
            </a:extLst>
          </p:cNvPr>
          <p:cNvSpPr>
            <a:spLocks noGrp="1"/>
          </p:cNvSpPr>
          <p:nvPr>
            <p:ph type="body" sz="quarter" idx="25" hasCustomPrompt="1"/>
          </p:nvPr>
        </p:nvSpPr>
        <p:spPr>
          <a:xfrm>
            <a:off x="3696547" y="2870279"/>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2" name="Title 1">
            <a:extLst>
              <a:ext uri="{FF2B5EF4-FFF2-40B4-BE49-F238E27FC236}">
                <a16:creationId xmlns:a16="http://schemas.microsoft.com/office/drawing/2014/main" id="{EEA8460B-1230-475A-839A-BB0365A3D529}"/>
              </a:ext>
            </a:extLst>
          </p:cNvPr>
          <p:cNvSpPr>
            <a:spLocks noGrp="1"/>
          </p:cNvSpPr>
          <p:nvPr>
            <p:ph type="title" hasCustomPrompt="1"/>
          </p:nvPr>
        </p:nvSpPr>
        <p:spPr>
          <a:xfrm>
            <a:off x="724203" y="671807"/>
            <a:ext cx="10629597" cy="645807"/>
          </a:xfrm>
        </p:spPr>
        <p:txBody>
          <a:bodyPr/>
          <a:lstStyle>
            <a:lvl1pPr>
              <a:defRPr/>
            </a:lvl1pPr>
          </a:lstStyle>
          <a:p>
            <a:r>
              <a:rPr lang="en-US" dirty="0"/>
              <a:t>Click to add title</a:t>
            </a:r>
          </a:p>
        </p:txBody>
      </p:sp>
    </p:spTree>
    <p:extLst>
      <p:ext uri="{BB962C8B-B14F-4D97-AF65-F5344CB8AC3E}">
        <p14:creationId xmlns:p14="http://schemas.microsoft.com/office/powerpoint/2010/main" val="274389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3D11A1-D567-4DE9-AFD4-7A6BC7C300C1}"/>
              </a:ext>
            </a:extLst>
          </p:cNvPr>
          <p:cNvSpPr/>
          <p:nvPr userDrawn="1"/>
        </p:nvSpPr>
        <p:spPr>
          <a:xfrm>
            <a:off x="4483944"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Rectangle 8">
            <a:extLst>
              <a:ext uri="{FF2B5EF4-FFF2-40B4-BE49-F238E27FC236}">
                <a16:creationId xmlns:a16="http://schemas.microsoft.com/office/drawing/2014/main" id="{21398470-6F00-41F0-B63E-42C03BC992F8}"/>
              </a:ext>
            </a:extLst>
          </p:cNvPr>
          <p:cNvSpPr/>
          <p:nvPr userDrawn="1"/>
        </p:nvSpPr>
        <p:spPr>
          <a:xfrm>
            <a:off x="4489659"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Rectangle 10">
            <a:extLst>
              <a:ext uri="{FF2B5EF4-FFF2-40B4-BE49-F238E27FC236}">
                <a16:creationId xmlns:a16="http://schemas.microsoft.com/office/drawing/2014/main" id="{BF06A024-E68E-4F1C-887D-415804C89479}"/>
              </a:ext>
            </a:extLst>
          </p:cNvPr>
          <p:cNvSpPr/>
          <p:nvPr userDrawn="1"/>
        </p:nvSpPr>
        <p:spPr>
          <a:xfrm>
            <a:off x="8284843"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Rectangle 12">
            <a:extLst>
              <a:ext uri="{FF2B5EF4-FFF2-40B4-BE49-F238E27FC236}">
                <a16:creationId xmlns:a16="http://schemas.microsoft.com/office/drawing/2014/main" id="{0B3C2448-350F-482F-92C0-4F1495265933}"/>
              </a:ext>
            </a:extLst>
          </p:cNvPr>
          <p:cNvSpPr/>
          <p:nvPr userDrawn="1"/>
        </p:nvSpPr>
        <p:spPr>
          <a:xfrm>
            <a:off x="8290558"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6" name="Rectangle 25">
            <a:extLst>
              <a:ext uri="{FF2B5EF4-FFF2-40B4-BE49-F238E27FC236}">
                <a16:creationId xmlns:a16="http://schemas.microsoft.com/office/drawing/2014/main" id="{F1BFB613-F647-4C24-8072-6BA560C2CF35}"/>
              </a:ext>
            </a:extLst>
          </p:cNvPr>
          <p:cNvSpPr/>
          <p:nvPr userDrawn="1"/>
        </p:nvSpPr>
        <p:spPr>
          <a:xfrm rot="5400000">
            <a:off x="9766385" y="-1006534"/>
            <a:ext cx="972645" cy="3924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CA52D8BE-09E0-4B54-871E-627BA3688E32}"/>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30158535-C39C-4032-BC07-CC7DA7456E17}"/>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CE638FD9-7569-4F67-9902-EA32B7F93F68}"/>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7" name="Text Placeholder 10">
            <a:extLst>
              <a:ext uri="{FF2B5EF4-FFF2-40B4-BE49-F238E27FC236}">
                <a16:creationId xmlns:a16="http://schemas.microsoft.com/office/drawing/2014/main" id="{36849D09-65B8-4E5C-986A-AB5E3748D42E}"/>
              </a:ext>
            </a:extLst>
          </p:cNvPr>
          <p:cNvSpPr>
            <a:spLocks noGrp="1"/>
          </p:cNvSpPr>
          <p:nvPr>
            <p:ph type="body" sz="quarter" idx="16" hasCustomPrompt="1"/>
          </p:nvPr>
        </p:nvSpPr>
        <p:spPr>
          <a:xfrm>
            <a:off x="3181350" y="1221488"/>
            <a:ext cx="5829300" cy="537864"/>
          </a:xfrm>
          <a:prstGeom prst="rect">
            <a:avLst/>
          </a:prstGeom>
        </p:spPr>
        <p:txBody>
          <a:bodyPr anchor="t">
            <a:noAutofit/>
          </a:bodyPr>
          <a:lstStyle>
            <a:lvl1pPr marL="0" indent="0" algn="ctr">
              <a:lnSpc>
                <a:spcPct val="125000"/>
              </a:lnSpc>
              <a:spcBef>
                <a:spcPts val="0"/>
              </a:spcBef>
              <a:buNone/>
              <a:defRPr sz="2000" cap="none" spc="100" baseline="0">
                <a:solidFill>
                  <a:schemeClr val="tx1"/>
                </a:solidFill>
                <a:latin typeface="Seaford" panose="020B0502030303020204" pitchFamily="34" charset="0"/>
              </a:defRPr>
            </a:lvl1pPr>
          </a:lstStyle>
          <a:p>
            <a:pPr lvl="0"/>
            <a:r>
              <a:rPr lang="en-US"/>
              <a:t>Click to add text</a:t>
            </a:r>
          </a:p>
        </p:txBody>
      </p:sp>
      <p:sp>
        <p:nvSpPr>
          <p:cNvPr id="8" name="Rectangle 7">
            <a:extLst>
              <a:ext uri="{FF2B5EF4-FFF2-40B4-BE49-F238E27FC236}">
                <a16:creationId xmlns:a16="http://schemas.microsoft.com/office/drawing/2014/main" id="{23AC480B-19BB-48E2-8BEF-4AA0680D32DE}"/>
              </a:ext>
            </a:extLst>
          </p:cNvPr>
          <p:cNvSpPr/>
          <p:nvPr userDrawn="1"/>
        </p:nvSpPr>
        <p:spPr>
          <a:xfrm>
            <a:off x="691513"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4" name="Rectangle 13">
            <a:extLst>
              <a:ext uri="{FF2B5EF4-FFF2-40B4-BE49-F238E27FC236}">
                <a16:creationId xmlns:a16="http://schemas.microsoft.com/office/drawing/2014/main" id="{82C09E39-FAAE-43BC-8BD6-08DC89C45F5B}"/>
              </a:ext>
            </a:extLst>
          </p:cNvPr>
          <p:cNvSpPr/>
          <p:nvPr userDrawn="1"/>
        </p:nvSpPr>
        <p:spPr>
          <a:xfrm>
            <a:off x="697228"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Text Placeholder 10">
            <a:extLst>
              <a:ext uri="{FF2B5EF4-FFF2-40B4-BE49-F238E27FC236}">
                <a16:creationId xmlns:a16="http://schemas.microsoft.com/office/drawing/2014/main" id="{07156FBE-72BD-4A64-99F7-1ABAA272A0FA}"/>
              </a:ext>
            </a:extLst>
          </p:cNvPr>
          <p:cNvSpPr>
            <a:spLocks noGrp="1"/>
          </p:cNvSpPr>
          <p:nvPr>
            <p:ph type="body" sz="quarter" idx="17" hasCustomPrompt="1"/>
          </p:nvPr>
        </p:nvSpPr>
        <p:spPr>
          <a:xfrm>
            <a:off x="963928"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0" name="Text Placeholder 10">
            <a:extLst>
              <a:ext uri="{FF2B5EF4-FFF2-40B4-BE49-F238E27FC236}">
                <a16:creationId xmlns:a16="http://schemas.microsoft.com/office/drawing/2014/main" id="{0AEE629F-FF1D-44AE-B728-8EA70D72A35B}"/>
              </a:ext>
            </a:extLst>
          </p:cNvPr>
          <p:cNvSpPr>
            <a:spLocks noGrp="1"/>
          </p:cNvSpPr>
          <p:nvPr>
            <p:ph type="body" sz="quarter" idx="18" hasCustomPrompt="1"/>
          </p:nvPr>
        </p:nvSpPr>
        <p:spPr>
          <a:xfrm>
            <a:off x="4750644"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1" name="Text Placeholder 10">
            <a:extLst>
              <a:ext uri="{FF2B5EF4-FFF2-40B4-BE49-F238E27FC236}">
                <a16:creationId xmlns:a16="http://schemas.microsoft.com/office/drawing/2014/main" id="{5C4D74F9-C022-4D89-9C64-1A0A5FD3A6EC}"/>
              </a:ext>
            </a:extLst>
          </p:cNvPr>
          <p:cNvSpPr>
            <a:spLocks noGrp="1"/>
          </p:cNvSpPr>
          <p:nvPr>
            <p:ph type="body" sz="quarter" idx="19" hasCustomPrompt="1"/>
          </p:nvPr>
        </p:nvSpPr>
        <p:spPr>
          <a:xfrm>
            <a:off x="8551543"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2" name="Text Placeholder 10">
            <a:extLst>
              <a:ext uri="{FF2B5EF4-FFF2-40B4-BE49-F238E27FC236}">
                <a16:creationId xmlns:a16="http://schemas.microsoft.com/office/drawing/2014/main" id="{75D06BD1-5247-47AE-87C4-5720ED5AC7FC}"/>
              </a:ext>
            </a:extLst>
          </p:cNvPr>
          <p:cNvSpPr>
            <a:spLocks noGrp="1"/>
          </p:cNvSpPr>
          <p:nvPr>
            <p:ph type="body" sz="quarter" idx="20" hasCustomPrompt="1"/>
          </p:nvPr>
        </p:nvSpPr>
        <p:spPr>
          <a:xfrm>
            <a:off x="963928"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3" name="Text Placeholder 10">
            <a:extLst>
              <a:ext uri="{FF2B5EF4-FFF2-40B4-BE49-F238E27FC236}">
                <a16:creationId xmlns:a16="http://schemas.microsoft.com/office/drawing/2014/main" id="{FD3684C2-E9CD-4A2A-993D-ABF39BD30C21}"/>
              </a:ext>
            </a:extLst>
          </p:cNvPr>
          <p:cNvSpPr>
            <a:spLocks noGrp="1"/>
          </p:cNvSpPr>
          <p:nvPr>
            <p:ph type="body" sz="quarter" idx="21" hasCustomPrompt="1"/>
          </p:nvPr>
        </p:nvSpPr>
        <p:spPr>
          <a:xfrm>
            <a:off x="4750644"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4" name="Text Placeholder 10">
            <a:extLst>
              <a:ext uri="{FF2B5EF4-FFF2-40B4-BE49-F238E27FC236}">
                <a16:creationId xmlns:a16="http://schemas.microsoft.com/office/drawing/2014/main" id="{A960BEA5-C2B5-456D-8982-4C8A8E7EE686}"/>
              </a:ext>
            </a:extLst>
          </p:cNvPr>
          <p:cNvSpPr>
            <a:spLocks noGrp="1"/>
          </p:cNvSpPr>
          <p:nvPr>
            <p:ph type="body" sz="quarter" idx="22" hasCustomPrompt="1"/>
          </p:nvPr>
        </p:nvSpPr>
        <p:spPr>
          <a:xfrm>
            <a:off x="8551543"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0" name="Title 9">
            <a:extLst>
              <a:ext uri="{FF2B5EF4-FFF2-40B4-BE49-F238E27FC236}">
                <a16:creationId xmlns:a16="http://schemas.microsoft.com/office/drawing/2014/main" id="{8CDC00CA-B925-48D9-91B3-A79A59C280A1}"/>
              </a:ext>
            </a:extLst>
          </p:cNvPr>
          <p:cNvSpPr>
            <a:spLocks noGrp="1"/>
          </p:cNvSpPr>
          <p:nvPr>
            <p:ph type="title" hasCustomPrompt="1"/>
          </p:nvPr>
        </p:nvSpPr>
        <p:spPr>
          <a:xfrm>
            <a:off x="3181350" y="671807"/>
            <a:ext cx="5829300" cy="639192"/>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49746386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ti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C336D74-17F7-4684-B610-18AB1682D138}"/>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AB1FBB6F-A08B-41AD-8AD2-DC5AE674EE23}"/>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5BFA4285-BB73-4E13-BBDF-3F14D2AD95BA}"/>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8" name="Text Placeholder 10">
            <a:extLst>
              <a:ext uri="{FF2B5EF4-FFF2-40B4-BE49-F238E27FC236}">
                <a16:creationId xmlns:a16="http://schemas.microsoft.com/office/drawing/2014/main" id="{6F28238E-356F-43CD-AA8F-3BC1FA26B6E7}"/>
              </a:ext>
            </a:extLst>
          </p:cNvPr>
          <p:cNvSpPr>
            <a:spLocks noGrp="1"/>
          </p:cNvSpPr>
          <p:nvPr>
            <p:ph type="body" sz="quarter" idx="16" hasCustomPrompt="1"/>
          </p:nvPr>
        </p:nvSpPr>
        <p:spPr>
          <a:xfrm>
            <a:off x="827900" y="1172060"/>
            <a:ext cx="5829300" cy="537864"/>
          </a:xfrm>
          <a:prstGeom prst="rect">
            <a:avLst/>
          </a:prstGeom>
        </p:spPr>
        <p:txBody>
          <a:bodyPr anchor="t">
            <a:noAutofit/>
          </a:bodyPr>
          <a:lstStyle>
            <a:lvl1pPr marL="0" indent="0" algn="l">
              <a:lnSpc>
                <a:spcPct val="125000"/>
              </a:lnSpc>
              <a:spcBef>
                <a:spcPts val="0"/>
              </a:spcBef>
              <a:buNone/>
              <a:defRPr sz="2000" cap="none" spc="100" baseline="0">
                <a:solidFill>
                  <a:schemeClr val="tx1"/>
                </a:solidFill>
                <a:latin typeface="Seaford" panose="020B0502030303020204" pitchFamily="34" charset="0"/>
              </a:defRPr>
            </a:lvl1pPr>
          </a:lstStyle>
          <a:p>
            <a:pPr lvl="0"/>
            <a:r>
              <a:rPr lang="en-US"/>
              <a:t>Click to add text</a:t>
            </a:r>
          </a:p>
        </p:txBody>
      </p:sp>
      <p:sp>
        <p:nvSpPr>
          <p:cNvPr id="36" name="Text Placeholder 10">
            <a:extLst>
              <a:ext uri="{FF2B5EF4-FFF2-40B4-BE49-F238E27FC236}">
                <a16:creationId xmlns:a16="http://schemas.microsoft.com/office/drawing/2014/main" id="{050BF9B7-44D3-43B3-8650-0E38FB9F8025}"/>
              </a:ext>
            </a:extLst>
          </p:cNvPr>
          <p:cNvSpPr>
            <a:spLocks noGrp="1"/>
          </p:cNvSpPr>
          <p:nvPr>
            <p:ph type="body" sz="quarter" idx="25" hasCustomPrompt="1"/>
          </p:nvPr>
        </p:nvSpPr>
        <p:spPr>
          <a:xfrm>
            <a:off x="6785497" y="2172381"/>
            <a:ext cx="4487220" cy="448769"/>
          </a:xfrm>
          <a:prstGeom prst="rect">
            <a:avLst/>
          </a:prstGeom>
        </p:spPr>
        <p:txBody>
          <a:bodyPr>
            <a:noAutofit/>
          </a:bodyPr>
          <a:lstStyle>
            <a:lvl1pPr marL="0" indent="0" algn="ctr">
              <a:buNone/>
              <a:defRPr sz="1800" cap="none" spc="200" baseline="0">
                <a:solidFill>
                  <a:schemeClr val="tx2"/>
                </a:solidFill>
                <a:latin typeface="+mj-lt"/>
              </a:defRPr>
            </a:lvl1pPr>
          </a:lstStyle>
          <a:p>
            <a:pPr lvl="0"/>
            <a:r>
              <a:rPr lang="en-US"/>
              <a:t>Click to add title</a:t>
            </a:r>
          </a:p>
        </p:txBody>
      </p:sp>
      <p:sp>
        <p:nvSpPr>
          <p:cNvPr id="51" name="Text Placeholder 10">
            <a:extLst>
              <a:ext uri="{FF2B5EF4-FFF2-40B4-BE49-F238E27FC236}">
                <a16:creationId xmlns:a16="http://schemas.microsoft.com/office/drawing/2014/main" id="{00A34C87-263B-4C39-95B1-6A3E78FC480B}"/>
              </a:ext>
            </a:extLst>
          </p:cNvPr>
          <p:cNvSpPr>
            <a:spLocks noGrp="1"/>
          </p:cNvSpPr>
          <p:nvPr>
            <p:ph type="body" sz="quarter" idx="34" hasCustomPrompt="1"/>
          </p:nvPr>
        </p:nvSpPr>
        <p:spPr>
          <a:xfrm>
            <a:off x="910838" y="2172381"/>
            <a:ext cx="5007023" cy="448769"/>
          </a:xfrm>
          <a:prstGeom prst="rect">
            <a:avLst/>
          </a:prstGeom>
        </p:spPr>
        <p:txBody>
          <a:bodyPr>
            <a:noAutofit/>
          </a:bodyPr>
          <a:lstStyle>
            <a:lvl1pPr marL="0" indent="0" algn="ctr">
              <a:buNone/>
              <a:defRPr sz="1800" cap="none" spc="200" baseline="0">
                <a:solidFill>
                  <a:schemeClr val="tx2"/>
                </a:solidFill>
                <a:latin typeface="+mj-lt"/>
              </a:defRPr>
            </a:lvl1pPr>
          </a:lstStyle>
          <a:p>
            <a:pPr lvl="0"/>
            <a:r>
              <a:rPr lang="en-US"/>
              <a:t>Click to add title</a:t>
            </a:r>
          </a:p>
        </p:txBody>
      </p:sp>
      <p:sp>
        <p:nvSpPr>
          <p:cNvPr id="10" name="Content Placeholder 9">
            <a:extLst>
              <a:ext uri="{FF2B5EF4-FFF2-40B4-BE49-F238E27FC236}">
                <a16:creationId xmlns:a16="http://schemas.microsoft.com/office/drawing/2014/main" id="{38FDE5E1-CA4F-47D6-B408-560DFA59D301}"/>
              </a:ext>
            </a:extLst>
          </p:cNvPr>
          <p:cNvSpPr>
            <a:spLocks noGrp="1"/>
          </p:cNvSpPr>
          <p:nvPr>
            <p:ph sz="quarter" idx="37"/>
          </p:nvPr>
        </p:nvSpPr>
        <p:spPr>
          <a:xfrm>
            <a:off x="906463" y="2752724"/>
            <a:ext cx="5007022" cy="329247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Content Placeholder 9">
            <a:extLst>
              <a:ext uri="{FF2B5EF4-FFF2-40B4-BE49-F238E27FC236}">
                <a16:creationId xmlns:a16="http://schemas.microsoft.com/office/drawing/2014/main" id="{E8933B94-68E9-4F8A-95B3-C8A867B06FF5}"/>
              </a:ext>
            </a:extLst>
          </p:cNvPr>
          <p:cNvSpPr>
            <a:spLocks noGrp="1"/>
          </p:cNvSpPr>
          <p:nvPr>
            <p:ph sz="quarter" idx="38"/>
          </p:nvPr>
        </p:nvSpPr>
        <p:spPr>
          <a:xfrm>
            <a:off x="6785497" y="2747768"/>
            <a:ext cx="4500041" cy="329247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9997C22C-C02E-4D5D-866A-A163E2B47034}"/>
              </a:ext>
            </a:extLst>
          </p:cNvPr>
          <p:cNvSpPr>
            <a:spLocks noGrp="1"/>
          </p:cNvSpPr>
          <p:nvPr>
            <p:ph type="title" hasCustomPrompt="1"/>
          </p:nvPr>
        </p:nvSpPr>
        <p:spPr>
          <a:xfrm>
            <a:off x="827900" y="671808"/>
            <a:ext cx="5829300" cy="639192"/>
          </a:xfrm>
        </p:spPr>
        <p:txBody>
          <a:bodyPr/>
          <a:lstStyle>
            <a:lvl1pPr>
              <a:defRPr/>
            </a:lvl1pPr>
          </a:lstStyle>
          <a:p>
            <a:r>
              <a:rPr lang="en-US" dirty="0"/>
              <a:t>Click to add title</a:t>
            </a:r>
          </a:p>
        </p:txBody>
      </p:sp>
    </p:spTree>
    <p:extLst>
      <p:ext uri="{BB962C8B-B14F-4D97-AF65-F5344CB8AC3E}">
        <p14:creationId xmlns:p14="http://schemas.microsoft.com/office/powerpoint/2010/main" val="3967859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Year Action Plan">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9A6EC546-1FDF-48B1-BB0F-4069A4AF6B46}"/>
              </a:ext>
            </a:extLst>
          </p:cNvPr>
          <p:cNvSpPr/>
          <p:nvPr userDrawn="1"/>
        </p:nvSpPr>
        <p:spPr>
          <a:xfrm rot="5400000">
            <a:off x="1338026" y="-868210"/>
            <a:ext cx="972645" cy="364765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8F8787A3-6FE4-43A8-B38B-0F6A2EF11D64}"/>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D1DE0A1E-0F1E-4FFE-B209-3D9679190548}"/>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A8999867-6933-40F9-BEA0-F30FA6975498}"/>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16" name="Text Placeholder 14">
            <a:extLst>
              <a:ext uri="{FF2B5EF4-FFF2-40B4-BE49-F238E27FC236}">
                <a16:creationId xmlns:a16="http://schemas.microsoft.com/office/drawing/2014/main" id="{00E72126-EBC8-4AA7-AA53-38A15FDEC6E3}"/>
              </a:ext>
            </a:extLst>
          </p:cNvPr>
          <p:cNvSpPr>
            <a:spLocks noGrp="1"/>
          </p:cNvSpPr>
          <p:nvPr>
            <p:ph type="body" sz="quarter" idx="17" hasCustomPrompt="1"/>
          </p:nvPr>
        </p:nvSpPr>
        <p:spPr>
          <a:xfrm>
            <a:off x="171234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7" name="Text Placeholder 14">
            <a:extLst>
              <a:ext uri="{FF2B5EF4-FFF2-40B4-BE49-F238E27FC236}">
                <a16:creationId xmlns:a16="http://schemas.microsoft.com/office/drawing/2014/main" id="{C44CA5E4-4215-49A0-86F5-2C4847D87E61}"/>
              </a:ext>
            </a:extLst>
          </p:cNvPr>
          <p:cNvSpPr>
            <a:spLocks noGrp="1"/>
          </p:cNvSpPr>
          <p:nvPr>
            <p:ph type="body" sz="quarter" idx="18" hasCustomPrompt="1"/>
          </p:nvPr>
        </p:nvSpPr>
        <p:spPr>
          <a:xfrm>
            <a:off x="250176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8" name="Text Placeholder 14">
            <a:extLst>
              <a:ext uri="{FF2B5EF4-FFF2-40B4-BE49-F238E27FC236}">
                <a16:creationId xmlns:a16="http://schemas.microsoft.com/office/drawing/2014/main" id="{735C1917-DDF3-4A5B-AEB9-E0FBD98EC516}"/>
              </a:ext>
            </a:extLst>
          </p:cNvPr>
          <p:cNvSpPr>
            <a:spLocks noGrp="1"/>
          </p:cNvSpPr>
          <p:nvPr>
            <p:ph type="body" sz="quarter" idx="19" hasCustomPrompt="1"/>
          </p:nvPr>
        </p:nvSpPr>
        <p:spPr>
          <a:xfrm>
            <a:off x="329117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9" name="Text Placeholder 14">
            <a:extLst>
              <a:ext uri="{FF2B5EF4-FFF2-40B4-BE49-F238E27FC236}">
                <a16:creationId xmlns:a16="http://schemas.microsoft.com/office/drawing/2014/main" id="{D0FF36A3-BF35-4A36-ADAB-547CA8CAED9F}"/>
              </a:ext>
            </a:extLst>
          </p:cNvPr>
          <p:cNvSpPr>
            <a:spLocks noGrp="1"/>
          </p:cNvSpPr>
          <p:nvPr>
            <p:ph type="body" sz="quarter" idx="20" hasCustomPrompt="1"/>
          </p:nvPr>
        </p:nvSpPr>
        <p:spPr>
          <a:xfrm>
            <a:off x="408059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0" name="Text Placeholder 14">
            <a:extLst>
              <a:ext uri="{FF2B5EF4-FFF2-40B4-BE49-F238E27FC236}">
                <a16:creationId xmlns:a16="http://schemas.microsoft.com/office/drawing/2014/main" id="{3BE85149-0E6D-4CDC-82B6-EF6894D9C904}"/>
              </a:ext>
            </a:extLst>
          </p:cNvPr>
          <p:cNvSpPr>
            <a:spLocks noGrp="1"/>
          </p:cNvSpPr>
          <p:nvPr>
            <p:ph type="body" sz="quarter" idx="21" hasCustomPrompt="1"/>
          </p:nvPr>
        </p:nvSpPr>
        <p:spPr>
          <a:xfrm>
            <a:off x="4810807" y="3170170"/>
            <a:ext cx="61531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1" name="Text Placeholder 14">
            <a:extLst>
              <a:ext uri="{FF2B5EF4-FFF2-40B4-BE49-F238E27FC236}">
                <a16:creationId xmlns:a16="http://schemas.microsoft.com/office/drawing/2014/main" id="{66E8B6B5-41D1-4EC9-84EF-1989A504B7D6}"/>
              </a:ext>
            </a:extLst>
          </p:cNvPr>
          <p:cNvSpPr>
            <a:spLocks noGrp="1"/>
          </p:cNvSpPr>
          <p:nvPr>
            <p:ph type="body" sz="quarter" idx="22" hasCustomPrompt="1"/>
          </p:nvPr>
        </p:nvSpPr>
        <p:spPr>
          <a:xfrm>
            <a:off x="565942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2" name="Text Placeholder 14">
            <a:extLst>
              <a:ext uri="{FF2B5EF4-FFF2-40B4-BE49-F238E27FC236}">
                <a16:creationId xmlns:a16="http://schemas.microsoft.com/office/drawing/2014/main" id="{0F13F401-A13F-4EF3-88FC-D517D7F7BA55}"/>
              </a:ext>
            </a:extLst>
          </p:cNvPr>
          <p:cNvSpPr>
            <a:spLocks noGrp="1"/>
          </p:cNvSpPr>
          <p:nvPr>
            <p:ph type="body" sz="quarter" idx="23" hasCustomPrompt="1"/>
          </p:nvPr>
        </p:nvSpPr>
        <p:spPr>
          <a:xfrm>
            <a:off x="644883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3" name="Text Placeholder 14">
            <a:extLst>
              <a:ext uri="{FF2B5EF4-FFF2-40B4-BE49-F238E27FC236}">
                <a16:creationId xmlns:a16="http://schemas.microsoft.com/office/drawing/2014/main" id="{94639D5D-D529-4EF5-9EF8-8C9B3715A28E}"/>
              </a:ext>
            </a:extLst>
          </p:cNvPr>
          <p:cNvSpPr>
            <a:spLocks noGrp="1"/>
          </p:cNvSpPr>
          <p:nvPr>
            <p:ph type="body" sz="quarter" idx="24" hasCustomPrompt="1"/>
          </p:nvPr>
        </p:nvSpPr>
        <p:spPr>
          <a:xfrm>
            <a:off x="723825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4" name="Text Placeholder 14">
            <a:extLst>
              <a:ext uri="{FF2B5EF4-FFF2-40B4-BE49-F238E27FC236}">
                <a16:creationId xmlns:a16="http://schemas.microsoft.com/office/drawing/2014/main" id="{45E22B01-C64B-4A03-9118-68BCAECC32FA}"/>
              </a:ext>
            </a:extLst>
          </p:cNvPr>
          <p:cNvSpPr>
            <a:spLocks noGrp="1"/>
          </p:cNvSpPr>
          <p:nvPr>
            <p:ph type="body" sz="quarter" idx="25" hasCustomPrompt="1"/>
          </p:nvPr>
        </p:nvSpPr>
        <p:spPr>
          <a:xfrm>
            <a:off x="802766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5" name="Text Placeholder 14">
            <a:extLst>
              <a:ext uri="{FF2B5EF4-FFF2-40B4-BE49-F238E27FC236}">
                <a16:creationId xmlns:a16="http://schemas.microsoft.com/office/drawing/2014/main" id="{04BA50FF-5CC3-4F90-9AA6-5942DF634BAB}"/>
              </a:ext>
            </a:extLst>
          </p:cNvPr>
          <p:cNvSpPr>
            <a:spLocks noGrp="1"/>
          </p:cNvSpPr>
          <p:nvPr>
            <p:ph type="body" sz="quarter" idx="26" hasCustomPrompt="1"/>
          </p:nvPr>
        </p:nvSpPr>
        <p:spPr>
          <a:xfrm>
            <a:off x="881708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6" name="Text Placeholder 14">
            <a:extLst>
              <a:ext uri="{FF2B5EF4-FFF2-40B4-BE49-F238E27FC236}">
                <a16:creationId xmlns:a16="http://schemas.microsoft.com/office/drawing/2014/main" id="{5B3EEE7C-67C5-49ED-A602-F8E162B21AA6}"/>
              </a:ext>
            </a:extLst>
          </p:cNvPr>
          <p:cNvSpPr>
            <a:spLocks noGrp="1"/>
          </p:cNvSpPr>
          <p:nvPr>
            <p:ph type="body" sz="quarter" idx="27" hasCustomPrompt="1"/>
          </p:nvPr>
        </p:nvSpPr>
        <p:spPr>
          <a:xfrm>
            <a:off x="960649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7" name="Text Placeholder 14">
            <a:extLst>
              <a:ext uri="{FF2B5EF4-FFF2-40B4-BE49-F238E27FC236}">
                <a16:creationId xmlns:a16="http://schemas.microsoft.com/office/drawing/2014/main" id="{EE91B34F-5506-49A1-8594-9259C64066FA}"/>
              </a:ext>
            </a:extLst>
          </p:cNvPr>
          <p:cNvSpPr>
            <a:spLocks noGrp="1"/>
          </p:cNvSpPr>
          <p:nvPr>
            <p:ph type="body" sz="quarter" idx="28" hasCustomPrompt="1"/>
          </p:nvPr>
        </p:nvSpPr>
        <p:spPr>
          <a:xfrm>
            <a:off x="10395907"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8" name="Text Placeholder 14">
            <a:extLst>
              <a:ext uri="{FF2B5EF4-FFF2-40B4-BE49-F238E27FC236}">
                <a16:creationId xmlns:a16="http://schemas.microsoft.com/office/drawing/2014/main" id="{6A7D7592-A438-4BE7-82A5-188EF3B7021B}"/>
              </a:ext>
            </a:extLst>
          </p:cNvPr>
          <p:cNvSpPr>
            <a:spLocks noGrp="1"/>
          </p:cNvSpPr>
          <p:nvPr>
            <p:ph type="body" sz="quarter" idx="29" hasCustomPrompt="1"/>
          </p:nvPr>
        </p:nvSpPr>
        <p:spPr>
          <a:xfrm>
            <a:off x="171234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9" name="Text Placeholder 14">
            <a:extLst>
              <a:ext uri="{FF2B5EF4-FFF2-40B4-BE49-F238E27FC236}">
                <a16:creationId xmlns:a16="http://schemas.microsoft.com/office/drawing/2014/main" id="{70F1DE9A-9607-4D77-B1CA-EA7A15A4CACA}"/>
              </a:ext>
            </a:extLst>
          </p:cNvPr>
          <p:cNvSpPr>
            <a:spLocks noGrp="1"/>
          </p:cNvSpPr>
          <p:nvPr>
            <p:ph type="body" sz="quarter" idx="30" hasCustomPrompt="1"/>
          </p:nvPr>
        </p:nvSpPr>
        <p:spPr>
          <a:xfrm>
            <a:off x="250176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0" name="Text Placeholder 14">
            <a:extLst>
              <a:ext uri="{FF2B5EF4-FFF2-40B4-BE49-F238E27FC236}">
                <a16:creationId xmlns:a16="http://schemas.microsoft.com/office/drawing/2014/main" id="{FE726AB2-7D79-4CF4-ACA3-327A065CAA16}"/>
              </a:ext>
            </a:extLst>
          </p:cNvPr>
          <p:cNvSpPr>
            <a:spLocks noGrp="1"/>
          </p:cNvSpPr>
          <p:nvPr>
            <p:ph type="body" sz="quarter" idx="31" hasCustomPrompt="1"/>
          </p:nvPr>
        </p:nvSpPr>
        <p:spPr>
          <a:xfrm>
            <a:off x="329117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1" name="Text Placeholder 14">
            <a:extLst>
              <a:ext uri="{FF2B5EF4-FFF2-40B4-BE49-F238E27FC236}">
                <a16:creationId xmlns:a16="http://schemas.microsoft.com/office/drawing/2014/main" id="{07991841-3C5D-4E23-ACEF-AC0C7BA2866F}"/>
              </a:ext>
            </a:extLst>
          </p:cNvPr>
          <p:cNvSpPr>
            <a:spLocks noGrp="1"/>
          </p:cNvSpPr>
          <p:nvPr>
            <p:ph type="body" sz="quarter" idx="32" hasCustomPrompt="1"/>
          </p:nvPr>
        </p:nvSpPr>
        <p:spPr>
          <a:xfrm>
            <a:off x="408059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2" name="Text Placeholder 14">
            <a:extLst>
              <a:ext uri="{FF2B5EF4-FFF2-40B4-BE49-F238E27FC236}">
                <a16:creationId xmlns:a16="http://schemas.microsoft.com/office/drawing/2014/main" id="{E827F407-DC92-4E39-85F3-56B3405B23A9}"/>
              </a:ext>
            </a:extLst>
          </p:cNvPr>
          <p:cNvSpPr>
            <a:spLocks noGrp="1"/>
          </p:cNvSpPr>
          <p:nvPr>
            <p:ph type="body" sz="quarter" idx="33" hasCustomPrompt="1"/>
          </p:nvPr>
        </p:nvSpPr>
        <p:spPr>
          <a:xfrm>
            <a:off x="4810807" y="4871997"/>
            <a:ext cx="61531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3" name="Text Placeholder 14">
            <a:extLst>
              <a:ext uri="{FF2B5EF4-FFF2-40B4-BE49-F238E27FC236}">
                <a16:creationId xmlns:a16="http://schemas.microsoft.com/office/drawing/2014/main" id="{ADBEC4B1-A92B-4923-B3C2-44570B971C86}"/>
              </a:ext>
            </a:extLst>
          </p:cNvPr>
          <p:cNvSpPr>
            <a:spLocks noGrp="1"/>
          </p:cNvSpPr>
          <p:nvPr>
            <p:ph type="body" sz="quarter" idx="34" hasCustomPrompt="1"/>
          </p:nvPr>
        </p:nvSpPr>
        <p:spPr>
          <a:xfrm>
            <a:off x="565942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4" name="Text Placeholder 14">
            <a:extLst>
              <a:ext uri="{FF2B5EF4-FFF2-40B4-BE49-F238E27FC236}">
                <a16:creationId xmlns:a16="http://schemas.microsoft.com/office/drawing/2014/main" id="{32CD6E05-4E76-4ADF-9FC8-4321B2B9600C}"/>
              </a:ext>
            </a:extLst>
          </p:cNvPr>
          <p:cNvSpPr>
            <a:spLocks noGrp="1"/>
          </p:cNvSpPr>
          <p:nvPr>
            <p:ph type="body" sz="quarter" idx="35" hasCustomPrompt="1"/>
          </p:nvPr>
        </p:nvSpPr>
        <p:spPr>
          <a:xfrm>
            <a:off x="644883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5" name="Text Placeholder 14">
            <a:extLst>
              <a:ext uri="{FF2B5EF4-FFF2-40B4-BE49-F238E27FC236}">
                <a16:creationId xmlns:a16="http://schemas.microsoft.com/office/drawing/2014/main" id="{3D40BE94-38F8-48B0-9A42-DA1A41975046}"/>
              </a:ext>
            </a:extLst>
          </p:cNvPr>
          <p:cNvSpPr>
            <a:spLocks noGrp="1"/>
          </p:cNvSpPr>
          <p:nvPr>
            <p:ph type="body" sz="quarter" idx="36" hasCustomPrompt="1"/>
          </p:nvPr>
        </p:nvSpPr>
        <p:spPr>
          <a:xfrm>
            <a:off x="723825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6" name="Text Placeholder 14">
            <a:extLst>
              <a:ext uri="{FF2B5EF4-FFF2-40B4-BE49-F238E27FC236}">
                <a16:creationId xmlns:a16="http://schemas.microsoft.com/office/drawing/2014/main" id="{CCFECD0B-5901-4EBC-92AA-3DE8CD1132DF}"/>
              </a:ext>
            </a:extLst>
          </p:cNvPr>
          <p:cNvSpPr>
            <a:spLocks noGrp="1"/>
          </p:cNvSpPr>
          <p:nvPr>
            <p:ph type="body" sz="quarter" idx="37" hasCustomPrompt="1"/>
          </p:nvPr>
        </p:nvSpPr>
        <p:spPr>
          <a:xfrm>
            <a:off x="802766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7" name="Text Placeholder 14">
            <a:extLst>
              <a:ext uri="{FF2B5EF4-FFF2-40B4-BE49-F238E27FC236}">
                <a16:creationId xmlns:a16="http://schemas.microsoft.com/office/drawing/2014/main" id="{B173BBB1-992E-4C62-B6EF-38E5859DA795}"/>
              </a:ext>
            </a:extLst>
          </p:cNvPr>
          <p:cNvSpPr>
            <a:spLocks noGrp="1"/>
          </p:cNvSpPr>
          <p:nvPr>
            <p:ph type="body" sz="quarter" idx="38" hasCustomPrompt="1"/>
          </p:nvPr>
        </p:nvSpPr>
        <p:spPr>
          <a:xfrm>
            <a:off x="881708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8" name="Text Placeholder 14">
            <a:extLst>
              <a:ext uri="{FF2B5EF4-FFF2-40B4-BE49-F238E27FC236}">
                <a16:creationId xmlns:a16="http://schemas.microsoft.com/office/drawing/2014/main" id="{83639117-6091-4743-897D-3E5F4468CCAE}"/>
              </a:ext>
            </a:extLst>
          </p:cNvPr>
          <p:cNvSpPr>
            <a:spLocks noGrp="1"/>
          </p:cNvSpPr>
          <p:nvPr>
            <p:ph type="body" sz="quarter" idx="39" hasCustomPrompt="1"/>
          </p:nvPr>
        </p:nvSpPr>
        <p:spPr>
          <a:xfrm>
            <a:off x="960649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9" name="Text Placeholder 14">
            <a:extLst>
              <a:ext uri="{FF2B5EF4-FFF2-40B4-BE49-F238E27FC236}">
                <a16:creationId xmlns:a16="http://schemas.microsoft.com/office/drawing/2014/main" id="{B7A64542-4E5B-4701-845E-5101F87E1102}"/>
              </a:ext>
            </a:extLst>
          </p:cNvPr>
          <p:cNvSpPr>
            <a:spLocks noGrp="1"/>
          </p:cNvSpPr>
          <p:nvPr>
            <p:ph type="body" sz="quarter" idx="40" hasCustomPrompt="1"/>
          </p:nvPr>
        </p:nvSpPr>
        <p:spPr>
          <a:xfrm>
            <a:off x="10395907"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2" name="Text Placeholder 14">
            <a:extLst>
              <a:ext uri="{FF2B5EF4-FFF2-40B4-BE49-F238E27FC236}">
                <a16:creationId xmlns:a16="http://schemas.microsoft.com/office/drawing/2014/main" id="{0F74B4EA-4966-4ABC-8DFD-01157881B81B}"/>
              </a:ext>
            </a:extLst>
          </p:cNvPr>
          <p:cNvSpPr>
            <a:spLocks noGrp="1"/>
          </p:cNvSpPr>
          <p:nvPr>
            <p:ph type="body" sz="quarter" idx="41" hasCustomPrompt="1"/>
          </p:nvPr>
        </p:nvSpPr>
        <p:spPr>
          <a:xfrm>
            <a:off x="696804" y="2720679"/>
            <a:ext cx="1021001" cy="501726"/>
          </a:xfrm>
          <a:prstGeom prst="rect">
            <a:avLst/>
          </a:prstGeom>
        </p:spPr>
        <p:txBody>
          <a:bodyPr anchor="ctr">
            <a:noAutofit/>
          </a:bodyP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53" name="Text Placeholder 14">
            <a:extLst>
              <a:ext uri="{FF2B5EF4-FFF2-40B4-BE49-F238E27FC236}">
                <a16:creationId xmlns:a16="http://schemas.microsoft.com/office/drawing/2014/main" id="{D7536456-E749-466F-8EFA-F33D82812277}"/>
              </a:ext>
            </a:extLst>
          </p:cNvPr>
          <p:cNvSpPr>
            <a:spLocks noGrp="1"/>
          </p:cNvSpPr>
          <p:nvPr>
            <p:ph type="body" sz="quarter" idx="42" hasCustomPrompt="1"/>
          </p:nvPr>
        </p:nvSpPr>
        <p:spPr>
          <a:xfrm>
            <a:off x="696804" y="4418755"/>
            <a:ext cx="1021001" cy="501726"/>
          </a:xfrm>
          <a:prstGeom prst="rect">
            <a:avLst/>
          </a:prstGeom>
        </p:spPr>
        <p:txBody>
          <a:bodyPr anchor="ctr">
            <a:noAutofit/>
          </a:bodyPr>
          <a:lstStyle>
            <a:lvl1pPr marL="0" indent="0" algn="ctr">
              <a:buNone/>
              <a:defRPr sz="2000" cap="none" spc="100" baseline="0">
                <a:solidFill>
                  <a:schemeClr val="accent5">
                    <a:lumMod val="50000"/>
                  </a:schemeClr>
                </a:solidFill>
                <a:latin typeface="+mj-lt"/>
              </a:defRPr>
            </a:lvl1pPr>
          </a:lstStyle>
          <a:p>
            <a:pPr lvl="0"/>
            <a:r>
              <a:rPr lang="en-US"/>
              <a:t>Add year</a:t>
            </a:r>
          </a:p>
        </p:txBody>
      </p:sp>
      <p:sp>
        <p:nvSpPr>
          <p:cNvPr id="54" name="Text Placeholder 14">
            <a:extLst>
              <a:ext uri="{FF2B5EF4-FFF2-40B4-BE49-F238E27FC236}">
                <a16:creationId xmlns:a16="http://schemas.microsoft.com/office/drawing/2014/main" id="{A6C85040-3D7A-4FD1-B96E-3ED738367662}"/>
              </a:ext>
            </a:extLst>
          </p:cNvPr>
          <p:cNvSpPr>
            <a:spLocks noGrp="1"/>
          </p:cNvSpPr>
          <p:nvPr>
            <p:ph type="body" sz="quarter" idx="43" hasCustomPrompt="1"/>
          </p:nvPr>
        </p:nvSpPr>
        <p:spPr>
          <a:xfrm>
            <a:off x="2029367"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5" name="Text Placeholder 14">
            <a:extLst>
              <a:ext uri="{FF2B5EF4-FFF2-40B4-BE49-F238E27FC236}">
                <a16:creationId xmlns:a16="http://schemas.microsoft.com/office/drawing/2014/main" id="{966941C8-0858-4060-8F85-A63D40D05872}"/>
              </a:ext>
            </a:extLst>
          </p:cNvPr>
          <p:cNvSpPr>
            <a:spLocks noGrp="1"/>
          </p:cNvSpPr>
          <p:nvPr>
            <p:ph type="body" sz="quarter" idx="44" hasCustomPrompt="1"/>
          </p:nvPr>
        </p:nvSpPr>
        <p:spPr>
          <a:xfrm>
            <a:off x="4397612"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6" name="Text Placeholder 14">
            <a:extLst>
              <a:ext uri="{FF2B5EF4-FFF2-40B4-BE49-F238E27FC236}">
                <a16:creationId xmlns:a16="http://schemas.microsoft.com/office/drawing/2014/main" id="{B66D6339-390D-45A7-BBF7-ADB8D6A0168F}"/>
              </a:ext>
            </a:extLst>
          </p:cNvPr>
          <p:cNvSpPr>
            <a:spLocks noGrp="1"/>
          </p:cNvSpPr>
          <p:nvPr>
            <p:ph type="body" sz="quarter" idx="45" hasCustomPrompt="1"/>
          </p:nvPr>
        </p:nvSpPr>
        <p:spPr>
          <a:xfrm>
            <a:off x="8344687"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7" name="Text Placeholder 14">
            <a:extLst>
              <a:ext uri="{FF2B5EF4-FFF2-40B4-BE49-F238E27FC236}">
                <a16:creationId xmlns:a16="http://schemas.microsoft.com/office/drawing/2014/main" id="{89C25EC2-6755-441D-BD59-204C60EFD6AE}"/>
              </a:ext>
            </a:extLst>
          </p:cNvPr>
          <p:cNvSpPr>
            <a:spLocks noGrp="1"/>
          </p:cNvSpPr>
          <p:nvPr>
            <p:ph type="body" sz="quarter" idx="46" hasCustomPrompt="1"/>
          </p:nvPr>
        </p:nvSpPr>
        <p:spPr>
          <a:xfrm>
            <a:off x="2029367" y="3854752"/>
            <a:ext cx="1440088" cy="557165"/>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8" name="Text Placeholder 14">
            <a:extLst>
              <a:ext uri="{FF2B5EF4-FFF2-40B4-BE49-F238E27FC236}">
                <a16:creationId xmlns:a16="http://schemas.microsoft.com/office/drawing/2014/main" id="{5AA552AB-DFEE-4CE4-9596-F63F557FD478}"/>
              </a:ext>
            </a:extLst>
          </p:cNvPr>
          <p:cNvSpPr>
            <a:spLocks noGrp="1"/>
          </p:cNvSpPr>
          <p:nvPr>
            <p:ph type="body" sz="quarter" idx="47" hasCustomPrompt="1"/>
          </p:nvPr>
        </p:nvSpPr>
        <p:spPr>
          <a:xfrm>
            <a:off x="5976442" y="3854752"/>
            <a:ext cx="1440088" cy="557165"/>
          </a:xfrm>
          <a:prstGeom prst="rect">
            <a:avLst/>
          </a:prstGeom>
        </p:spPr>
        <p:txBody>
          <a:bodyPr anchor="ctr">
            <a:noAutofit/>
          </a:bodyPr>
          <a:lstStyle>
            <a:lvl1pPr marL="0" indent="0" algn="ctr">
              <a:lnSpc>
                <a:spcPct val="100000"/>
              </a:lnSpc>
              <a:spcBef>
                <a:spcPts val="0"/>
              </a:spcBef>
              <a:buNone/>
              <a:defRPr sz="1400" b="1" cap="none" spc="100" baseline="0">
                <a:solidFill>
                  <a:schemeClr val="accent4"/>
                </a:solidFill>
                <a:latin typeface="+mn-lt"/>
              </a:defRPr>
            </a:lvl1pPr>
          </a:lstStyle>
          <a:p>
            <a:pPr lvl="0"/>
            <a:r>
              <a:rPr lang="en-US"/>
              <a:t>Click to add text</a:t>
            </a:r>
          </a:p>
        </p:txBody>
      </p:sp>
      <p:sp>
        <p:nvSpPr>
          <p:cNvPr id="59" name="Text Placeholder 14">
            <a:extLst>
              <a:ext uri="{FF2B5EF4-FFF2-40B4-BE49-F238E27FC236}">
                <a16:creationId xmlns:a16="http://schemas.microsoft.com/office/drawing/2014/main" id="{8AA79F31-661A-42DB-97E9-B3633BF6622E}"/>
              </a:ext>
            </a:extLst>
          </p:cNvPr>
          <p:cNvSpPr>
            <a:spLocks noGrp="1"/>
          </p:cNvSpPr>
          <p:nvPr>
            <p:ph type="body" sz="quarter" idx="48" hasCustomPrompt="1"/>
          </p:nvPr>
        </p:nvSpPr>
        <p:spPr>
          <a:xfrm>
            <a:off x="9923517" y="3854752"/>
            <a:ext cx="1440088" cy="557165"/>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 name="Title 1">
            <a:extLst>
              <a:ext uri="{FF2B5EF4-FFF2-40B4-BE49-F238E27FC236}">
                <a16:creationId xmlns:a16="http://schemas.microsoft.com/office/drawing/2014/main" id="{5171E1E5-ACAD-4ED5-AAF2-539AF0733FC8}"/>
              </a:ext>
            </a:extLst>
          </p:cNvPr>
          <p:cNvSpPr>
            <a:spLocks noGrp="1"/>
          </p:cNvSpPr>
          <p:nvPr>
            <p:ph type="title" hasCustomPrompt="1"/>
          </p:nvPr>
        </p:nvSpPr>
        <p:spPr>
          <a:xfrm>
            <a:off x="838200" y="671808"/>
            <a:ext cx="10515600" cy="661924"/>
          </a:xfrm>
        </p:spPr>
        <p:txBody>
          <a:bodyPr/>
          <a:lstStyle>
            <a:lvl1pPr>
              <a:defRPr/>
            </a:lvl1pPr>
          </a:lstStyle>
          <a:p>
            <a:r>
              <a:rPr lang="en-US" dirty="0"/>
              <a:t>Click to add title</a:t>
            </a:r>
          </a:p>
        </p:txBody>
      </p:sp>
    </p:spTree>
    <p:extLst>
      <p:ext uri="{BB962C8B-B14F-4D97-AF65-F5344CB8AC3E}">
        <p14:creationId xmlns:p14="http://schemas.microsoft.com/office/powerpoint/2010/main" val="180835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1DFB87B-D4AD-42B4-8993-D5BD0311CFF4}"/>
              </a:ext>
            </a:extLst>
          </p:cNvPr>
          <p:cNvSpPr>
            <a:spLocks noGrp="1"/>
          </p:cNvSpPr>
          <p:nvPr>
            <p:ph type="dt" sz="half" idx="10"/>
          </p:nvPr>
        </p:nvSpPr>
        <p:spPr/>
        <p:txBody>
          <a:bodyPr>
            <a:noAutofit/>
          </a:bodyPr>
          <a:lstStyle>
            <a:lvl1pPr>
              <a:defRPr>
                <a:solidFill>
                  <a:schemeClr val="bg2">
                    <a:lumMod val="50000"/>
                  </a:schemeClr>
                </a:solidFill>
              </a:defRPr>
            </a:lvl1pPr>
          </a:lstStyle>
          <a:p>
            <a:r>
              <a:rPr lang="en-US" dirty="0"/>
              <a:t>8/03/20XX</a:t>
            </a:r>
          </a:p>
        </p:txBody>
      </p:sp>
      <p:sp>
        <p:nvSpPr>
          <p:cNvPr id="4" name="Footer Placeholder 3">
            <a:extLst>
              <a:ext uri="{FF2B5EF4-FFF2-40B4-BE49-F238E27FC236}">
                <a16:creationId xmlns:a16="http://schemas.microsoft.com/office/drawing/2014/main" id="{DEBDA0E7-08C2-442E-A8B3-F1218B69F28B}"/>
              </a:ext>
            </a:extLst>
          </p:cNvPr>
          <p:cNvSpPr>
            <a:spLocks noGrp="1"/>
          </p:cNvSpPr>
          <p:nvPr>
            <p:ph type="ftr" sz="quarter" idx="11"/>
          </p:nvPr>
        </p:nvSpPr>
        <p:spPr/>
        <p:txBody>
          <a:bodyPr>
            <a:noAutofit/>
          </a:bodyPr>
          <a:lstStyle>
            <a:lvl1pPr>
              <a:defRPr>
                <a:solidFill>
                  <a:schemeClr val="bg2">
                    <a:lumMod val="50000"/>
                  </a:schemeClr>
                </a:solidFill>
              </a:defRPr>
            </a:lvl1pPr>
          </a:lstStyle>
          <a:p>
            <a:r>
              <a:rPr lang="en-US" dirty="0"/>
              <a:t>PITCH DECK</a:t>
            </a:r>
          </a:p>
        </p:txBody>
      </p:sp>
      <p:sp>
        <p:nvSpPr>
          <p:cNvPr id="5" name="Slide Number Placeholder 4">
            <a:extLst>
              <a:ext uri="{FF2B5EF4-FFF2-40B4-BE49-F238E27FC236}">
                <a16:creationId xmlns:a16="http://schemas.microsoft.com/office/drawing/2014/main" id="{869842E0-2E48-4C5C-9EC5-429BF2DA44B5}"/>
              </a:ext>
            </a:extLst>
          </p:cNvPr>
          <p:cNvSpPr>
            <a:spLocks noGrp="1"/>
          </p:cNvSpPr>
          <p:nvPr>
            <p:ph type="sldNum" sz="quarter" idx="12"/>
          </p:nvPr>
        </p:nvSpPr>
        <p:spPr/>
        <p:txBody>
          <a:bodyPr>
            <a:noAutofit/>
          </a:bodyPr>
          <a:lstStyle>
            <a:lvl1pPr>
              <a:defRPr>
                <a:solidFill>
                  <a:schemeClr val="bg2">
                    <a:lumMod val="50000"/>
                  </a:schemeClr>
                </a:solidFill>
              </a:defRPr>
            </a:lvl1pPr>
          </a:lstStyle>
          <a:p>
            <a:fld id="{BF860B6F-2FE3-4DE6-9496-980E987E7466}" type="slidenum">
              <a:rPr lang="en-US" smtClean="0"/>
              <a:pPr/>
              <a:t>‹#›</a:t>
            </a:fld>
            <a:endParaRPr lang="en-US" dirty="0"/>
          </a:p>
        </p:txBody>
      </p:sp>
      <p:sp>
        <p:nvSpPr>
          <p:cNvPr id="2" name="Rectangle 1">
            <a:extLst>
              <a:ext uri="{FF2B5EF4-FFF2-40B4-BE49-F238E27FC236}">
                <a16:creationId xmlns:a16="http://schemas.microsoft.com/office/drawing/2014/main" id="{AA3808EC-BC22-46D4-895E-0A67F6EE1907}"/>
              </a:ext>
            </a:extLst>
          </p:cNvPr>
          <p:cNvSpPr/>
          <p:nvPr userDrawn="1"/>
        </p:nvSpPr>
        <p:spPr>
          <a:xfrm>
            <a:off x="9393543" y="0"/>
            <a:ext cx="1855263" cy="445995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6783E2FE-F5EA-4C43-BC5B-23330B11D446}"/>
              </a:ext>
            </a:extLst>
          </p:cNvPr>
          <p:cNvSpPr>
            <a:spLocks noGrp="1"/>
          </p:cNvSpPr>
          <p:nvPr>
            <p:ph type="title" hasCustomPrompt="1"/>
          </p:nvPr>
        </p:nvSpPr>
        <p:spPr>
          <a:xfrm rot="5400000">
            <a:off x="8333552" y="3930709"/>
            <a:ext cx="3975244" cy="996551"/>
          </a:xfrm>
        </p:spPr>
        <p:txBody>
          <a:bodyPr/>
          <a:lstStyle>
            <a:lvl1pPr>
              <a:defRPr/>
            </a:lvl1pPr>
          </a:lstStyle>
          <a:p>
            <a:r>
              <a:rPr lang="en-US" dirty="0"/>
              <a:t>Click to add title</a:t>
            </a:r>
          </a:p>
        </p:txBody>
      </p:sp>
    </p:spTree>
    <p:extLst>
      <p:ext uri="{BB962C8B-B14F-4D97-AF65-F5344CB8AC3E}">
        <p14:creationId xmlns:p14="http://schemas.microsoft.com/office/powerpoint/2010/main" val="578592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eet The Team 4-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40F7723-F5B1-4A97-921F-93E42B12D62B}"/>
              </a:ext>
            </a:extLst>
          </p:cNvPr>
          <p:cNvSpPr/>
          <p:nvPr userDrawn="1"/>
        </p:nvSpPr>
        <p:spPr>
          <a:xfrm>
            <a:off x="4659086" y="0"/>
            <a:ext cx="753291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E1670FDF-6533-4E3F-94A4-2548DA2F9C6C}"/>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DFDB69DE-3108-4A10-8EDD-EC2EF3F52F04}"/>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C49B337B-1B07-4B9D-9563-C5E433F8395A}"/>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9" name="Picture Placeholder 9">
            <a:extLst>
              <a:ext uri="{FF2B5EF4-FFF2-40B4-BE49-F238E27FC236}">
                <a16:creationId xmlns:a16="http://schemas.microsoft.com/office/drawing/2014/main" id="{FA44B00A-A50E-49C2-AE8C-E243734442AF}"/>
              </a:ext>
            </a:extLst>
          </p:cNvPr>
          <p:cNvSpPr>
            <a:spLocks noGrp="1"/>
          </p:cNvSpPr>
          <p:nvPr>
            <p:ph type="pic" sz="quarter" idx="14" hasCustomPrompt="1"/>
          </p:nvPr>
        </p:nvSpPr>
        <p:spPr>
          <a:xfrm>
            <a:off x="6031913" y="671944"/>
            <a:ext cx="2013133" cy="1697455"/>
          </a:xfrm>
          <a:prstGeom prst="rect">
            <a:avLst/>
          </a:prstGeom>
        </p:spPr>
        <p:txBody>
          <a:bodyPr>
            <a:noAutofit/>
          </a:bodyPr>
          <a:lstStyle>
            <a:lvl1pPr marL="0" indent="0" algn="ctr">
              <a:buNone/>
              <a:defRPr/>
            </a:lvl1pPr>
          </a:lstStyle>
          <a:p>
            <a:r>
              <a:rPr lang="en-US" dirty="0"/>
              <a:t>Click to add photo</a:t>
            </a:r>
          </a:p>
        </p:txBody>
      </p:sp>
      <p:sp>
        <p:nvSpPr>
          <p:cNvPr id="10" name="Text Placeholder 10">
            <a:extLst>
              <a:ext uri="{FF2B5EF4-FFF2-40B4-BE49-F238E27FC236}">
                <a16:creationId xmlns:a16="http://schemas.microsoft.com/office/drawing/2014/main" id="{300A1A7F-BD7F-4CB8-A8BD-C7DDCD62C9A8}"/>
              </a:ext>
            </a:extLst>
          </p:cNvPr>
          <p:cNvSpPr>
            <a:spLocks noGrp="1"/>
          </p:cNvSpPr>
          <p:nvPr>
            <p:ph type="body" sz="quarter" idx="18" hasCustomPrompt="1"/>
          </p:nvPr>
        </p:nvSpPr>
        <p:spPr>
          <a:xfrm>
            <a:off x="5794627" y="2426760"/>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dirty="0"/>
              <a:t>Add name</a:t>
            </a:r>
          </a:p>
        </p:txBody>
      </p:sp>
      <p:sp>
        <p:nvSpPr>
          <p:cNvPr id="11" name="Text Placeholder 10">
            <a:extLst>
              <a:ext uri="{FF2B5EF4-FFF2-40B4-BE49-F238E27FC236}">
                <a16:creationId xmlns:a16="http://schemas.microsoft.com/office/drawing/2014/main" id="{C4253CF9-87EA-4162-8CBD-63E10EBEB6E6}"/>
              </a:ext>
            </a:extLst>
          </p:cNvPr>
          <p:cNvSpPr>
            <a:spLocks noGrp="1"/>
          </p:cNvSpPr>
          <p:nvPr>
            <p:ph type="body" sz="quarter" idx="19" hasCustomPrompt="1"/>
          </p:nvPr>
        </p:nvSpPr>
        <p:spPr>
          <a:xfrm>
            <a:off x="5794627" y="2801755"/>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24" name="Picture Placeholder 9">
            <a:extLst>
              <a:ext uri="{FF2B5EF4-FFF2-40B4-BE49-F238E27FC236}">
                <a16:creationId xmlns:a16="http://schemas.microsoft.com/office/drawing/2014/main" id="{F099E8E6-E766-4B5B-8E98-7D92E8F91A95}"/>
              </a:ext>
            </a:extLst>
          </p:cNvPr>
          <p:cNvSpPr>
            <a:spLocks noGrp="1"/>
          </p:cNvSpPr>
          <p:nvPr>
            <p:ph type="pic" sz="quarter" idx="23" hasCustomPrompt="1"/>
          </p:nvPr>
        </p:nvSpPr>
        <p:spPr>
          <a:xfrm>
            <a:off x="9038065" y="671944"/>
            <a:ext cx="2013133" cy="1697455"/>
          </a:xfrm>
          <a:prstGeom prst="rect">
            <a:avLst/>
          </a:prstGeom>
        </p:spPr>
        <p:txBody>
          <a:bodyPr>
            <a:noAutofit/>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A3AC6007-1F43-4D93-842F-2E1F01D19B20}"/>
              </a:ext>
            </a:extLst>
          </p:cNvPr>
          <p:cNvSpPr>
            <a:spLocks noGrp="1"/>
          </p:cNvSpPr>
          <p:nvPr>
            <p:ph type="body" sz="quarter" idx="29" hasCustomPrompt="1"/>
          </p:nvPr>
        </p:nvSpPr>
        <p:spPr>
          <a:xfrm>
            <a:off x="8800779" y="2426197"/>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31" name="Text Placeholder 10">
            <a:extLst>
              <a:ext uri="{FF2B5EF4-FFF2-40B4-BE49-F238E27FC236}">
                <a16:creationId xmlns:a16="http://schemas.microsoft.com/office/drawing/2014/main" id="{85EC4308-1195-47F4-A415-8637701ADF8A}"/>
              </a:ext>
            </a:extLst>
          </p:cNvPr>
          <p:cNvSpPr>
            <a:spLocks noGrp="1"/>
          </p:cNvSpPr>
          <p:nvPr>
            <p:ph type="body" sz="quarter" idx="30" hasCustomPrompt="1"/>
          </p:nvPr>
        </p:nvSpPr>
        <p:spPr>
          <a:xfrm>
            <a:off x="8800779" y="2801192"/>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38" name="Picture Placeholder 9">
            <a:extLst>
              <a:ext uri="{FF2B5EF4-FFF2-40B4-BE49-F238E27FC236}">
                <a16:creationId xmlns:a16="http://schemas.microsoft.com/office/drawing/2014/main" id="{8E583185-DBE3-45E6-B367-B88C50A91CEA}"/>
              </a:ext>
            </a:extLst>
          </p:cNvPr>
          <p:cNvSpPr>
            <a:spLocks noGrp="1"/>
          </p:cNvSpPr>
          <p:nvPr>
            <p:ph type="pic" sz="quarter" idx="31" hasCustomPrompt="1"/>
          </p:nvPr>
        </p:nvSpPr>
        <p:spPr>
          <a:xfrm>
            <a:off x="6031913" y="3494316"/>
            <a:ext cx="2013133" cy="1697455"/>
          </a:xfrm>
          <a:prstGeom prst="rect">
            <a:avLst/>
          </a:prstGeom>
        </p:spPr>
        <p:txBody>
          <a:bodyPr>
            <a:noAutofit/>
          </a:bodyPr>
          <a:lstStyle>
            <a:lvl1pPr marL="0" indent="0" algn="ctr">
              <a:buNone/>
              <a:defRPr/>
            </a:lvl1pPr>
          </a:lstStyle>
          <a:p>
            <a:r>
              <a:rPr lang="en-US" dirty="0"/>
              <a:t>Click to add photo</a:t>
            </a:r>
          </a:p>
        </p:txBody>
      </p:sp>
      <p:sp>
        <p:nvSpPr>
          <p:cNvPr id="39" name="Text Placeholder 10">
            <a:extLst>
              <a:ext uri="{FF2B5EF4-FFF2-40B4-BE49-F238E27FC236}">
                <a16:creationId xmlns:a16="http://schemas.microsoft.com/office/drawing/2014/main" id="{0B472BE4-F051-416A-AFCF-53E847C3E546}"/>
              </a:ext>
            </a:extLst>
          </p:cNvPr>
          <p:cNvSpPr>
            <a:spLocks noGrp="1"/>
          </p:cNvSpPr>
          <p:nvPr>
            <p:ph type="body" sz="quarter" idx="32" hasCustomPrompt="1"/>
          </p:nvPr>
        </p:nvSpPr>
        <p:spPr>
          <a:xfrm>
            <a:off x="5794627" y="5249132"/>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40" name="Text Placeholder 10">
            <a:extLst>
              <a:ext uri="{FF2B5EF4-FFF2-40B4-BE49-F238E27FC236}">
                <a16:creationId xmlns:a16="http://schemas.microsoft.com/office/drawing/2014/main" id="{FF4A7512-D4D0-4D2E-A300-C5EE0AC2EC89}"/>
              </a:ext>
            </a:extLst>
          </p:cNvPr>
          <p:cNvSpPr>
            <a:spLocks noGrp="1"/>
          </p:cNvSpPr>
          <p:nvPr>
            <p:ph type="body" sz="quarter" idx="33" hasCustomPrompt="1"/>
          </p:nvPr>
        </p:nvSpPr>
        <p:spPr>
          <a:xfrm>
            <a:off x="5794627" y="5624127"/>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41" name="Picture Placeholder 9">
            <a:extLst>
              <a:ext uri="{FF2B5EF4-FFF2-40B4-BE49-F238E27FC236}">
                <a16:creationId xmlns:a16="http://schemas.microsoft.com/office/drawing/2014/main" id="{7CBE80F1-F6E2-416E-9F4A-EBE15E0F94A5}"/>
              </a:ext>
            </a:extLst>
          </p:cNvPr>
          <p:cNvSpPr>
            <a:spLocks noGrp="1"/>
          </p:cNvSpPr>
          <p:nvPr>
            <p:ph type="pic" sz="quarter" idx="34" hasCustomPrompt="1"/>
          </p:nvPr>
        </p:nvSpPr>
        <p:spPr>
          <a:xfrm>
            <a:off x="9038065" y="3494316"/>
            <a:ext cx="2013133" cy="1697455"/>
          </a:xfrm>
          <a:prstGeom prst="rect">
            <a:avLst/>
          </a:prstGeom>
        </p:spPr>
        <p:txBody>
          <a:bodyPr>
            <a:noAutofit/>
          </a:bodyPr>
          <a:lstStyle>
            <a:lvl1pPr marL="0" indent="0" algn="ctr">
              <a:buNone/>
              <a:defRPr/>
            </a:lvl1pPr>
          </a:lstStyle>
          <a:p>
            <a:r>
              <a:rPr lang="en-US" dirty="0"/>
              <a:t>Click to add photo</a:t>
            </a:r>
          </a:p>
        </p:txBody>
      </p:sp>
      <p:sp>
        <p:nvSpPr>
          <p:cNvPr id="42" name="Text Placeholder 10">
            <a:extLst>
              <a:ext uri="{FF2B5EF4-FFF2-40B4-BE49-F238E27FC236}">
                <a16:creationId xmlns:a16="http://schemas.microsoft.com/office/drawing/2014/main" id="{B9A76D07-863C-4818-9D9C-99B8F83B8F41}"/>
              </a:ext>
            </a:extLst>
          </p:cNvPr>
          <p:cNvSpPr>
            <a:spLocks noGrp="1"/>
          </p:cNvSpPr>
          <p:nvPr>
            <p:ph type="body" sz="quarter" idx="35" hasCustomPrompt="1"/>
          </p:nvPr>
        </p:nvSpPr>
        <p:spPr>
          <a:xfrm>
            <a:off x="8800779" y="5248569"/>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43" name="Text Placeholder 10">
            <a:extLst>
              <a:ext uri="{FF2B5EF4-FFF2-40B4-BE49-F238E27FC236}">
                <a16:creationId xmlns:a16="http://schemas.microsoft.com/office/drawing/2014/main" id="{822CAEC7-C513-41B6-9F77-3D5481F849EE}"/>
              </a:ext>
            </a:extLst>
          </p:cNvPr>
          <p:cNvSpPr>
            <a:spLocks noGrp="1"/>
          </p:cNvSpPr>
          <p:nvPr>
            <p:ph type="body" sz="quarter" idx="36" hasCustomPrompt="1"/>
          </p:nvPr>
        </p:nvSpPr>
        <p:spPr>
          <a:xfrm>
            <a:off x="8800779" y="5623564"/>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2" name="Title 1">
            <a:extLst>
              <a:ext uri="{FF2B5EF4-FFF2-40B4-BE49-F238E27FC236}">
                <a16:creationId xmlns:a16="http://schemas.microsoft.com/office/drawing/2014/main" id="{2CC03895-E987-4148-AB13-798D65CB7B03}"/>
              </a:ext>
            </a:extLst>
          </p:cNvPr>
          <p:cNvSpPr>
            <a:spLocks noGrp="1"/>
          </p:cNvSpPr>
          <p:nvPr>
            <p:ph type="title" hasCustomPrompt="1"/>
          </p:nvPr>
        </p:nvSpPr>
        <p:spPr>
          <a:xfrm rot="16200000">
            <a:off x="2238083" y="2746661"/>
            <a:ext cx="4907372" cy="107615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22897451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eet The Team 8-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64182B-9BBA-4B44-BC53-045107E9371D}"/>
              </a:ext>
            </a:extLst>
          </p:cNvPr>
          <p:cNvSpPr/>
          <p:nvPr userDrawn="1"/>
        </p:nvSpPr>
        <p:spPr>
          <a:xfrm>
            <a:off x="2754086" y="0"/>
            <a:ext cx="943791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07DA1795-FD62-4E99-989E-A14C0571A741}"/>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0F25EE35-717E-4E9F-A75B-366341B39E7B}"/>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43C606A6-DC50-4DDF-8621-3D530D52B5E4}"/>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8" name="Picture Placeholder 9">
            <a:extLst>
              <a:ext uri="{FF2B5EF4-FFF2-40B4-BE49-F238E27FC236}">
                <a16:creationId xmlns:a16="http://schemas.microsoft.com/office/drawing/2014/main" id="{9DE112EE-5EA4-49AF-8AF9-754D30C1448E}"/>
              </a:ext>
            </a:extLst>
          </p:cNvPr>
          <p:cNvSpPr>
            <a:spLocks noGrp="1"/>
          </p:cNvSpPr>
          <p:nvPr>
            <p:ph type="pic" sz="quarter" idx="14" hasCustomPrompt="1"/>
          </p:nvPr>
        </p:nvSpPr>
        <p:spPr>
          <a:xfrm>
            <a:off x="375845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9" name="Text Placeholder 10">
            <a:extLst>
              <a:ext uri="{FF2B5EF4-FFF2-40B4-BE49-F238E27FC236}">
                <a16:creationId xmlns:a16="http://schemas.microsoft.com/office/drawing/2014/main" id="{63210BF0-55FD-4D41-9458-4492BAD292AE}"/>
              </a:ext>
            </a:extLst>
          </p:cNvPr>
          <p:cNvSpPr>
            <a:spLocks noGrp="1"/>
          </p:cNvSpPr>
          <p:nvPr>
            <p:ph type="body" sz="quarter" idx="18" hasCustomPrompt="1"/>
          </p:nvPr>
        </p:nvSpPr>
        <p:spPr>
          <a:xfrm>
            <a:off x="347495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10" name="Text Placeholder 10">
            <a:extLst>
              <a:ext uri="{FF2B5EF4-FFF2-40B4-BE49-F238E27FC236}">
                <a16:creationId xmlns:a16="http://schemas.microsoft.com/office/drawing/2014/main" id="{A739369F-4EDD-4B19-8395-084759667B62}"/>
              </a:ext>
            </a:extLst>
          </p:cNvPr>
          <p:cNvSpPr>
            <a:spLocks noGrp="1"/>
          </p:cNvSpPr>
          <p:nvPr>
            <p:ph type="body" sz="quarter" idx="19" hasCustomPrompt="1"/>
          </p:nvPr>
        </p:nvSpPr>
        <p:spPr>
          <a:xfrm>
            <a:off x="347495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17" name="Picture Placeholder 9">
            <a:extLst>
              <a:ext uri="{FF2B5EF4-FFF2-40B4-BE49-F238E27FC236}">
                <a16:creationId xmlns:a16="http://schemas.microsoft.com/office/drawing/2014/main" id="{A72E3657-9D29-484E-819B-67EA4ADC474B}"/>
              </a:ext>
            </a:extLst>
          </p:cNvPr>
          <p:cNvSpPr>
            <a:spLocks noGrp="1"/>
          </p:cNvSpPr>
          <p:nvPr>
            <p:ph type="pic" sz="quarter" idx="20" hasCustomPrompt="1"/>
          </p:nvPr>
        </p:nvSpPr>
        <p:spPr>
          <a:xfrm>
            <a:off x="585879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18" name="Text Placeholder 10">
            <a:extLst>
              <a:ext uri="{FF2B5EF4-FFF2-40B4-BE49-F238E27FC236}">
                <a16:creationId xmlns:a16="http://schemas.microsoft.com/office/drawing/2014/main" id="{3E59867B-1A93-4A9B-9C2E-AE7B5FCF5109}"/>
              </a:ext>
            </a:extLst>
          </p:cNvPr>
          <p:cNvSpPr>
            <a:spLocks noGrp="1"/>
          </p:cNvSpPr>
          <p:nvPr>
            <p:ph type="body" sz="quarter" idx="21" hasCustomPrompt="1"/>
          </p:nvPr>
        </p:nvSpPr>
        <p:spPr>
          <a:xfrm>
            <a:off x="557529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19" name="Text Placeholder 10">
            <a:extLst>
              <a:ext uri="{FF2B5EF4-FFF2-40B4-BE49-F238E27FC236}">
                <a16:creationId xmlns:a16="http://schemas.microsoft.com/office/drawing/2014/main" id="{690192BD-CD3C-44D3-9A9A-8782B80F765D}"/>
              </a:ext>
            </a:extLst>
          </p:cNvPr>
          <p:cNvSpPr>
            <a:spLocks noGrp="1"/>
          </p:cNvSpPr>
          <p:nvPr>
            <p:ph type="body" sz="quarter" idx="22" hasCustomPrompt="1"/>
          </p:nvPr>
        </p:nvSpPr>
        <p:spPr>
          <a:xfrm>
            <a:off x="557529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0" name="Picture Placeholder 9">
            <a:extLst>
              <a:ext uri="{FF2B5EF4-FFF2-40B4-BE49-F238E27FC236}">
                <a16:creationId xmlns:a16="http://schemas.microsoft.com/office/drawing/2014/main" id="{75E378BE-4D71-48F2-BA16-CCF8158EF7E8}"/>
              </a:ext>
            </a:extLst>
          </p:cNvPr>
          <p:cNvSpPr>
            <a:spLocks noGrp="1"/>
          </p:cNvSpPr>
          <p:nvPr>
            <p:ph type="pic" sz="quarter" idx="23" hasCustomPrompt="1"/>
          </p:nvPr>
        </p:nvSpPr>
        <p:spPr>
          <a:xfrm>
            <a:off x="795913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21" name="Text Placeholder 10">
            <a:extLst>
              <a:ext uri="{FF2B5EF4-FFF2-40B4-BE49-F238E27FC236}">
                <a16:creationId xmlns:a16="http://schemas.microsoft.com/office/drawing/2014/main" id="{80F28DC9-C26A-4D42-8BFA-540BB696E04D}"/>
              </a:ext>
            </a:extLst>
          </p:cNvPr>
          <p:cNvSpPr>
            <a:spLocks noGrp="1"/>
          </p:cNvSpPr>
          <p:nvPr>
            <p:ph type="body" sz="quarter" idx="24" hasCustomPrompt="1"/>
          </p:nvPr>
        </p:nvSpPr>
        <p:spPr>
          <a:xfrm>
            <a:off x="767563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2" name="Text Placeholder 10">
            <a:extLst>
              <a:ext uri="{FF2B5EF4-FFF2-40B4-BE49-F238E27FC236}">
                <a16:creationId xmlns:a16="http://schemas.microsoft.com/office/drawing/2014/main" id="{9642AD6D-085C-424D-B340-7731A4F95D4A}"/>
              </a:ext>
            </a:extLst>
          </p:cNvPr>
          <p:cNvSpPr>
            <a:spLocks noGrp="1"/>
          </p:cNvSpPr>
          <p:nvPr>
            <p:ph type="body" sz="quarter" idx="25" hasCustomPrompt="1"/>
          </p:nvPr>
        </p:nvSpPr>
        <p:spPr>
          <a:xfrm>
            <a:off x="767563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3" name="Picture Placeholder 9">
            <a:extLst>
              <a:ext uri="{FF2B5EF4-FFF2-40B4-BE49-F238E27FC236}">
                <a16:creationId xmlns:a16="http://schemas.microsoft.com/office/drawing/2014/main" id="{9CD02B3D-3B05-4CE4-98EF-4772E813751D}"/>
              </a:ext>
            </a:extLst>
          </p:cNvPr>
          <p:cNvSpPr>
            <a:spLocks noGrp="1"/>
          </p:cNvSpPr>
          <p:nvPr>
            <p:ph type="pic" sz="quarter" idx="26" hasCustomPrompt="1"/>
          </p:nvPr>
        </p:nvSpPr>
        <p:spPr>
          <a:xfrm>
            <a:off x="10059471"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24" name="Text Placeholder 10">
            <a:extLst>
              <a:ext uri="{FF2B5EF4-FFF2-40B4-BE49-F238E27FC236}">
                <a16:creationId xmlns:a16="http://schemas.microsoft.com/office/drawing/2014/main" id="{758AF150-35C5-4E99-97F8-798A80E52A7C}"/>
              </a:ext>
            </a:extLst>
          </p:cNvPr>
          <p:cNvSpPr>
            <a:spLocks noGrp="1"/>
          </p:cNvSpPr>
          <p:nvPr>
            <p:ph type="body" sz="quarter" idx="27" hasCustomPrompt="1"/>
          </p:nvPr>
        </p:nvSpPr>
        <p:spPr>
          <a:xfrm>
            <a:off x="9775977"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5" name="Text Placeholder 10">
            <a:extLst>
              <a:ext uri="{FF2B5EF4-FFF2-40B4-BE49-F238E27FC236}">
                <a16:creationId xmlns:a16="http://schemas.microsoft.com/office/drawing/2014/main" id="{B02EB253-A55A-4EC6-A5A8-ABACCF75D015}"/>
              </a:ext>
            </a:extLst>
          </p:cNvPr>
          <p:cNvSpPr>
            <a:spLocks noGrp="1"/>
          </p:cNvSpPr>
          <p:nvPr>
            <p:ph type="body" sz="quarter" idx="28" hasCustomPrompt="1"/>
          </p:nvPr>
        </p:nvSpPr>
        <p:spPr>
          <a:xfrm>
            <a:off x="9775977"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6" name="Picture Placeholder 9">
            <a:extLst>
              <a:ext uri="{FF2B5EF4-FFF2-40B4-BE49-F238E27FC236}">
                <a16:creationId xmlns:a16="http://schemas.microsoft.com/office/drawing/2014/main" id="{1A02BB49-28DB-48E5-8959-D36C9840302C}"/>
              </a:ext>
            </a:extLst>
          </p:cNvPr>
          <p:cNvSpPr>
            <a:spLocks noGrp="1"/>
          </p:cNvSpPr>
          <p:nvPr>
            <p:ph type="pic" sz="quarter" idx="29" hasCustomPrompt="1"/>
          </p:nvPr>
        </p:nvSpPr>
        <p:spPr>
          <a:xfrm>
            <a:off x="375845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27" name="Text Placeholder 10">
            <a:extLst>
              <a:ext uri="{FF2B5EF4-FFF2-40B4-BE49-F238E27FC236}">
                <a16:creationId xmlns:a16="http://schemas.microsoft.com/office/drawing/2014/main" id="{03C6BE33-794C-464D-886A-DB31DC137B0D}"/>
              </a:ext>
            </a:extLst>
          </p:cNvPr>
          <p:cNvSpPr>
            <a:spLocks noGrp="1"/>
          </p:cNvSpPr>
          <p:nvPr>
            <p:ph type="body" sz="quarter" idx="30" hasCustomPrompt="1"/>
          </p:nvPr>
        </p:nvSpPr>
        <p:spPr>
          <a:xfrm>
            <a:off x="347495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8" name="Text Placeholder 10">
            <a:extLst>
              <a:ext uri="{FF2B5EF4-FFF2-40B4-BE49-F238E27FC236}">
                <a16:creationId xmlns:a16="http://schemas.microsoft.com/office/drawing/2014/main" id="{51088B84-C9AE-4E0F-BE0B-7691872F7898}"/>
              </a:ext>
            </a:extLst>
          </p:cNvPr>
          <p:cNvSpPr>
            <a:spLocks noGrp="1"/>
          </p:cNvSpPr>
          <p:nvPr>
            <p:ph type="body" sz="quarter" idx="31" hasCustomPrompt="1"/>
          </p:nvPr>
        </p:nvSpPr>
        <p:spPr>
          <a:xfrm>
            <a:off x="347495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9" name="Picture Placeholder 9">
            <a:extLst>
              <a:ext uri="{FF2B5EF4-FFF2-40B4-BE49-F238E27FC236}">
                <a16:creationId xmlns:a16="http://schemas.microsoft.com/office/drawing/2014/main" id="{EC807298-9742-4D0C-86D4-A25C5ED3069C}"/>
              </a:ext>
            </a:extLst>
          </p:cNvPr>
          <p:cNvSpPr>
            <a:spLocks noGrp="1"/>
          </p:cNvSpPr>
          <p:nvPr>
            <p:ph type="pic" sz="quarter" idx="32" hasCustomPrompt="1"/>
          </p:nvPr>
        </p:nvSpPr>
        <p:spPr>
          <a:xfrm>
            <a:off x="585879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7B94081A-B2B7-439C-B7CA-91A63FB88DF1}"/>
              </a:ext>
            </a:extLst>
          </p:cNvPr>
          <p:cNvSpPr>
            <a:spLocks noGrp="1"/>
          </p:cNvSpPr>
          <p:nvPr>
            <p:ph type="body" sz="quarter" idx="33" hasCustomPrompt="1"/>
          </p:nvPr>
        </p:nvSpPr>
        <p:spPr>
          <a:xfrm>
            <a:off x="557529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1" name="Text Placeholder 10">
            <a:extLst>
              <a:ext uri="{FF2B5EF4-FFF2-40B4-BE49-F238E27FC236}">
                <a16:creationId xmlns:a16="http://schemas.microsoft.com/office/drawing/2014/main" id="{875898E2-098E-4BDE-8BA8-C1D0755D7EB9}"/>
              </a:ext>
            </a:extLst>
          </p:cNvPr>
          <p:cNvSpPr>
            <a:spLocks noGrp="1"/>
          </p:cNvSpPr>
          <p:nvPr>
            <p:ph type="body" sz="quarter" idx="34" hasCustomPrompt="1"/>
          </p:nvPr>
        </p:nvSpPr>
        <p:spPr>
          <a:xfrm>
            <a:off x="557529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2" name="Picture Placeholder 9">
            <a:extLst>
              <a:ext uri="{FF2B5EF4-FFF2-40B4-BE49-F238E27FC236}">
                <a16:creationId xmlns:a16="http://schemas.microsoft.com/office/drawing/2014/main" id="{EEB78526-379C-43C5-ABE7-2F184FC309A1}"/>
              </a:ext>
            </a:extLst>
          </p:cNvPr>
          <p:cNvSpPr>
            <a:spLocks noGrp="1"/>
          </p:cNvSpPr>
          <p:nvPr>
            <p:ph type="pic" sz="quarter" idx="35" hasCustomPrompt="1"/>
          </p:nvPr>
        </p:nvSpPr>
        <p:spPr>
          <a:xfrm>
            <a:off x="795913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3" name="Text Placeholder 10">
            <a:extLst>
              <a:ext uri="{FF2B5EF4-FFF2-40B4-BE49-F238E27FC236}">
                <a16:creationId xmlns:a16="http://schemas.microsoft.com/office/drawing/2014/main" id="{FAA9378E-4336-4D84-9033-052E57D5470C}"/>
              </a:ext>
            </a:extLst>
          </p:cNvPr>
          <p:cNvSpPr>
            <a:spLocks noGrp="1"/>
          </p:cNvSpPr>
          <p:nvPr>
            <p:ph type="body" sz="quarter" idx="36" hasCustomPrompt="1"/>
          </p:nvPr>
        </p:nvSpPr>
        <p:spPr>
          <a:xfrm>
            <a:off x="767563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4" name="Text Placeholder 10">
            <a:extLst>
              <a:ext uri="{FF2B5EF4-FFF2-40B4-BE49-F238E27FC236}">
                <a16:creationId xmlns:a16="http://schemas.microsoft.com/office/drawing/2014/main" id="{4AF0D6AA-392E-489E-8457-370F653057E9}"/>
              </a:ext>
            </a:extLst>
          </p:cNvPr>
          <p:cNvSpPr>
            <a:spLocks noGrp="1"/>
          </p:cNvSpPr>
          <p:nvPr>
            <p:ph type="body" sz="quarter" idx="37" hasCustomPrompt="1"/>
          </p:nvPr>
        </p:nvSpPr>
        <p:spPr>
          <a:xfrm>
            <a:off x="767563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5" name="Picture Placeholder 9">
            <a:extLst>
              <a:ext uri="{FF2B5EF4-FFF2-40B4-BE49-F238E27FC236}">
                <a16:creationId xmlns:a16="http://schemas.microsoft.com/office/drawing/2014/main" id="{515D701A-667D-41D8-B25B-72B088C7E9E4}"/>
              </a:ext>
            </a:extLst>
          </p:cNvPr>
          <p:cNvSpPr>
            <a:spLocks noGrp="1"/>
          </p:cNvSpPr>
          <p:nvPr>
            <p:ph type="pic" sz="quarter" idx="38" hasCustomPrompt="1"/>
          </p:nvPr>
        </p:nvSpPr>
        <p:spPr>
          <a:xfrm>
            <a:off x="10059471"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6" name="Text Placeholder 10">
            <a:extLst>
              <a:ext uri="{FF2B5EF4-FFF2-40B4-BE49-F238E27FC236}">
                <a16:creationId xmlns:a16="http://schemas.microsoft.com/office/drawing/2014/main" id="{D0AB2C67-89B8-459B-BB18-3655BA5AB355}"/>
              </a:ext>
            </a:extLst>
          </p:cNvPr>
          <p:cNvSpPr>
            <a:spLocks noGrp="1"/>
          </p:cNvSpPr>
          <p:nvPr>
            <p:ph type="body" sz="quarter" idx="39" hasCustomPrompt="1"/>
          </p:nvPr>
        </p:nvSpPr>
        <p:spPr>
          <a:xfrm>
            <a:off x="9775977"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7" name="Text Placeholder 10">
            <a:extLst>
              <a:ext uri="{FF2B5EF4-FFF2-40B4-BE49-F238E27FC236}">
                <a16:creationId xmlns:a16="http://schemas.microsoft.com/office/drawing/2014/main" id="{88DB254D-C387-4A49-A475-DA300A713177}"/>
              </a:ext>
            </a:extLst>
          </p:cNvPr>
          <p:cNvSpPr>
            <a:spLocks noGrp="1"/>
          </p:cNvSpPr>
          <p:nvPr>
            <p:ph type="body" sz="quarter" idx="40" hasCustomPrompt="1"/>
          </p:nvPr>
        </p:nvSpPr>
        <p:spPr>
          <a:xfrm>
            <a:off x="9775977"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8" name="Title 1">
            <a:extLst>
              <a:ext uri="{FF2B5EF4-FFF2-40B4-BE49-F238E27FC236}">
                <a16:creationId xmlns:a16="http://schemas.microsoft.com/office/drawing/2014/main" id="{3C00339E-E516-47A3-98FD-7904488645B5}"/>
              </a:ext>
            </a:extLst>
          </p:cNvPr>
          <p:cNvSpPr>
            <a:spLocks noGrp="1"/>
          </p:cNvSpPr>
          <p:nvPr>
            <p:ph type="title" hasCustomPrompt="1"/>
          </p:nvPr>
        </p:nvSpPr>
        <p:spPr>
          <a:xfrm rot="16200000">
            <a:off x="332219" y="2746661"/>
            <a:ext cx="4907372" cy="107615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710110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E516B3E-BF5D-4CBE-AA15-FEAD2B0B9811}"/>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9AC6F15C-2031-4B28-91FF-8532EFEE84D6}"/>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12847681-AA55-4F94-8741-812FB362831F}"/>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26" name="Rectangle 25">
            <a:extLst>
              <a:ext uri="{FF2B5EF4-FFF2-40B4-BE49-F238E27FC236}">
                <a16:creationId xmlns:a16="http://schemas.microsoft.com/office/drawing/2014/main" id="{0FB5880F-F841-4DE6-B266-C373510AF249}"/>
              </a:ext>
            </a:extLst>
          </p:cNvPr>
          <p:cNvSpPr/>
          <p:nvPr userDrawn="1"/>
        </p:nvSpPr>
        <p:spPr>
          <a:xfrm rot="5400000">
            <a:off x="9766385" y="-1006534"/>
            <a:ext cx="972645" cy="392429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8" name="Text Placeholder 10">
            <a:extLst>
              <a:ext uri="{FF2B5EF4-FFF2-40B4-BE49-F238E27FC236}">
                <a16:creationId xmlns:a16="http://schemas.microsoft.com/office/drawing/2014/main" id="{388B7164-58B7-4BB5-998B-0E7F664D9290}"/>
              </a:ext>
            </a:extLst>
          </p:cNvPr>
          <p:cNvSpPr>
            <a:spLocks noGrp="1"/>
          </p:cNvSpPr>
          <p:nvPr>
            <p:ph type="body" sz="quarter" idx="25" hasCustomPrompt="1"/>
          </p:nvPr>
        </p:nvSpPr>
        <p:spPr>
          <a:xfrm rot="16200000">
            <a:off x="562550" y="3063183"/>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29" name="Text Placeholder 10">
            <a:extLst>
              <a:ext uri="{FF2B5EF4-FFF2-40B4-BE49-F238E27FC236}">
                <a16:creationId xmlns:a16="http://schemas.microsoft.com/office/drawing/2014/main" id="{4CB6F5B2-F117-4AD5-9C54-96006D152F19}"/>
              </a:ext>
            </a:extLst>
          </p:cNvPr>
          <p:cNvSpPr>
            <a:spLocks noGrp="1"/>
          </p:cNvSpPr>
          <p:nvPr>
            <p:ph type="body" sz="quarter" idx="26" hasCustomPrompt="1"/>
          </p:nvPr>
        </p:nvSpPr>
        <p:spPr>
          <a:xfrm rot="16200000">
            <a:off x="3226739" y="3063183"/>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0" name="Text Placeholder 10">
            <a:extLst>
              <a:ext uri="{FF2B5EF4-FFF2-40B4-BE49-F238E27FC236}">
                <a16:creationId xmlns:a16="http://schemas.microsoft.com/office/drawing/2014/main" id="{60636773-D205-448C-8DD8-8BBC3AFC2568}"/>
              </a:ext>
            </a:extLst>
          </p:cNvPr>
          <p:cNvSpPr>
            <a:spLocks noGrp="1"/>
          </p:cNvSpPr>
          <p:nvPr>
            <p:ph type="body" sz="quarter" idx="27" hasCustomPrompt="1"/>
          </p:nvPr>
        </p:nvSpPr>
        <p:spPr>
          <a:xfrm rot="16200000">
            <a:off x="5857430" y="3063181"/>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1" name="Text Placeholder 10">
            <a:extLst>
              <a:ext uri="{FF2B5EF4-FFF2-40B4-BE49-F238E27FC236}">
                <a16:creationId xmlns:a16="http://schemas.microsoft.com/office/drawing/2014/main" id="{6CD4F0A7-B003-44EA-AD28-A4B13CCE892C}"/>
              </a:ext>
            </a:extLst>
          </p:cNvPr>
          <p:cNvSpPr>
            <a:spLocks noGrp="1"/>
          </p:cNvSpPr>
          <p:nvPr>
            <p:ph type="body" sz="quarter" idx="28" hasCustomPrompt="1"/>
          </p:nvPr>
        </p:nvSpPr>
        <p:spPr>
          <a:xfrm rot="16200000">
            <a:off x="8520742" y="3063180"/>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2" name="Text Placeholder 10">
            <a:extLst>
              <a:ext uri="{FF2B5EF4-FFF2-40B4-BE49-F238E27FC236}">
                <a16:creationId xmlns:a16="http://schemas.microsoft.com/office/drawing/2014/main" id="{3CEEA233-6913-4525-8B47-39C2814EEF45}"/>
              </a:ext>
            </a:extLst>
          </p:cNvPr>
          <p:cNvSpPr>
            <a:spLocks noGrp="1"/>
          </p:cNvSpPr>
          <p:nvPr>
            <p:ph type="body" sz="quarter" idx="16" hasCustomPrompt="1"/>
          </p:nvPr>
        </p:nvSpPr>
        <p:spPr>
          <a:xfrm>
            <a:off x="838200"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3" name="Text Placeholder 10">
            <a:extLst>
              <a:ext uri="{FF2B5EF4-FFF2-40B4-BE49-F238E27FC236}">
                <a16:creationId xmlns:a16="http://schemas.microsoft.com/office/drawing/2014/main" id="{718C63E6-2425-4D8D-99C9-99B35F978A8F}"/>
              </a:ext>
            </a:extLst>
          </p:cNvPr>
          <p:cNvSpPr>
            <a:spLocks noGrp="1"/>
          </p:cNvSpPr>
          <p:nvPr>
            <p:ph type="body" sz="quarter" idx="17" hasCustomPrompt="1"/>
          </p:nvPr>
        </p:nvSpPr>
        <p:spPr>
          <a:xfrm>
            <a:off x="838200"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4" name="Text Placeholder 10">
            <a:extLst>
              <a:ext uri="{FF2B5EF4-FFF2-40B4-BE49-F238E27FC236}">
                <a16:creationId xmlns:a16="http://schemas.microsoft.com/office/drawing/2014/main" id="{AEB3CF35-C4EC-42DA-B265-89015DF03501}"/>
              </a:ext>
            </a:extLst>
          </p:cNvPr>
          <p:cNvSpPr>
            <a:spLocks noGrp="1"/>
          </p:cNvSpPr>
          <p:nvPr>
            <p:ph type="body" sz="quarter" idx="29" hasCustomPrompt="1"/>
          </p:nvPr>
        </p:nvSpPr>
        <p:spPr>
          <a:xfrm>
            <a:off x="3536069"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5" name="Text Placeholder 10">
            <a:extLst>
              <a:ext uri="{FF2B5EF4-FFF2-40B4-BE49-F238E27FC236}">
                <a16:creationId xmlns:a16="http://schemas.microsoft.com/office/drawing/2014/main" id="{A1B05A3F-5647-4FA8-AAB1-0438B6F6DD11}"/>
              </a:ext>
            </a:extLst>
          </p:cNvPr>
          <p:cNvSpPr>
            <a:spLocks noGrp="1"/>
          </p:cNvSpPr>
          <p:nvPr>
            <p:ph type="body" sz="quarter" idx="30" hasCustomPrompt="1"/>
          </p:nvPr>
        </p:nvSpPr>
        <p:spPr>
          <a:xfrm>
            <a:off x="3536069"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6" name="Text Placeholder 10">
            <a:extLst>
              <a:ext uri="{FF2B5EF4-FFF2-40B4-BE49-F238E27FC236}">
                <a16:creationId xmlns:a16="http://schemas.microsoft.com/office/drawing/2014/main" id="{67059F7A-88D8-4E2F-A6F4-6CF5F194D54E}"/>
              </a:ext>
            </a:extLst>
          </p:cNvPr>
          <p:cNvSpPr>
            <a:spLocks noGrp="1"/>
          </p:cNvSpPr>
          <p:nvPr>
            <p:ph type="body" sz="quarter" idx="31" hasCustomPrompt="1"/>
          </p:nvPr>
        </p:nvSpPr>
        <p:spPr>
          <a:xfrm>
            <a:off x="6211909"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7" name="Text Placeholder 10">
            <a:extLst>
              <a:ext uri="{FF2B5EF4-FFF2-40B4-BE49-F238E27FC236}">
                <a16:creationId xmlns:a16="http://schemas.microsoft.com/office/drawing/2014/main" id="{CB25228C-31FC-4E25-80B1-8FAD0909BE75}"/>
              </a:ext>
            </a:extLst>
          </p:cNvPr>
          <p:cNvSpPr>
            <a:spLocks noGrp="1"/>
          </p:cNvSpPr>
          <p:nvPr>
            <p:ph type="body" sz="quarter" idx="32" hasCustomPrompt="1"/>
          </p:nvPr>
        </p:nvSpPr>
        <p:spPr>
          <a:xfrm>
            <a:off x="6211909"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8" name="Text Placeholder 10">
            <a:extLst>
              <a:ext uri="{FF2B5EF4-FFF2-40B4-BE49-F238E27FC236}">
                <a16:creationId xmlns:a16="http://schemas.microsoft.com/office/drawing/2014/main" id="{E3BCA350-B685-4ADC-9FC8-231807297673}"/>
              </a:ext>
            </a:extLst>
          </p:cNvPr>
          <p:cNvSpPr>
            <a:spLocks noGrp="1"/>
          </p:cNvSpPr>
          <p:nvPr>
            <p:ph type="body" sz="quarter" idx="33" hasCustomPrompt="1"/>
          </p:nvPr>
        </p:nvSpPr>
        <p:spPr>
          <a:xfrm>
            <a:off x="8904516"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9" name="Text Placeholder 10">
            <a:extLst>
              <a:ext uri="{FF2B5EF4-FFF2-40B4-BE49-F238E27FC236}">
                <a16:creationId xmlns:a16="http://schemas.microsoft.com/office/drawing/2014/main" id="{F75319BC-EF3B-4B55-9663-E04ED5DBC88C}"/>
              </a:ext>
            </a:extLst>
          </p:cNvPr>
          <p:cNvSpPr>
            <a:spLocks noGrp="1"/>
          </p:cNvSpPr>
          <p:nvPr>
            <p:ph type="body" sz="quarter" idx="34" hasCustomPrompt="1"/>
          </p:nvPr>
        </p:nvSpPr>
        <p:spPr>
          <a:xfrm>
            <a:off x="8904516"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19" name="Title 1">
            <a:extLst>
              <a:ext uri="{FF2B5EF4-FFF2-40B4-BE49-F238E27FC236}">
                <a16:creationId xmlns:a16="http://schemas.microsoft.com/office/drawing/2014/main" id="{FE10C144-C9A1-43BD-9C8A-183A065E24FD}"/>
              </a:ext>
            </a:extLst>
          </p:cNvPr>
          <p:cNvSpPr>
            <a:spLocks noGrp="1"/>
          </p:cNvSpPr>
          <p:nvPr>
            <p:ph type="title" hasCustomPrompt="1"/>
          </p:nvPr>
        </p:nvSpPr>
        <p:spPr>
          <a:xfrm>
            <a:off x="5827694" y="658420"/>
            <a:ext cx="3472731" cy="665965"/>
          </a:xfrm>
        </p:spPr>
        <p:txBody>
          <a:bodyPr/>
          <a:lstStyle>
            <a:lvl1pPr algn="r">
              <a:defRPr/>
            </a:lvl1pPr>
          </a:lstStyle>
          <a:p>
            <a:r>
              <a:rPr lang="en-US" dirty="0"/>
              <a:t>Click to add title</a:t>
            </a:r>
          </a:p>
        </p:txBody>
      </p:sp>
    </p:spTree>
    <p:extLst>
      <p:ext uri="{BB962C8B-B14F-4D97-AF65-F5344CB8AC3E}">
        <p14:creationId xmlns:p14="http://schemas.microsoft.com/office/powerpoint/2010/main" val="1786022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96E7A44-0539-4C8E-ABEB-E56B131C44E7}"/>
              </a:ext>
              <a:ext uri="{C183D7F6-B498-43B3-948B-1728B52AA6E4}">
                <adec:decorative xmlns:adec="http://schemas.microsoft.com/office/drawing/2017/decorative" val="1"/>
              </a:ext>
            </a:extLst>
          </p:cNvPr>
          <p:cNvSpPr/>
          <p:nvPr userDrawn="1"/>
        </p:nvSpPr>
        <p:spPr>
          <a:xfrm>
            <a:off x="6029326" y="2152651"/>
            <a:ext cx="6162674" cy="29098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Picture Placeholder 10">
            <a:extLst>
              <a:ext uri="{FF2B5EF4-FFF2-40B4-BE49-F238E27FC236}">
                <a16:creationId xmlns:a16="http://schemas.microsoft.com/office/drawing/2014/main" id="{200CB7D0-0851-45AD-932F-0A0BD59CCB01}"/>
              </a:ext>
            </a:extLst>
          </p:cNvPr>
          <p:cNvSpPr>
            <a:spLocks noGrp="1"/>
          </p:cNvSpPr>
          <p:nvPr>
            <p:ph type="pic" sz="quarter" idx="13" hasCustomPrompt="1"/>
          </p:nvPr>
        </p:nvSpPr>
        <p:spPr>
          <a:xfrm>
            <a:off x="1" y="466726"/>
            <a:ext cx="6848474" cy="6391274"/>
          </a:xfrm>
          <a:custGeom>
            <a:avLst/>
            <a:gdLst>
              <a:gd name="connsiteX0" fmla="*/ 0 w 6848474"/>
              <a:gd name="connsiteY0" fmla="*/ 0 h 6391274"/>
              <a:gd name="connsiteX1" fmla="*/ 6848474 w 6848474"/>
              <a:gd name="connsiteY1" fmla="*/ 0 h 6391274"/>
              <a:gd name="connsiteX2" fmla="*/ 6848474 w 6848474"/>
              <a:gd name="connsiteY2" fmla="*/ 1685925 h 6391274"/>
              <a:gd name="connsiteX3" fmla="*/ 6029325 w 6848474"/>
              <a:gd name="connsiteY3" fmla="*/ 1685925 h 6391274"/>
              <a:gd name="connsiteX4" fmla="*/ 6029325 w 6848474"/>
              <a:gd name="connsiteY4" fmla="*/ 4595813 h 6391274"/>
              <a:gd name="connsiteX5" fmla="*/ 6848474 w 6848474"/>
              <a:gd name="connsiteY5" fmla="*/ 4595813 h 6391274"/>
              <a:gd name="connsiteX6" fmla="*/ 6848474 w 6848474"/>
              <a:gd name="connsiteY6" fmla="*/ 6391274 h 6391274"/>
              <a:gd name="connsiteX7" fmla="*/ 0 w 6848474"/>
              <a:gd name="connsiteY7" fmla="*/ 6391274 h 6391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48474" h="6391274">
                <a:moveTo>
                  <a:pt x="0" y="0"/>
                </a:moveTo>
                <a:lnTo>
                  <a:pt x="6848474" y="0"/>
                </a:lnTo>
                <a:lnTo>
                  <a:pt x="6848474" y="1685925"/>
                </a:lnTo>
                <a:lnTo>
                  <a:pt x="6029325" y="1685925"/>
                </a:lnTo>
                <a:lnTo>
                  <a:pt x="6029325" y="4595813"/>
                </a:lnTo>
                <a:lnTo>
                  <a:pt x="6848474" y="4595813"/>
                </a:lnTo>
                <a:lnTo>
                  <a:pt x="6848474" y="6391274"/>
                </a:lnTo>
                <a:lnTo>
                  <a:pt x="0" y="6391274"/>
                </a:lnTo>
                <a:close/>
              </a:path>
            </a:pathLst>
          </a:custGeom>
        </p:spPr>
        <p:txBody>
          <a:bodyPr wrap="square">
            <a:noAutofit/>
          </a:bodyPr>
          <a:lstStyle>
            <a:lvl1pPr marL="0" indent="0" algn="ctr">
              <a:buNone/>
              <a:defRPr/>
            </a:lvl1pPr>
          </a:lstStyle>
          <a:p>
            <a:r>
              <a:rPr lang="en-US" dirty="0"/>
              <a:t>Click to add photo</a:t>
            </a:r>
          </a:p>
        </p:txBody>
      </p:sp>
      <p:sp>
        <p:nvSpPr>
          <p:cNvPr id="4" name="Date Placeholder 3">
            <a:extLst>
              <a:ext uri="{FF2B5EF4-FFF2-40B4-BE49-F238E27FC236}">
                <a16:creationId xmlns:a16="http://schemas.microsoft.com/office/drawing/2014/main" id="{BE0C0B0C-9F99-4C31-993B-EB072ABAD206}"/>
              </a:ext>
            </a:extLst>
          </p:cNvPr>
          <p:cNvSpPr>
            <a:spLocks noGrp="1"/>
          </p:cNvSpPr>
          <p:nvPr>
            <p:ph type="dt" sz="half" idx="10"/>
          </p:nvPr>
        </p:nvSpPr>
        <p:spPr/>
        <p:txBody>
          <a:bodyPr>
            <a:noAutofit/>
          </a:bodyPr>
          <a:lstStyle>
            <a:lvl1pPr>
              <a:defRPr>
                <a:solidFill>
                  <a:schemeClr val="accent1"/>
                </a:solidFill>
              </a:defRPr>
            </a:lvl1pPr>
          </a:lstStyle>
          <a:p>
            <a:r>
              <a:rPr lang="en-US" dirty="0"/>
              <a:t>8/03/20XX</a:t>
            </a:r>
          </a:p>
        </p:txBody>
      </p:sp>
      <p:sp>
        <p:nvSpPr>
          <p:cNvPr id="5" name="Footer Placeholder 4">
            <a:extLst>
              <a:ext uri="{FF2B5EF4-FFF2-40B4-BE49-F238E27FC236}">
                <a16:creationId xmlns:a16="http://schemas.microsoft.com/office/drawing/2014/main" id="{B632CDF4-F0E3-4D07-89C6-5ABCCDDD8726}"/>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6" name="Slide Number Placeholder 5">
            <a:extLst>
              <a:ext uri="{FF2B5EF4-FFF2-40B4-BE49-F238E27FC236}">
                <a16:creationId xmlns:a16="http://schemas.microsoft.com/office/drawing/2014/main" id="{645BDA5F-715E-4514-9476-437B3EB01335}"/>
              </a:ext>
            </a:extLst>
          </p:cNvPr>
          <p:cNvSpPr>
            <a:spLocks noGrp="1"/>
          </p:cNvSpPr>
          <p:nvPr>
            <p:ph type="sldNum" sz="quarter" idx="12"/>
          </p:nvPr>
        </p:nvSpPr>
        <p:spPr/>
        <p:txBody>
          <a:bodyPr>
            <a:noAutofit/>
          </a:bodyPr>
          <a:lstStyle>
            <a:lvl1pPr>
              <a:defRPr>
                <a:solidFill>
                  <a:schemeClr val="accent1"/>
                </a:solidFill>
              </a:defRPr>
            </a:lvl1pPr>
          </a:lstStyle>
          <a:p>
            <a:fld id="{BF860B6F-2FE3-4DE6-9496-980E987E7466}" type="slidenum">
              <a:rPr lang="en-US" smtClean="0"/>
              <a:pPr/>
              <a:t>‹#›</a:t>
            </a:fld>
            <a:endParaRPr lang="en-US" dirty="0"/>
          </a:p>
        </p:txBody>
      </p:sp>
      <p:sp>
        <p:nvSpPr>
          <p:cNvPr id="9" name="Text Placeholder 8">
            <a:extLst>
              <a:ext uri="{FF2B5EF4-FFF2-40B4-BE49-F238E27FC236}">
                <a16:creationId xmlns:a16="http://schemas.microsoft.com/office/drawing/2014/main" id="{A9D38E0F-D52F-4777-9D68-D30CB3B8C8ED}"/>
              </a:ext>
            </a:extLst>
          </p:cNvPr>
          <p:cNvSpPr>
            <a:spLocks noGrp="1"/>
          </p:cNvSpPr>
          <p:nvPr>
            <p:ph type="body" sz="quarter" idx="14" hasCustomPrompt="1"/>
          </p:nvPr>
        </p:nvSpPr>
        <p:spPr>
          <a:xfrm>
            <a:off x="6524625" y="2624137"/>
            <a:ext cx="5172075" cy="2033588"/>
          </a:xfrm>
        </p:spPr>
        <p:txBody>
          <a:bodyPr>
            <a:noAutofit/>
          </a:bodyPr>
          <a:lstStyle>
            <a:lvl1pPr marL="0" indent="0">
              <a:lnSpc>
                <a:spcPct val="125000"/>
              </a:lnSpc>
              <a:spcBef>
                <a:spcPts val="0"/>
              </a:spcBef>
              <a:buNone/>
              <a:defRPr sz="1600" spc="100" baseline="0">
                <a:solidFill>
                  <a:schemeClr val="bg1"/>
                </a:solidFill>
              </a:defRPr>
            </a:lvl1pPr>
          </a:lstStyle>
          <a:p>
            <a:pPr lvl="0"/>
            <a:r>
              <a:rPr lang="en-US" dirty="0"/>
              <a:t>Click to add text</a:t>
            </a:r>
          </a:p>
        </p:txBody>
      </p:sp>
      <p:sp>
        <p:nvSpPr>
          <p:cNvPr id="13" name="Title 1">
            <a:extLst>
              <a:ext uri="{FF2B5EF4-FFF2-40B4-BE49-F238E27FC236}">
                <a16:creationId xmlns:a16="http://schemas.microsoft.com/office/drawing/2014/main" id="{1E083E92-8775-41F5-A992-0786A4081385}"/>
              </a:ext>
            </a:extLst>
          </p:cNvPr>
          <p:cNvSpPr>
            <a:spLocks noGrp="1"/>
          </p:cNvSpPr>
          <p:nvPr>
            <p:ph type="title" hasCustomPrompt="1"/>
          </p:nvPr>
        </p:nvSpPr>
        <p:spPr>
          <a:xfrm>
            <a:off x="7692272" y="671808"/>
            <a:ext cx="3661528" cy="639192"/>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32762927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02A0C2-BC21-4E10-B50C-353B8CBD72F0}"/>
              </a:ext>
              <a:ext uri="{C183D7F6-B498-43B3-948B-1728B52AA6E4}">
                <adec:decorative xmlns:adec="http://schemas.microsoft.com/office/drawing/2017/decorative" val="1"/>
              </a:ext>
            </a:extLst>
          </p:cNvPr>
          <p:cNvSpPr/>
          <p:nvPr userDrawn="1"/>
        </p:nvSpPr>
        <p:spPr>
          <a:xfrm>
            <a:off x="514985" y="1057275"/>
            <a:ext cx="6015990" cy="3457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Picture Placeholder 8">
            <a:extLst>
              <a:ext uri="{FF2B5EF4-FFF2-40B4-BE49-F238E27FC236}">
                <a16:creationId xmlns:a16="http://schemas.microsoft.com/office/drawing/2014/main" id="{7B548780-9B3B-47BB-AA7B-928FA50A6A04}"/>
              </a:ext>
            </a:extLst>
          </p:cNvPr>
          <p:cNvSpPr>
            <a:spLocks noGrp="1"/>
          </p:cNvSpPr>
          <p:nvPr>
            <p:ph type="pic" sz="quarter" idx="13" hasCustomPrompt="1"/>
          </p:nvPr>
        </p:nvSpPr>
        <p:spPr>
          <a:xfrm>
            <a:off x="0" y="1057275"/>
            <a:ext cx="12191999" cy="5295900"/>
          </a:xfrm>
          <a:custGeom>
            <a:avLst/>
            <a:gdLst>
              <a:gd name="connsiteX0" fmla="*/ 0 w 12191999"/>
              <a:gd name="connsiteY0" fmla="*/ 0 h 5295900"/>
              <a:gd name="connsiteX1" fmla="*/ 514985 w 12191999"/>
              <a:gd name="connsiteY1" fmla="*/ 0 h 5295900"/>
              <a:gd name="connsiteX2" fmla="*/ 514985 w 12191999"/>
              <a:gd name="connsiteY2" fmla="*/ 3457576 h 5295900"/>
              <a:gd name="connsiteX3" fmla="*/ 6530975 w 12191999"/>
              <a:gd name="connsiteY3" fmla="*/ 3457576 h 5295900"/>
              <a:gd name="connsiteX4" fmla="*/ 6530975 w 12191999"/>
              <a:gd name="connsiteY4" fmla="*/ 0 h 5295900"/>
              <a:gd name="connsiteX5" fmla="*/ 12191999 w 12191999"/>
              <a:gd name="connsiteY5" fmla="*/ 0 h 5295900"/>
              <a:gd name="connsiteX6" fmla="*/ 12191999 w 12191999"/>
              <a:gd name="connsiteY6" fmla="*/ 5295900 h 5295900"/>
              <a:gd name="connsiteX7" fmla="*/ 0 w 12191999"/>
              <a:gd name="connsiteY7" fmla="*/ 5295900 h 529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5295900">
                <a:moveTo>
                  <a:pt x="0" y="0"/>
                </a:moveTo>
                <a:lnTo>
                  <a:pt x="514985" y="0"/>
                </a:lnTo>
                <a:lnTo>
                  <a:pt x="514985" y="3457576"/>
                </a:lnTo>
                <a:lnTo>
                  <a:pt x="6530975" y="3457576"/>
                </a:lnTo>
                <a:lnTo>
                  <a:pt x="6530975" y="0"/>
                </a:lnTo>
                <a:lnTo>
                  <a:pt x="12191999" y="0"/>
                </a:lnTo>
                <a:lnTo>
                  <a:pt x="12191999" y="5295900"/>
                </a:lnTo>
                <a:lnTo>
                  <a:pt x="0" y="5295900"/>
                </a:lnTo>
                <a:close/>
              </a:path>
            </a:pathLst>
          </a:custGeom>
        </p:spPr>
        <p:txBody>
          <a:bodyPr wrap="square">
            <a:noAutofit/>
          </a:bodyPr>
          <a:lstStyle>
            <a:lvl1pPr marL="0" indent="0" algn="ctr">
              <a:buNone/>
              <a:defRPr/>
            </a:lvl1pPr>
          </a:lstStyle>
          <a:p>
            <a:r>
              <a:rPr lang="en-US" dirty="0"/>
              <a:t>Click to add photo</a:t>
            </a:r>
          </a:p>
        </p:txBody>
      </p:sp>
      <p:sp>
        <p:nvSpPr>
          <p:cNvPr id="3" name="Date Placeholder 2">
            <a:extLst>
              <a:ext uri="{FF2B5EF4-FFF2-40B4-BE49-F238E27FC236}">
                <a16:creationId xmlns:a16="http://schemas.microsoft.com/office/drawing/2014/main" id="{AB2958E2-130A-401C-B53D-DCC769627964}"/>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E7178FE4-D7D1-40CE-9190-C68702FEDCDB}"/>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F4AC4996-95A4-4EC0-BF6E-7C2FACB7C895}"/>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7" name="Text Placeholder 10">
            <a:extLst>
              <a:ext uri="{FF2B5EF4-FFF2-40B4-BE49-F238E27FC236}">
                <a16:creationId xmlns:a16="http://schemas.microsoft.com/office/drawing/2014/main" id="{6332CD16-89CC-43FA-B7BF-06786B464846}"/>
              </a:ext>
            </a:extLst>
          </p:cNvPr>
          <p:cNvSpPr>
            <a:spLocks noGrp="1"/>
          </p:cNvSpPr>
          <p:nvPr>
            <p:ph type="body" sz="quarter" idx="16" hasCustomPrompt="1"/>
          </p:nvPr>
        </p:nvSpPr>
        <p:spPr>
          <a:xfrm>
            <a:off x="926354" y="1547271"/>
            <a:ext cx="5172932" cy="2581276"/>
          </a:xfrm>
          <a:prstGeom prst="rect">
            <a:avLst/>
          </a:prstGeom>
        </p:spPr>
        <p:txBody>
          <a:bodyPr anchor="t">
            <a:noAutofit/>
          </a:bodyPr>
          <a:lstStyle>
            <a:lvl1pPr marL="0" indent="0" algn="l">
              <a:lnSpc>
                <a:spcPct val="125000"/>
              </a:lnSpc>
              <a:spcBef>
                <a:spcPts val="0"/>
              </a:spcBef>
              <a:buNone/>
              <a:defRPr sz="1600" cap="none" spc="100" baseline="0">
                <a:solidFill>
                  <a:schemeClr val="accent1"/>
                </a:solidFill>
                <a:latin typeface="+mn-lt"/>
              </a:defRPr>
            </a:lvl1pPr>
          </a:lstStyle>
          <a:p>
            <a:pPr lvl="0"/>
            <a:r>
              <a:rPr lang="en-US"/>
              <a:t>Click to add text</a:t>
            </a:r>
          </a:p>
        </p:txBody>
      </p:sp>
      <p:sp>
        <p:nvSpPr>
          <p:cNvPr id="12" name="Title 1">
            <a:extLst>
              <a:ext uri="{FF2B5EF4-FFF2-40B4-BE49-F238E27FC236}">
                <a16:creationId xmlns:a16="http://schemas.microsoft.com/office/drawing/2014/main" id="{127734DB-D9FF-4945-91EF-DB146D8348E3}"/>
              </a:ext>
            </a:extLst>
          </p:cNvPr>
          <p:cNvSpPr>
            <a:spLocks noGrp="1"/>
          </p:cNvSpPr>
          <p:nvPr>
            <p:ph type="title" hasCustomPrompt="1"/>
          </p:nvPr>
        </p:nvSpPr>
        <p:spPr>
          <a:xfrm>
            <a:off x="3082250" y="762308"/>
            <a:ext cx="5783657" cy="665965"/>
          </a:xfrm>
        </p:spPr>
        <p:txBody>
          <a:bodyPr/>
          <a:lstStyle>
            <a:lvl1pPr algn="l">
              <a:defRPr/>
            </a:lvl1pPr>
          </a:lstStyle>
          <a:p>
            <a:r>
              <a:rPr lang="en-US" dirty="0"/>
              <a:t>Click to add title</a:t>
            </a:r>
          </a:p>
        </p:txBody>
      </p:sp>
    </p:spTree>
    <p:extLst>
      <p:ext uri="{BB962C8B-B14F-4D97-AF65-F5344CB8AC3E}">
        <p14:creationId xmlns:p14="http://schemas.microsoft.com/office/powerpoint/2010/main" val="17969904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FB6A2A-F24A-4E64-A207-404C8CC76697}"/>
              </a:ext>
              <a:ext uri="{C183D7F6-B498-43B3-948B-1728B52AA6E4}">
                <adec:decorative xmlns:adec="http://schemas.microsoft.com/office/drawing/2017/decorative" val="1"/>
              </a:ext>
            </a:extLst>
          </p:cNvPr>
          <p:cNvSpPr/>
          <p:nvPr userDrawn="1"/>
        </p:nvSpPr>
        <p:spPr>
          <a:xfrm>
            <a:off x="8610600" y="2132410"/>
            <a:ext cx="3581400" cy="23169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129E19EA-E986-4004-8C5B-712009E7877E}"/>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13512B16-8A8E-4099-ACE3-946220C6323F}"/>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5" name="Slide Number Placeholder 4">
            <a:extLst>
              <a:ext uri="{FF2B5EF4-FFF2-40B4-BE49-F238E27FC236}">
                <a16:creationId xmlns:a16="http://schemas.microsoft.com/office/drawing/2014/main" id="{77D8AF2A-C932-41B3-957E-9888020CD9C9}"/>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9" name="Picture Placeholder 8">
            <a:extLst>
              <a:ext uri="{FF2B5EF4-FFF2-40B4-BE49-F238E27FC236}">
                <a16:creationId xmlns:a16="http://schemas.microsoft.com/office/drawing/2014/main" id="{47D0C286-3FF6-4839-AE38-6F404BF05601}"/>
              </a:ext>
            </a:extLst>
          </p:cNvPr>
          <p:cNvSpPr>
            <a:spLocks noGrp="1"/>
          </p:cNvSpPr>
          <p:nvPr>
            <p:ph type="pic" sz="quarter" idx="13" hasCustomPrompt="1"/>
          </p:nvPr>
        </p:nvSpPr>
        <p:spPr>
          <a:xfrm flipH="1">
            <a:off x="1809750" y="466725"/>
            <a:ext cx="7834312" cy="5924550"/>
          </a:xfrm>
          <a:custGeom>
            <a:avLst/>
            <a:gdLst>
              <a:gd name="connsiteX0" fmla="*/ 7834312 w 7834312"/>
              <a:gd name="connsiteY0" fmla="*/ 0 h 5924550"/>
              <a:gd name="connsiteX1" fmla="*/ 0 w 7834312"/>
              <a:gd name="connsiteY1" fmla="*/ 0 h 5924550"/>
              <a:gd name="connsiteX2" fmla="*/ 0 w 7834312"/>
              <a:gd name="connsiteY2" fmla="*/ 1665685 h 5924550"/>
              <a:gd name="connsiteX3" fmla="*/ 1033462 w 7834312"/>
              <a:gd name="connsiteY3" fmla="*/ 1665685 h 5924550"/>
              <a:gd name="connsiteX4" fmla="*/ 1033462 w 7834312"/>
              <a:gd name="connsiteY4" fmla="*/ 3982640 h 5924550"/>
              <a:gd name="connsiteX5" fmla="*/ 0 w 7834312"/>
              <a:gd name="connsiteY5" fmla="*/ 3982640 h 5924550"/>
              <a:gd name="connsiteX6" fmla="*/ 0 w 7834312"/>
              <a:gd name="connsiteY6" fmla="*/ 5924550 h 5924550"/>
              <a:gd name="connsiteX7" fmla="*/ 7834312 w 7834312"/>
              <a:gd name="connsiteY7" fmla="*/ 5924550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34312" h="5924550">
                <a:moveTo>
                  <a:pt x="7834312" y="0"/>
                </a:moveTo>
                <a:lnTo>
                  <a:pt x="0" y="0"/>
                </a:lnTo>
                <a:lnTo>
                  <a:pt x="0" y="1665685"/>
                </a:lnTo>
                <a:lnTo>
                  <a:pt x="1033462" y="1665685"/>
                </a:lnTo>
                <a:lnTo>
                  <a:pt x="1033462" y="3982640"/>
                </a:lnTo>
                <a:lnTo>
                  <a:pt x="0" y="3982640"/>
                </a:lnTo>
                <a:lnTo>
                  <a:pt x="0" y="5924550"/>
                </a:lnTo>
                <a:lnTo>
                  <a:pt x="7834312" y="5924550"/>
                </a:lnTo>
                <a:close/>
              </a:path>
            </a:pathLst>
          </a:custGeom>
        </p:spPr>
        <p:txBody>
          <a:bodyPr wrap="square">
            <a:noAutofit/>
          </a:bodyPr>
          <a:lstStyle>
            <a:lvl1pPr marL="0" indent="0" algn="ctr">
              <a:buNone/>
              <a:defRPr/>
            </a:lvl1pPr>
          </a:lstStyle>
          <a:p>
            <a:r>
              <a:rPr lang="en-US" dirty="0"/>
              <a:t>Click to add photo</a:t>
            </a:r>
          </a:p>
        </p:txBody>
      </p:sp>
      <p:sp>
        <p:nvSpPr>
          <p:cNvPr id="17" name="Text Placeholder 10">
            <a:extLst>
              <a:ext uri="{FF2B5EF4-FFF2-40B4-BE49-F238E27FC236}">
                <a16:creationId xmlns:a16="http://schemas.microsoft.com/office/drawing/2014/main" id="{88038514-112A-4AE2-BA52-286C38492F8D}"/>
              </a:ext>
            </a:extLst>
          </p:cNvPr>
          <p:cNvSpPr>
            <a:spLocks noGrp="1"/>
          </p:cNvSpPr>
          <p:nvPr>
            <p:ph type="body" sz="quarter" idx="16" hasCustomPrompt="1"/>
          </p:nvPr>
        </p:nvSpPr>
        <p:spPr>
          <a:xfrm>
            <a:off x="9210675" y="2579352"/>
            <a:ext cx="2381250" cy="1423068"/>
          </a:xfrm>
          <a:prstGeom prst="rect">
            <a:avLst/>
          </a:prstGeom>
        </p:spPr>
        <p:txBody>
          <a:bodyPr anchor="t">
            <a:noAutofit/>
          </a:bodyPr>
          <a:lstStyle>
            <a:lvl1pPr marL="0" indent="0" algn="l">
              <a:lnSpc>
                <a:spcPct val="125000"/>
              </a:lnSpc>
              <a:spcBef>
                <a:spcPts val="0"/>
              </a:spcBef>
              <a:buNone/>
              <a:defRPr sz="1600" cap="none" spc="100" baseline="0">
                <a:solidFill>
                  <a:schemeClr val="accent6"/>
                </a:solidFill>
                <a:latin typeface="+mn-lt"/>
              </a:defRPr>
            </a:lvl1pPr>
          </a:lstStyle>
          <a:p>
            <a:pPr lvl="0"/>
            <a:r>
              <a:rPr lang="en-US"/>
              <a:t>Click to add text</a:t>
            </a:r>
          </a:p>
        </p:txBody>
      </p:sp>
      <p:sp>
        <p:nvSpPr>
          <p:cNvPr id="11" name="Title 1">
            <a:extLst>
              <a:ext uri="{FF2B5EF4-FFF2-40B4-BE49-F238E27FC236}">
                <a16:creationId xmlns:a16="http://schemas.microsoft.com/office/drawing/2014/main" id="{9C27393D-ACFC-4AC9-93A3-FE24F0D12E57}"/>
              </a:ext>
            </a:extLst>
          </p:cNvPr>
          <p:cNvSpPr>
            <a:spLocks noGrp="1"/>
          </p:cNvSpPr>
          <p:nvPr>
            <p:ph type="title" hasCustomPrompt="1"/>
          </p:nvPr>
        </p:nvSpPr>
        <p:spPr>
          <a:xfrm rot="16200000">
            <a:off x="-1129259" y="3009387"/>
            <a:ext cx="4138612" cy="56299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1016349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85760CB-267C-4B96-8D93-EA775230543A}"/>
              </a:ext>
            </a:extLst>
          </p:cNvPr>
          <p:cNvSpPr>
            <a:spLocks noGrp="1"/>
          </p:cNvSpPr>
          <p:nvPr>
            <p:ph type="dt" sz="half" idx="10"/>
          </p:nvPr>
        </p:nvSpPr>
        <p:spPr/>
        <p:txBody>
          <a:bodyPr>
            <a:noAutofit/>
          </a:bodyPr>
          <a:lstStyle/>
          <a:p>
            <a:r>
              <a:rPr lang="en-US" dirty="0"/>
              <a:t>8/03/20XX</a:t>
            </a:r>
          </a:p>
        </p:txBody>
      </p:sp>
      <p:sp>
        <p:nvSpPr>
          <p:cNvPr id="5" name="Footer Placeholder 4">
            <a:extLst>
              <a:ext uri="{FF2B5EF4-FFF2-40B4-BE49-F238E27FC236}">
                <a16:creationId xmlns:a16="http://schemas.microsoft.com/office/drawing/2014/main" id="{0D5F8915-ABFD-4CAE-AC61-1E1B2B1C6F04}"/>
              </a:ext>
            </a:extLst>
          </p:cNvPr>
          <p:cNvSpPr>
            <a:spLocks noGrp="1"/>
          </p:cNvSpPr>
          <p:nvPr>
            <p:ph type="ftr" sz="quarter" idx="11"/>
          </p:nvPr>
        </p:nvSpPr>
        <p:spPr/>
        <p:txBody>
          <a:bodyPr>
            <a:noAutofit/>
          </a:bodyPr>
          <a:lstStyle/>
          <a:p>
            <a:r>
              <a:rPr lang="en-US" dirty="0"/>
              <a:t>PITCH DECK</a:t>
            </a:r>
          </a:p>
        </p:txBody>
      </p:sp>
      <p:sp>
        <p:nvSpPr>
          <p:cNvPr id="6" name="Slide Number Placeholder 5">
            <a:extLst>
              <a:ext uri="{FF2B5EF4-FFF2-40B4-BE49-F238E27FC236}">
                <a16:creationId xmlns:a16="http://schemas.microsoft.com/office/drawing/2014/main" id="{27F7218A-692D-4EB0-817E-60AFD432FC84}"/>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9" name="Text Placeholder 10">
            <a:extLst>
              <a:ext uri="{FF2B5EF4-FFF2-40B4-BE49-F238E27FC236}">
                <a16:creationId xmlns:a16="http://schemas.microsoft.com/office/drawing/2014/main" id="{D5A4AB60-E1AB-4239-BFC7-C10A235B18E0}"/>
              </a:ext>
            </a:extLst>
          </p:cNvPr>
          <p:cNvSpPr>
            <a:spLocks noGrp="1"/>
          </p:cNvSpPr>
          <p:nvPr>
            <p:ph type="body" sz="quarter" idx="13" hasCustomPrompt="1"/>
          </p:nvPr>
        </p:nvSpPr>
        <p:spPr>
          <a:xfrm>
            <a:off x="838200" y="2700899"/>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0" name="Text Placeholder 10">
            <a:extLst>
              <a:ext uri="{FF2B5EF4-FFF2-40B4-BE49-F238E27FC236}">
                <a16:creationId xmlns:a16="http://schemas.microsoft.com/office/drawing/2014/main" id="{53300DCB-9114-4ADF-8664-EFDD2C7A6E6A}"/>
              </a:ext>
            </a:extLst>
          </p:cNvPr>
          <p:cNvSpPr>
            <a:spLocks noGrp="1"/>
          </p:cNvSpPr>
          <p:nvPr>
            <p:ph type="body" sz="quarter" idx="17" hasCustomPrompt="1"/>
          </p:nvPr>
        </p:nvSpPr>
        <p:spPr>
          <a:xfrm>
            <a:off x="838200" y="2321396"/>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1" name="Text Placeholder 10">
            <a:extLst>
              <a:ext uri="{FF2B5EF4-FFF2-40B4-BE49-F238E27FC236}">
                <a16:creationId xmlns:a16="http://schemas.microsoft.com/office/drawing/2014/main" id="{6B69E913-93AE-4878-BA45-C2A83F5ACE30}"/>
              </a:ext>
            </a:extLst>
          </p:cNvPr>
          <p:cNvSpPr>
            <a:spLocks noGrp="1"/>
          </p:cNvSpPr>
          <p:nvPr>
            <p:ph type="body" sz="quarter" idx="22" hasCustomPrompt="1"/>
          </p:nvPr>
        </p:nvSpPr>
        <p:spPr>
          <a:xfrm>
            <a:off x="838200" y="4683183"/>
            <a:ext cx="3281555" cy="1067648"/>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2" name="Text Placeholder 10">
            <a:extLst>
              <a:ext uri="{FF2B5EF4-FFF2-40B4-BE49-F238E27FC236}">
                <a16:creationId xmlns:a16="http://schemas.microsoft.com/office/drawing/2014/main" id="{EF306DC8-5642-4A13-B67A-9BF5A74DB8BB}"/>
              </a:ext>
            </a:extLst>
          </p:cNvPr>
          <p:cNvSpPr>
            <a:spLocks noGrp="1"/>
          </p:cNvSpPr>
          <p:nvPr>
            <p:ph type="body" sz="quarter" idx="23" hasCustomPrompt="1"/>
          </p:nvPr>
        </p:nvSpPr>
        <p:spPr>
          <a:xfrm>
            <a:off x="838200" y="4303679"/>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3" name="Text Placeholder 10">
            <a:extLst>
              <a:ext uri="{FF2B5EF4-FFF2-40B4-BE49-F238E27FC236}">
                <a16:creationId xmlns:a16="http://schemas.microsoft.com/office/drawing/2014/main" id="{CC0CA179-9852-4BA8-8E7D-8C5F43775EA9}"/>
              </a:ext>
            </a:extLst>
          </p:cNvPr>
          <p:cNvSpPr>
            <a:spLocks noGrp="1"/>
          </p:cNvSpPr>
          <p:nvPr>
            <p:ph type="body" sz="quarter" idx="24" hasCustomPrompt="1"/>
          </p:nvPr>
        </p:nvSpPr>
        <p:spPr>
          <a:xfrm>
            <a:off x="4465159" y="2715236"/>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651735A5-9931-4467-9BBD-D622219F38F6}"/>
              </a:ext>
            </a:extLst>
          </p:cNvPr>
          <p:cNvSpPr>
            <a:spLocks noGrp="1"/>
          </p:cNvSpPr>
          <p:nvPr>
            <p:ph type="body" sz="quarter" idx="25" hasCustomPrompt="1"/>
          </p:nvPr>
        </p:nvSpPr>
        <p:spPr>
          <a:xfrm>
            <a:off x="4465159" y="2335733"/>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75467CBB-A84A-4371-9C2F-3BD7181223E8}"/>
              </a:ext>
            </a:extLst>
          </p:cNvPr>
          <p:cNvSpPr>
            <a:spLocks noGrp="1"/>
          </p:cNvSpPr>
          <p:nvPr>
            <p:ph type="body" sz="quarter" idx="26" hasCustomPrompt="1"/>
          </p:nvPr>
        </p:nvSpPr>
        <p:spPr>
          <a:xfrm>
            <a:off x="4465159" y="4697520"/>
            <a:ext cx="3281555" cy="1067648"/>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5E96B9F0-428C-454F-A050-D0D8E8714281}"/>
              </a:ext>
            </a:extLst>
          </p:cNvPr>
          <p:cNvSpPr>
            <a:spLocks noGrp="1"/>
          </p:cNvSpPr>
          <p:nvPr>
            <p:ph type="body" sz="quarter" idx="27" hasCustomPrompt="1"/>
          </p:nvPr>
        </p:nvSpPr>
        <p:spPr>
          <a:xfrm>
            <a:off x="4465159" y="4318016"/>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7" name="Text Placeholder 10">
            <a:extLst>
              <a:ext uri="{FF2B5EF4-FFF2-40B4-BE49-F238E27FC236}">
                <a16:creationId xmlns:a16="http://schemas.microsoft.com/office/drawing/2014/main" id="{DBEB11F1-0872-4500-8CBB-63D9F6BBAF00}"/>
              </a:ext>
            </a:extLst>
          </p:cNvPr>
          <p:cNvSpPr>
            <a:spLocks noGrp="1"/>
          </p:cNvSpPr>
          <p:nvPr>
            <p:ph type="body" sz="quarter" idx="28" hasCustomPrompt="1"/>
          </p:nvPr>
        </p:nvSpPr>
        <p:spPr>
          <a:xfrm>
            <a:off x="8089832" y="2715236"/>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8" name="Text Placeholder 10">
            <a:extLst>
              <a:ext uri="{FF2B5EF4-FFF2-40B4-BE49-F238E27FC236}">
                <a16:creationId xmlns:a16="http://schemas.microsoft.com/office/drawing/2014/main" id="{1D1E8BAA-941F-4D25-92A6-7E9A2C3664CD}"/>
              </a:ext>
            </a:extLst>
          </p:cNvPr>
          <p:cNvSpPr>
            <a:spLocks noGrp="1"/>
          </p:cNvSpPr>
          <p:nvPr>
            <p:ph type="body" sz="quarter" idx="29" hasCustomPrompt="1"/>
          </p:nvPr>
        </p:nvSpPr>
        <p:spPr>
          <a:xfrm>
            <a:off x="8089832" y="2335733"/>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9" name="Rectangle 18">
            <a:extLst>
              <a:ext uri="{FF2B5EF4-FFF2-40B4-BE49-F238E27FC236}">
                <a16:creationId xmlns:a16="http://schemas.microsoft.com/office/drawing/2014/main" id="{9A7E5E59-1A85-4D6C-9DFC-E288DD5ABE98}"/>
              </a:ext>
            </a:extLst>
          </p:cNvPr>
          <p:cNvSpPr/>
          <p:nvPr userDrawn="1"/>
        </p:nvSpPr>
        <p:spPr>
          <a:xfrm rot="5400000">
            <a:off x="9766385" y="-1006534"/>
            <a:ext cx="972645" cy="3924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E67B2D7D-08A6-4C69-B43C-2288E5BBDAEA}"/>
              </a:ext>
            </a:extLst>
          </p:cNvPr>
          <p:cNvSpPr>
            <a:spLocks noGrp="1"/>
          </p:cNvSpPr>
          <p:nvPr>
            <p:ph type="title" hasCustomPrompt="1"/>
          </p:nvPr>
        </p:nvSpPr>
        <p:spPr>
          <a:xfrm>
            <a:off x="2891574" y="658420"/>
            <a:ext cx="6408851" cy="665965"/>
          </a:xfrm>
        </p:spPr>
        <p:txBody>
          <a:bodyPr/>
          <a:lstStyle>
            <a:lvl1pPr algn="r">
              <a:defRPr/>
            </a:lvl1pPr>
          </a:lstStyle>
          <a:p>
            <a:r>
              <a:rPr lang="en-US" dirty="0"/>
              <a:t>Click to add title</a:t>
            </a:r>
          </a:p>
        </p:txBody>
      </p:sp>
    </p:spTree>
    <p:extLst>
      <p:ext uri="{BB962C8B-B14F-4D97-AF65-F5344CB8AC3E}">
        <p14:creationId xmlns:p14="http://schemas.microsoft.com/office/powerpoint/2010/main" val="2569177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DCFDE121-67A1-407B-A6E2-D5B255A4F712}"/>
              </a:ext>
            </a:extLst>
          </p:cNvPr>
          <p:cNvSpPr/>
          <p:nvPr userDrawn="1"/>
        </p:nvSpPr>
        <p:spPr>
          <a:xfrm>
            <a:off x="1282168" y="0"/>
            <a:ext cx="1855263" cy="445995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F45C2B05-C32D-4F66-8BDA-0F4824844CE9}"/>
              </a:ext>
            </a:extLst>
          </p:cNvPr>
          <p:cNvSpPr>
            <a:spLocks noGrp="1"/>
          </p:cNvSpPr>
          <p:nvPr>
            <p:ph type="title" hasCustomPrompt="1"/>
          </p:nvPr>
        </p:nvSpPr>
        <p:spPr>
          <a:xfrm rot="16200000">
            <a:off x="575672" y="4121035"/>
            <a:ext cx="3337712" cy="639195"/>
          </a:xfrm>
        </p:spPr>
        <p:txBody>
          <a:bodyPr/>
          <a:lstStyle>
            <a:lvl1pPr algn="r">
              <a:defRPr/>
            </a:lvl1pPr>
          </a:lstStyle>
          <a:p>
            <a:r>
              <a:rPr lang="en-US" dirty="0"/>
              <a:t>Click to add title</a:t>
            </a:r>
          </a:p>
        </p:txBody>
      </p:sp>
      <p:sp>
        <p:nvSpPr>
          <p:cNvPr id="4" name="Picture Placeholder 3">
            <a:extLst>
              <a:ext uri="{FF2B5EF4-FFF2-40B4-BE49-F238E27FC236}">
                <a16:creationId xmlns:a16="http://schemas.microsoft.com/office/drawing/2014/main" id="{67AE0851-B0C9-475B-8AD9-7C6A141FDDE0}"/>
              </a:ext>
            </a:extLst>
          </p:cNvPr>
          <p:cNvSpPr>
            <a:spLocks noGrp="1"/>
          </p:cNvSpPr>
          <p:nvPr>
            <p:ph type="pic" sz="quarter" idx="21"/>
          </p:nvPr>
        </p:nvSpPr>
        <p:spPr>
          <a:xfrm>
            <a:off x="4414645" y="758825"/>
            <a:ext cx="599148" cy="600075"/>
          </a:xfrm>
        </p:spPr>
        <p:txBody>
          <a:bodyPr anchor="ctr"/>
          <a:lstStyle>
            <a:lvl1pPr marL="0" indent="0" algn="ctr">
              <a:buNone/>
              <a:defRPr sz="1000"/>
            </a:lvl1pPr>
          </a:lstStyle>
          <a:p>
            <a:r>
              <a:rPr lang="en-US"/>
              <a:t>Click icon to add picture</a:t>
            </a:r>
            <a:endParaRPr lang="en-US" dirty="0"/>
          </a:p>
        </p:txBody>
      </p:sp>
      <p:sp>
        <p:nvSpPr>
          <p:cNvPr id="12" name="Text Placeholder 10">
            <a:extLst>
              <a:ext uri="{FF2B5EF4-FFF2-40B4-BE49-F238E27FC236}">
                <a16:creationId xmlns:a16="http://schemas.microsoft.com/office/drawing/2014/main" id="{32254E01-FD47-43F3-A74C-720A0EA4C249}"/>
              </a:ext>
            </a:extLst>
          </p:cNvPr>
          <p:cNvSpPr>
            <a:spLocks noGrp="1"/>
          </p:cNvSpPr>
          <p:nvPr>
            <p:ph type="body" sz="quarter" idx="17" hasCustomPrompt="1"/>
          </p:nvPr>
        </p:nvSpPr>
        <p:spPr>
          <a:xfrm>
            <a:off x="4414645" y="1388209"/>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8" name="Text Placeholder 10">
            <a:extLst>
              <a:ext uri="{FF2B5EF4-FFF2-40B4-BE49-F238E27FC236}">
                <a16:creationId xmlns:a16="http://schemas.microsoft.com/office/drawing/2014/main" id="{9B911B77-02F4-42D2-8639-A3F7EAFB71EC}"/>
              </a:ext>
            </a:extLst>
          </p:cNvPr>
          <p:cNvSpPr>
            <a:spLocks noGrp="1"/>
          </p:cNvSpPr>
          <p:nvPr>
            <p:ph type="body" sz="quarter" idx="13" hasCustomPrompt="1"/>
          </p:nvPr>
        </p:nvSpPr>
        <p:spPr>
          <a:xfrm>
            <a:off x="4414645" y="1767713"/>
            <a:ext cx="3281555" cy="1125740"/>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2" name="Picture Placeholder 3">
            <a:extLst>
              <a:ext uri="{FF2B5EF4-FFF2-40B4-BE49-F238E27FC236}">
                <a16:creationId xmlns:a16="http://schemas.microsoft.com/office/drawing/2014/main" id="{0FBF118A-5599-4A55-9939-8075D74851A3}"/>
              </a:ext>
            </a:extLst>
          </p:cNvPr>
          <p:cNvSpPr>
            <a:spLocks noGrp="1"/>
          </p:cNvSpPr>
          <p:nvPr>
            <p:ph type="pic" sz="quarter" idx="22"/>
          </p:nvPr>
        </p:nvSpPr>
        <p:spPr>
          <a:xfrm>
            <a:off x="4414645" y="3251858"/>
            <a:ext cx="599148" cy="600075"/>
          </a:xfrm>
        </p:spPr>
        <p:txBody>
          <a:bodyPr anchor="ctr"/>
          <a:lstStyle>
            <a:lvl1pPr marL="0" indent="0" algn="ctr">
              <a:buNone/>
              <a:defRPr sz="1000"/>
            </a:lvl1pPr>
          </a:lstStyle>
          <a:p>
            <a:r>
              <a:rPr lang="en-US"/>
              <a:t>Click icon to add picture</a:t>
            </a:r>
            <a:endParaRPr lang="en-US" dirty="0"/>
          </a:p>
        </p:txBody>
      </p:sp>
      <p:sp>
        <p:nvSpPr>
          <p:cNvPr id="14" name="Text Placeholder 10">
            <a:extLst>
              <a:ext uri="{FF2B5EF4-FFF2-40B4-BE49-F238E27FC236}">
                <a16:creationId xmlns:a16="http://schemas.microsoft.com/office/drawing/2014/main" id="{066BB17E-99F0-43A3-99AA-F928695311F6}"/>
              </a:ext>
            </a:extLst>
          </p:cNvPr>
          <p:cNvSpPr>
            <a:spLocks noGrp="1"/>
          </p:cNvSpPr>
          <p:nvPr>
            <p:ph type="body" sz="quarter" idx="19" hasCustomPrompt="1"/>
          </p:nvPr>
        </p:nvSpPr>
        <p:spPr>
          <a:xfrm>
            <a:off x="4414645" y="3866925"/>
            <a:ext cx="3281555" cy="428891"/>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0" name="Text Placeholder 10">
            <a:extLst>
              <a:ext uri="{FF2B5EF4-FFF2-40B4-BE49-F238E27FC236}">
                <a16:creationId xmlns:a16="http://schemas.microsoft.com/office/drawing/2014/main" id="{934F74CA-3E2F-4F3A-BE25-F8D9572179A2}"/>
              </a:ext>
            </a:extLst>
          </p:cNvPr>
          <p:cNvSpPr>
            <a:spLocks noGrp="1"/>
          </p:cNvSpPr>
          <p:nvPr>
            <p:ph type="body" sz="quarter" idx="15" hasCustomPrompt="1"/>
          </p:nvPr>
        </p:nvSpPr>
        <p:spPr>
          <a:xfrm>
            <a:off x="4414645" y="4248925"/>
            <a:ext cx="3281555" cy="1429216"/>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7" name="Picture Placeholder 3">
            <a:extLst>
              <a:ext uri="{FF2B5EF4-FFF2-40B4-BE49-F238E27FC236}">
                <a16:creationId xmlns:a16="http://schemas.microsoft.com/office/drawing/2014/main" id="{B5A383D6-9A09-46E4-8DD5-684C3B04E152}"/>
              </a:ext>
            </a:extLst>
          </p:cNvPr>
          <p:cNvSpPr>
            <a:spLocks noGrp="1"/>
          </p:cNvSpPr>
          <p:nvPr>
            <p:ph type="pic" sz="quarter" idx="24"/>
          </p:nvPr>
        </p:nvSpPr>
        <p:spPr>
          <a:xfrm>
            <a:off x="8077157" y="773142"/>
            <a:ext cx="599148" cy="600075"/>
          </a:xfrm>
        </p:spPr>
        <p:txBody>
          <a:bodyPr anchor="ctr"/>
          <a:lstStyle>
            <a:lvl1pPr marL="0" indent="0" algn="ctr">
              <a:buNone/>
              <a:defRPr sz="1000"/>
            </a:lvl1pPr>
          </a:lstStyle>
          <a:p>
            <a:r>
              <a:rPr lang="en-US"/>
              <a:t>Click icon to add picture</a:t>
            </a:r>
            <a:endParaRPr lang="en-US" dirty="0"/>
          </a:p>
        </p:txBody>
      </p:sp>
      <p:sp>
        <p:nvSpPr>
          <p:cNvPr id="13" name="Text Placeholder 10">
            <a:extLst>
              <a:ext uri="{FF2B5EF4-FFF2-40B4-BE49-F238E27FC236}">
                <a16:creationId xmlns:a16="http://schemas.microsoft.com/office/drawing/2014/main" id="{76D712C8-D0F1-407A-AAC4-D86C1FDDCDCF}"/>
              </a:ext>
            </a:extLst>
          </p:cNvPr>
          <p:cNvSpPr>
            <a:spLocks noGrp="1"/>
          </p:cNvSpPr>
          <p:nvPr>
            <p:ph type="body" sz="quarter" idx="18" hasCustomPrompt="1"/>
          </p:nvPr>
        </p:nvSpPr>
        <p:spPr>
          <a:xfrm>
            <a:off x="8072244" y="1388209"/>
            <a:ext cx="3281556"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9" name="Text Placeholder 10">
            <a:extLst>
              <a:ext uri="{FF2B5EF4-FFF2-40B4-BE49-F238E27FC236}">
                <a16:creationId xmlns:a16="http://schemas.microsoft.com/office/drawing/2014/main" id="{41C731A4-58E7-4726-BFC7-23260BCD624E}"/>
              </a:ext>
            </a:extLst>
          </p:cNvPr>
          <p:cNvSpPr>
            <a:spLocks noGrp="1"/>
          </p:cNvSpPr>
          <p:nvPr>
            <p:ph type="body" sz="quarter" idx="14" hasCustomPrompt="1"/>
          </p:nvPr>
        </p:nvSpPr>
        <p:spPr>
          <a:xfrm>
            <a:off x="8072244" y="1767713"/>
            <a:ext cx="3281556" cy="1125740"/>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6" name="Picture Placeholder 3">
            <a:extLst>
              <a:ext uri="{FF2B5EF4-FFF2-40B4-BE49-F238E27FC236}">
                <a16:creationId xmlns:a16="http://schemas.microsoft.com/office/drawing/2014/main" id="{533CF28F-2EF0-4DE6-AD35-043AAA87EEC1}"/>
              </a:ext>
            </a:extLst>
          </p:cNvPr>
          <p:cNvSpPr>
            <a:spLocks noGrp="1"/>
          </p:cNvSpPr>
          <p:nvPr>
            <p:ph type="pic" sz="quarter" idx="23"/>
          </p:nvPr>
        </p:nvSpPr>
        <p:spPr>
          <a:xfrm>
            <a:off x="8072244" y="3237794"/>
            <a:ext cx="599148" cy="600075"/>
          </a:xfrm>
        </p:spPr>
        <p:txBody>
          <a:bodyPr anchor="ctr"/>
          <a:lstStyle>
            <a:lvl1pPr marL="0" indent="0" algn="ctr">
              <a:buNone/>
              <a:defRPr sz="1000"/>
            </a:lvl1pPr>
          </a:lstStyle>
          <a:p>
            <a:r>
              <a:rPr lang="en-US"/>
              <a:t>Click icon to add picture</a:t>
            </a:r>
            <a:endParaRPr lang="en-US" dirty="0"/>
          </a:p>
        </p:txBody>
      </p:sp>
      <p:sp>
        <p:nvSpPr>
          <p:cNvPr id="15" name="Text Placeholder 10">
            <a:extLst>
              <a:ext uri="{FF2B5EF4-FFF2-40B4-BE49-F238E27FC236}">
                <a16:creationId xmlns:a16="http://schemas.microsoft.com/office/drawing/2014/main" id="{098ABB59-CA95-470C-A29D-627B16E69E8E}"/>
              </a:ext>
            </a:extLst>
          </p:cNvPr>
          <p:cNvSpPr>
            <a:spLocks noGrp="1"/>
          </p:cNvSpPr>
          <p:nvPr>
            <p:ph type="body" sz="quarter" idx="20" hasCustomPrompt="1"/>
          </p:nvPr>
        </p:nvSpPr>
        <p:spPr>
          <a:xfrm>
            <a:off x="8072244" y="3866925"/>
            <a:ext cx="3281556" cy="428891"/>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1" name="Text Placeholder 10">
            <a:extLst>
              <a:ext uri="{FF2B5EF4-FFF2-40B4-BE49-F238E27FC236}">
                <a16:creationId xmlns:a16="http://schemas.microsoft.com/office/drawing/2014/main" id="{FB571488-55CE-40DF-84B6-A5166E2BEF92}"/>
              </a:ext>
            </a:extLst>
          </p:cNvPr>
          <p:cNvSpPr>
            <a:spLocks noGrp="1"/>
          </p:cNvSpPr>
          <p:nvPr>
            <p:ph type="body" sz="quarter" idx="16" hasCustomPrompt="1"/>
          </p:nvPr>
        </p:nvSpPr>
        <p:spPr>
          <a:xfrm>
            <a:off x="8072244" y="4248925"/>
            <a:ext cx="3281556" cy="1429216"/>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5" name="Date Placeholder 4">
            <a:extLst>
              <a:ext uri="{FF2B5EF4-FFF2-40B4-BE49-F238E27FC236}">
                <a16:creationId xmlns:a16="http://schemas.microsoft.com/office/drawing/2014/main" id="{E7D15CF3-8EFD-40BC-B749-25F401BC162C}"/>
              </a:ext>
            </a:extLst>
          </p:cNvPr>
          <p:cNvSpPr>
            <a:spLocks noGrp="1"/>
          </p:cNvSpPr>
          <p:nvPr>
            <p:ph type="dt" sz="half" idx="10"/>
          </p:nvPr>
        </p:nvSpPr>
        <p:spPr/>
        <p:txBody>
          <a:bodyPr>
            <a:noAutofit/>
          </a:bodyPr>
          <a:lstStyle/>
          <a:p>
            <a:r>
              <a:rPr lang="en-US" dirty="0"/>
              <a:t>8/03/20XX</a:t>
            </a:r>
          </a:p>
        </p:txBody>
      </p:sp>
      <p:sp>
        <p:nvSpPr>
          <p:cNvPr id="6" name="Footer Placeholder 5">
            <a:extLst>
              <a:ext uri="{FF2B5EF4-FFF2-40B4-BE49-F238E27FC236}">
                <a16:creationId xmlns:a16="http://schemas.microsoft.com/office/drawing/2014/main" id="{8A1DB08D-5054-4577-AA1B-BA9D87CF8BD2}"/>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9FEF9931-2A77-46BF-822E-D503CEAF6E2C}"/>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Tree>
    <p:extLst>
      <p:ext uri="{BB962C8B-B14F-4D97-AF65-F5344CB8AC3E}">
        <p14:creationId xmlns:p14="http://schemas.microsoft.com/office/powerpoint/2010/main" val="641616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693F3E0E-712E-4821-A89E-6727BD3825A0}"/>
              </a:ext>
            </a:extLst>
          </p:cNvPr>
          <p:cNvSpPr>
            <a:spLocks noGrp="1"/>
          </p:cNvSpPr>
          <p:nvPr>
            <p:ph type="pic" sz="quarter" idx="16" hasCustomPrompt="1"/>
          </p:nvPr>
        </p:nvSpPr>
        <p:spPr>
          <a:xfrm>
            <a:off x="0" y="466725"/>
            <a:ext cx="4858139" cy="5924550"/>
          </a:xfrm>
        </p:spPr>
        <p:txBody>
          <a:bodyPr>
            <a:noAutofit/>
          </a:bodyPr>
          <a:lstStyle>
            <a:lvl1pPr marL="0" indent="0" algn="ctr">
              <a:buNone/>
              <a:defRPr/>
            </a:lvl1pPr>
          </a:lstStyle>
          <a:p>
            <a:r>
              <a:rPr lang="en-US" dirty="0"/>
              <a:t>Click to add photo</a:t>
            </a:r>
          </a:p>
        </p:txBody>
      </p:sp>
      <p:sp>
        <p:nvSpPr>
          <p:cNvPr id="7" name="Date Placeholder 6">
            <a:extLst>
              <a:ext uri="{FF2B5EF4-FFF2-40B4-BE49-F238E27FC236}">
                <a16:creationId xmlns:a16="http://schemas.microsoft.com/office/drawing/2014/main" id="{394311D2-47FE-44C1-9B1C-179CAA338029}"/>
              </a:ext>
            </a:extLst>
          </p:cNvPr>
          <p:cNvSpPr>
            <a:spLocks noGrp="1"/>
          </p:cNvSpPr>
          <p:nvPr>
            <p:ph type="dt" sz="half" idx="10"/>
          </p:nvPr>
        </p:nvSpPr>
        <p:spPr/>
        <p:txBody>
          <a:bodyPr>
            <a:noAutofit/>
          </a:bodyPr>
          <a:lstStyle>
            <a:lvl1pPr>
              <a:defRPr>
                <a:solidFill>
                  <a:schemeClr val="bg2">
                    <a:lumMod val="50000"/>
                  </a:schemeClr>
                </a:solidFill>
              </a:defRPr>
            </a:lvl1pPr>
          </a:lstStyle>
          <a:p>
            <a:r>
              <a:rPr lang="en-US" dirty="0"/>
              <a:t>8/03/20XX</a:t>
            </a:r>
          </a:p>
        </p:txBody>
      </p:sp>
      <p:sp>
        <p:nvSpPr>
          <p:cNvPr id="8" name="Footer Placeholder 7">
            <a:extLst>
              <a:ext uri="{FF2B5EF4-FFF2-40B4-BE49-F238E27FC236}">
                <a16:creationId xmlns:a16="http://schemas.microsoft.com/office/drawing/2014/main" id="{6EDFF648-B296-4801-91A9-A6868BFA7F63}"/>
              </a:ext>
            </a:extLst>
          </p:cNvPr>
          <p:cNvSpPr>
            <a:spLocks noGrp="1"/>
          </p:cNvSpPr>
          <p:nvPr>
            <p:ph type="ftr" sz="quarter" idx="11"/>
          </p:nvPr>
        </p:nvSpPr>
        <p:spPr/>
        <p:txBody>
          <a:bodyPr>
            <a:noAutofit/>
          </a:bodyPr>
          <a:lstStyle>
            <a:lvl1pPr>
              <a:defRPr>
                <a:solidFill>
                  <a:schemeClr val="bg2">
                    <a:lumMod val="50000"/>
                  </a:schemeClr>
                </a:solidFill>
              </a:defRPr>
            </a:lvl1pPr>
          </a:lstStyle>
          <a:p>
            <a:r>
              <a:rPr lang="en-US" dirty="0"/>
              <a:t>PITCH DECK</a:t>
            </a:r>
          </a:p>
        </p:txBody>
      </p:sp>
      <p:sp>
        <p:nvSpPr>
          <p:cNvPr id="9" name="Slide Number Placeholder 8">
            <a:extLst>
              <a:ext uri="{FF2B5EF4-FFF2-40B4-BE49-F238E27FC236}">
                <a16:creationId xmlns:a16="http://schemas.microsoft.com/office/drawing/2014/main" id="{7364D7C8-0561-4530-BCD5-AB0BB1977A4F}"/>
              </a:ext>
            </a:extLst>
          </p:cNvPr>
          <p:cNvSpPr>
            <a:spLocks noGrp="1"/>
          </p:cNvSpPr>
          <p:nvPr>
            <p:ph type="sldNum" sz="quarter" idx="12"/>
          </p:nvPr>
        </p:nvSpPr>
        <p:spPr/>
        <p:txBody>
          <a:bodyPr>
            <a:noAutofit/>
          </a:bodyPr>
          <a:lstStyle>
            <a:lvl1pPr>
              <a:defRPr>
                <a:solidFill>
                  <a:schemeClr val="bg2">
                    <a:lumMod val="50000"/>
                  </a:schemeClr>
                </a:solidFill>
              </a:defRPr>
            </a:lvl1pPr>
          </a:lstStyle>
          <a:p>
            <a:fld id="{BF860B6F-2FE3-4DE6-9496-980E987E7466}" type="slidenum">
              <a:rPr lang="en-US" smtClean="0"/>
              <a:pPr/>
              <a:t>‹#›</a:t>
            </a:fld>
            <a:endParaRPr lang="en-US" dirty="0"/>
          </a:p>
        </p:txBody>
      </p:sp>
      <p:sp>
        <p:nvSpPr>
          <p:cNvPr id="10" name="Text Placeholder 10">
            <a:extLst>
              <a:ext uri="{FF2B5EF4-FFF2-40B4-BE49-F238E27FC236}">
                <a16:creationId xmlns:a16="http://schemas.microsoft.com/office/drawing/2014/main" id="{B50F7E33-83E1-4951-9CEC-14866D6A3C44}"/>
              </a:ext>
            </a:extLst>
          </p:cNvPr>
          <p:cNvSpPr>
            <a:spLocks noGrp="1"/>
          </p:cNvSpPr>
          <p:nvPr>
            <p:ph type="body" sz="quarter" idx="13" hasCustomPrompt="1"/>
          </p:nvPr>
        </p:nvSpPr>
        <p:spPr>
          <a:xfrm>
            <a:off x="5598135" y="2759613"/>
            <a:ext cx="2824355"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4F01B4AA-8A2C-488B-A306-BC09BA1C66A5}"/>
              </a:ext>
            </a:extLst>
          </p:cNvPr>
          <p:cNvSpPr>
            <a:spLocks noGrp="1"/>
          </p:cNvSpPr>
          <p:nvPr>
            <p:ph type="body" sz="quarter" idx="17" hasCustomPrompt="1"/>
          </p:nvPr>
        </p:nvSpPr>
        <p:spPr>
          <a:xfrm>
            <a:off x="5598135" y="2176946"/>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2" name="Text Placeholder 10">
            <a:extLst>
              <a:ext uri="{FF2B5EF4-FFF2-40B4-BE49-F238E27FC236}">
                <a16:creationId xmlns:a16="http://schemas.microsoft.com/office/drawing/2014/main" id="{C79840D9-3F3D-4DFB-9592-867BB8CA12E3}"/>
              </a:ext>
            </a:extLst>
          </p:cNvPr>
          <p:cNvSpPr>
            <a:spLocks noGrp="1"/>
          </p:cNvSpPr>
          <p:nvPr>
            <p:ph type="body" sz="quarter" idx="18" hasCustomPrompt="1"/>
          </p:nvPr>
        </p:nvSpPr>
        <p:spPr>
          <a:xfrm>
            <a:off x="8845966" y="2759613"/>
            <a:ext cx="2595758"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3" name="Text Placeholder 10">
            <a:extLst>
              <a:ext uri="{FF2B5EF4-FFF2-40B4-BE49-F238E27FC236}">
                <a16:creationId xmlns:a16="http://schemas.microsoft.com/office/drawing/2014/main" id="{32DFBC7C-0887-40D8-93DA-CBE9F58B1CBD}"/>
              </a:ext>
            </a:extLst>
          </p:cNvPr>
          <p:cNvSpPr>
            <a:spLocks noGrp="1"/>
          </p:cNvSpPr>
          <p:nvPr>
            <p:ph type="body" sz="quarter" idx="19" hasCustomPrompt="1"/>
          </p:nvPr>
        </p:nvSpPr>
        <p:spPr>
          <a:xfrm>
            <a:off x="8845966" y="2176946"/>
            <a:ext cx="2595758"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4" name="Text Placeholder 10">
            <a:extLst>
              <a:ext uri="{FF2B5EF4-FFF2-40B4-BE49-F238E27FC236}">
                <a16:creationId xmlns:a16="http://schemas.microsoft.com/office/drawing/2014/main" id="{C3C60B52-4450-4317-A5DF-A3E617C12A21}"/>
              </a:ext>
            </a:extLst>
          </p:cNvPr>
          <p:cNvSpPr>
            <a:spLocks noGrp="1"/>
          </p:cNvSpPr>
          <p:nvPr>
            <p:ph type="body" sz="quarter" idx="20" hasCustomPrompt="1"/>
          </p:nvPr>
        </p:nvSpPr>
        <p:spPr>
          <a:xfrm>
            <a:off x="5598135" y="4712146"/>
            <a:ext cx="2824355"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5" name="Text Placeholder 10">
            <a:extLst>
              <a:ext uri="{FF2B5EF4-FFF2-40B4-BE49-F238E27FC236}">
                <a16:creationId xmlns:a16="http://schemas.microsoft.com/office/drawing/2014/main" id="{75F1DE6B-CBDA-40EB-A055-4FDC09ACC656}"/>
              </a:ext>
            </a:extLst>
          </p:cNvPr>
          <p:cNvSpPr>
            <a:spLocks noGrp="1"/>
          </p:cNvSpPr>
          <p:nvPr>
            <p:ph type="body" sz="quarter" idx="21" hasCustomPrompt="1"/>
          </p:nvPr>
        </p:nvSpPr>
        <p:spPr>
          <a:xfrm>
            <a:off x="5598135" y="4129479"/>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6" name="Text Placeholder 10">
            <a:extLst>
              <a:ext uri="{FF2B5EF4-FFF2-40B4-BE49-F238E27FC236}">
                <a16:creationId xmlns:a16="http://schemas.microsoft.com/office/drawing/2014/main" id="{A9593E99-8D88-45AD-83AF-7F7F9AB6930E}"/>
              </a:ext>
            </a:extLst>
          </p:cNvPr>
          <p:cNvSpPr>
            <a:spLocks noGrp="1"/>
          </p:cNvSpPr>
          <p:nvPr>
            <p:ph type="body" sz="quarter" idx="22" hasCustomPrompt="1"/>
          </p:nvPr>
        </p:nvSpPr>
        <p:spPr>
          <a:xfrm>
            <a:off x="8845966" y="4712146"/>
            <a:ext cx="2595758"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7" name="Text Placeholder 10">
            <a:extLst>
              <a:ext uri="{FF2B5EF4-FFF2-40B4-BE49-F238E27FC236}">
                <a16:creationId xmlns:a16="http://schemas.microsoft.com/office/drawing/2014/main" id="{D95823CC-CA7F-4F5B-B442-48A39696933C}"/>
              </a:ext>
            </a:extLst>
          </p:cNvPr>
          <p:cNvSpPr>
            <a:spLocks noGrp="1"/>
          </p:cNvSpPr>
          <p:nvPr>
            <p:ph type="body" sz="quarter" idx="23" hasCustomPrompt="1"/>
          </p:nvPr>
        </p:nvSpPr>
        <p:spPr>
          <a:xfrm>
            <a:off x="8845966" y="4129479"/>
            <a:ext cx="2595758"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38F87501-8949-4796-90C5-50D20B54AAF9}"/>
              </a:ext>
            </a:extLst>
          </p:cNvPr>
          <p:cNvSpPr>
            <a:spLocks noGrp="1"/>
          </p:cNvSpPr>
          <p:nvPr>
            <p:ph type="title"/>
          </p:nvPr>
        </p:nvSpPr>
        <p:spPr>
          <a:xfrm>
            <a:off x="5586411" y="941112"/>
            <a:ext cx="6074545" cy="639192"/>
          </a:xfrm>
        </p:spPr>
        <p:txBody>
          <a:bodyPr/>
          <a:lstStyle/>
          <a:p>
            <a:r>
              <a:rPr lang="en-US"/>
              <a:t>Click to edit Master title style</a:t>
            </a:r>
            <a:endParaRPr lang="en-US" dirty="0"/>
          </a:p>
        </p:txBody>
      </p:sp>
    </p:spTree>
    <p:extLst>
      <p:ext uri="{BB962C8B-B14F-4D97-AF65-F5344CB8AC3E}">
        <p14:creationId xmlns:p14="http://schemas.microsoft.com/office/powerpoint/2010/main" val="3983367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70A3F71-78A0-4742-B701-4A1489F5A7CD}"/>
              </a:ext>
              <a:ext uri="{C183D7F6-B498-43B3-948B-1728B52AA6E4}">
                <adec:decorative xmlns:adec="http://schemas.microsoft.com/office/drawing/2017/decorative" val="1"/>
              </a:ext>
            </a:extLst>
          </p:cNvPr>
          <p:cNvSpPr/>
          <p:nvPr userDrawn="1"/>
        </p:nvSpPr>
        <p:spPr>
          <a:xfrm>
            <a:off x="0" y="3169108"/>
            <a:ext cx="4243755" cy="20771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Picture Placeholder 9">
            <a:extLst>
              <a:ext uri="{FF2B5EF4-FFF2-40B4-BE49-F238E27FC236}">
                <a16:creationId xmlns:a16="http://schemas.microsoft.com/office/drawing/2014/main" id="{2CB7E97A-4B46-429D-80E3-5A2E689EFAFE}"/>
              </a:ext>
            </a:extLst>
          </p:cNvPr>
          <p:cNvSpPr>
            <a:spLocks noGrp="1"/>
          </p:cNvSpPr>
          <p:nvPr>
            <p:ph type="pic" sz="quarter" idx="13" hasCustomPrompt="1"/>
          </p:nvPr>
        </p:nvSpPr>
        <p:spPr>
          <a:xfrm>
            <a:off x="3000375" y="466724"/>
            <a:ext cx="9191625" cy="6391275"/>
          </a:xfrm>
          <a:custGeom>
            <a:avLst/>
            <a:gdLst>
              <a:gd name="connsiteX0" fmla="*/ 0 w 9191625"/>
              <a:gd name="connsiteY0" fmla="*/ 0 h 6391275"/>
              <a:gd name="connsiteX1" fmla="*/ 9191625 w 9191625"/>
              <a:gd name="connsiteY1" fmla="*/ 0 h 6391275"/>
              <a:gd name="connsiteX2" fmla="*/ 9191625 w 9191625"/>
              <a:gd name="connsiteY2" fmla="*/ 6391275 h 6391275"/>
              <a:gd name="connsiteX3" fmla="*/ 0 w 9191625"/>
              <a:gd name="connsiteY3" fmla="*/ 6391275 h 6391275"/>
              <a:gd name="connsiteX4" fmla="*/ 0 w 9191625"/>
              <a:gd name="connsiteY4" fmla="*/ 4779506 h 6391275"/>
              <a:gd name="connsiteX5" fmla="*/ 1243380 w 9191625"/>
              <a:gd name="connsiteY5" fmla="*/ 4779506 h 6391275"/>
              <a:gd name="connsiteX6" fmla="*/ 1243380 w 9191625"/>
              <a:gd name="connsiteY6" fmla="*/ 2702384 h 6391275"/>
              <a:gd name="connsiteX7" fmla="*/ 0 w 9191625"/>
              <a:gd name="connsiteY7" fmla="*/ 2702384 h 639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91625" h="6391275">
                <a:moveTo>
                  <a:pt x="0" y="0"/>
                </a:moveTo>
                <a:lnTo>
                  <a:pt x="9191625" y="0"/>
                </a:lnTo>
                <a:lnTo>
                  <a:pt x="9191625" y="6391275"/>
                </a:lnTo>
                <a:lnTo>
                  <a:pt x="0" y="6391275"/>
                </a:lnTo>
                <a:lnTo>
                  <a:pt x="0" y="4779506"/>
                </a:lnTo>
                <a:lnTo>
                  <a:pt x="1243380" y="4779506"/>
                </a:lnTo>
                <a:lnTo>
                  <a:pt x="1243380" y="2702384"/>
                </a:lnTo>
                <a:lnTo>
                  <a:pt x="0" y="2702384"/>
                </a:lnTo>
                <a:close/>
              </a:path>
            </a:pathLst>
          </a:custGeom>
        </p:spPr>
        <p:txBody>
          <a:bodyPr wrap="square">
            <a:noAutofit/>
          </a:bodyPr>
          <a:lstStyle>
            <a:lvl1pPr marL="0" indent="0" algn="ctr">
              <a:buNone/>
              <a:defRPr/>
            </a:lvl1pPr>
          </a:lstStyle>
          <a:p>
            <a:r>
              <a:rPr lang="en-US" dirty="0"/>
              <a:t>Click to add photo</a:t>
            </a:r>
          </a:p>
        </p:txBody>
      </p:sp>
      <p:sp>
        <p:nvSpPr>
          <p:cNvPr id="3" name="Date Placeholder 2">
            <a:extLst>
              <a:ext uri="{FF2B5EF4-FFF2-40B4-BE49-F238E27FC236}">
                <a16:creationId xmlns:a16="http://schemas.microsoft.com/office/drawing/2014/main" id="{6059D5F7-4F29-467D-8261-4E075BB20C92}"/>
              </a:ext>
            </a:extLst>
          </p:cNvPr>
          <p:cNvSpPr>
            <a:spLocks noGrp="1"/>
          </p:cNvSpPr>
          <p:nvPr>
            <p:ph type="dt" sz="half" idx="10"/>
          </p:nvPr>
        </p:nvSpPr>
        <p:spPr/>
        <p:txBody>
          <a:bodyPr>
            <a:noAutofit/>
          </a:bodyPr>
          <a:lstStyle>
            <a:lvl1pPr>
              <a:defRPr>
                <a:solidFill>
                  <a:schemeClr val="accent1"/>
                </a:solidFill>
              </a:defRPr>
            </a:lvl1pPr>
          </a:lstStyle>
          <a:p>
            <a:r>
              <a:rPr lang="en-US" dirty="0"/>
              <a:t>8/03/20XX</a:t>
            </a:r>
          </a:p>
        </p:txBody>
      </p:sp>
      <p:sp>
        <p:nvSpPr>
          <p:cNvPr id="4" name="Footer Placeholder 3">
            <a:extLst>
              <a:ext uri="{FF2B5EF4-FFF2-40B4-BE49-F238E27FC236}">
                <a16:creationId xmlns:a16="http://schemas.microsoft.com/office/drawing/2014/main" id="{DE2C6787-293A-4CC2-A2D2-E2881CC61451}"/>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5" name="Slide Number Placeholder 4">
            <a:extLst>
              <a:ext uri="{FF2B5EF4-FFF2-40B4-BE49-F238E27FC236}">
                <a16:creationId xmlns:a16="http://schemas.microsoft.com/office/drawing/2014/main" id="{A611C36F-4448-4279-8552-28C42ECE4928}"/>
              </a:ext>
            </a:extLst>
          </p:cNvPr>
          <p:cNvSpPr>
            <a:spLocks noGrp="1"/>
          </p:cNvSpPr>
          <p:nvPr>
            <p:ph type="sldNum" sz="quarter" idx="12"/>
          </p:nvPr>
        </p:nvSpPr>
        <p:spPr/>
        <p:txBody>
          <a:bodyPr>
            <a:noAutofit/>
          </a:bodyPr>
          <a:lstStyle>
            <a:lvl1pPr>
              <a:defRPr>
                <a:solidFill>
                  <a:schemeClr val="accent1"/>
                </a:solidFill>
              </a:defRPr>
            </a:lvl1pPr>
          </a:lstStyle>
          <a:p>
            <a:fld id="{BF860B6F-2FE3-4DE6-9496-980E987E7466}" type="slidenum">
              <a:rPr lang="en-US" smtClean="0"/>
              <a:pPr/>
              <a:t>‹#›</a:t>
            </a:fld>
            <a:endParaRPr lang="en-US" dirty="0"/>
          </a:p>
        </p:txBody>
      </p:sp>
      <p:sp>
        <p:nvSpPr>
          <p:cNvPr id="8" name="Text Placeholder 10">
            <a:extLst>
              <a:ext uri="{FF2B5EF4-FFF2-40B4-BE49-F238E27FC236}">
                <a16:creationId xmlns:a16="http://schemas.microsoft.com/office/drawing/2014/main" id="{CCB8AC8A-361C-4A01-AEB1-112BEAC4873A}"/>
              </a:ext>
            </a:extLst>
          </p:cNvPr>
          <p:cNvSpPr>
            <a:spLocks noGrp="1"/>
          </p:cNvSpPr>
          <p:nvPr>
            <p:ph type="body" sz="quarter" idx="16" hasCustomPrompt="1"/>
          </p:nvPr>
        </p:nvSpPr>
        <p:spPr>
          <a:xfrm>
            <a:off x="362133" y="3384898"/>
            <a:ext cx="3519487" cy="1588392"/>
          </a:xfrm>
          <a:prstGeom prst="rect">
            <a:avLst/>
          </a:prstGeom>
        </p:spPr>
        <p:txBody>
          <a:bodyPr anchor="ctr">
            <a:noAutofit/>
          </a:bodyPr>
          <a:lstStyle>
            <a:lvl1pPr marL="0" indent="0" algn="l">
              <a:lnSpc>
                <a:spcPct val="150000"/>
              </a:lnSpc>
              <a:spcBef>
                <a:spcPts val="0"/>
              </a:spcBef>
              <a:buNone/>
              <a:defRPr sz="1600" cap="none" spc="100" baseline="0">
                <a:solidFill>
                  <a:schemeClr val="bg1"/>
                </a:solidFill>
                <a:latin typeface="+mn-lt"/>
              </a:defRPr>
            </a:lvl1pPr>
          </a:lstStyle>
          <a:p>
            <a:pPr lvl="0"/>
            <a:r>
              <a:rPr lang="en-US"/>
              <a:t>Click to add text</a:t>
            </a:r>
          </a:p>
        </p:txBody>
      </p:sp>
      <p:sp>
        <p:nvSpPr>
          <p:cNvPr id="2" name="Title 1">
            <a:extLst>
              <a:ext uri="{FF2B5EF4-FFF2-40B4-BE49-F238E27FC236}">
                <a16:creationId xmlns:a16="http://schemas.microsoft.com/office/drawing/2014/main" id="{BE847092-EAA4-4108-A528-108AD1F96436}"/>
              </a:ext>
            </a:extLst>
          </p:cNvPr>
          <p:cNvSpPr>
            <a:spLocks noGrp="1"/>
          </p:cNvSpPr>
          <p:nvPr>
            <p:ph type="title" hasCustomPrompt="1"/>
          </p:nvPr>
        </p:nvSpPr>
        <p:spPr>
          <a:xfrm>
            <a:off x="1200518" y="2211168"/>
            <a:ext cx="5829300" cy="662096"/>
          </a:xfrm>
        </p:spPr>
        <p:txBody>
          <a:bodyPr/>
          <a:lstStyle>
            <a:lvl1pPr>
              <a:defRPr/>
            </a:lvl1pPr>
          </a:lstStyle>
          <a:p>
            <a:r>
              <a:rPr lang="en-US" dirty="0"/>
              <a:t>Click to add title</a:t>
            </a:r>
          </a:p>
        </p:txBody>
      </p:sp>
    </p:spTree>
    <p:extLst>
      <p:ext uri="{BB962C8B-B14F-4D97-AF65-F5344CB8AC3E}">
        <p14:creationId xmlns:p14="http://schemas.microsoft.com/office/powerpoint/2010/main" val="2967000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Tit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FABFC7-4108-49F4-A75A-5AB472AA2031}"/>
              </a:ext>
              <a:ext uri="{C183D7F6-B498-43B3-948B-1728B52AA6E4}">
                <adec:decorative xmlns:adec="http://schemas.microsoft.com/office/drawing/2017/decorative" val="1"/>
              </a:ext>
            </a:extLst>
          </p:cNvPr>
          <p:cNvSpPr/>
          <p:nvPr userDrawn="1"/>
        </p:nvSpPr>
        <p:spPr>
          <a:xfrm>
            <a:off x="0" y="2847139"/>
            <a:ext cx="12192000" cy="11637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Picture Placeholder 6">
            <a:extLst>
              <a:ext uri="{FF2B5EF4-FFF2-40B4-BE49-F238E27FC236}">
                <a16:creationId xmlns:a16="http://schemas.microsoft.com/office/drawing/2014/main" id="{B162CB3A-11BC-4C5C-B53D-B965CFA2B685}"/>
              </a:ext>
            </a:extLst>
          </p:cNvPr>
          <p:cNvSpPr>
            <a:spLocks noGrp="1"/>
          </p:cNvSpPr>
          <p:nvPr>
            <p:ph type="pic" sz="quarter" idx="10" hasCustomPrompt="1"/>
          </p:nvPr>
        </p:nvSpPr>
        <p:spPr>
          <a:xfrm>
            <a:off x="466725" y="466725"/>
            <a:ext cx="11258550" cy="5924550"/>
          </a:xfrm>
          <a:custGeom>
            <a:avLst/>
            <a:gdLst>
              <a:gd name="connsiteX0" fmla="*/ 0 w 11258550"/>
              <a:gd name="connsiteY0" fmla="*/ 3544135 h 5924550"/>
              <a:gd name="connsiteX1" fmla="*/ 11258550 w 11258550"/>
              <a:gd name="connsiteY1" fmla="*/ 3544135 h 5924550"/>
              <a:gd name="connsiteX2" fmla="*/ 11258550 w 11258550"/>
              <a:gd name="connsiteY2" fmla="*/ 5924550 h 5924550"/>
              <a:gd name="connsiteX3" fmla="*/ 0 w 11258550"/>
              <a:gd name="connsiteY3" fmla="*/ 5924550 h 5924550"/>
              <a:gd name="connsiteX4" fmla="*/ 0 w 11258550"/>
              <a:gd name="connsiteY4" fmla="*/ 0 h 5924550"/>
              <a:gd name="connsiteX5" fmla="*/ 11258550 w 11258550"/>
              <a:gd name="connsiteY5" fmla="*/ 0 h 5924550"/>
              <a:gd name="connsiteX6" fmla="*/ 11258550 w 11258550"/>
              <a:gd name="connsiteY6" fmla="*/ 2380414 h 5924550"/>
              <a:gd name="connsiteX7" fmla="*/ 0 w 11258550"/>
              <a:gd name="connsiteY7" fmla="*/ 2380414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58550" h="5924550">
                <a:moveTo>
                  <a:pt x="0" y="3544135"/>
                </a:moveTo>
                <a:lnTo>
                  <a:pt x="11258550" y="3544135"/>
                </a:lnTo>
                <a:lnTo>
                  <a:pt x="11258550" y="5924550"/>
                </a:lnTo>
                <a:lnTo>
                  <a:pt x="0" y="5924550"/>
                </a:lnTo>
                <a:close/>
                <a:moveTo>
                  <a:pt x="0" y="0"/>
                </a:moveTo>
                <a:lnTo>
                  <a:pt x="11258550" y="0"/>
                </a:lnTo>
                <a:lnTo>
                  <a:pt x="11258550" y="2380414"/>
                </a:lnTo>
                <a:lnTo>
                  <a:pt x="0" y="2380414"/>
                </a:lnTo>
                <a:close/>
              </a:path>
            </a:pathLst>
          </a:custGeom>
        </p:spPr>
        <p:txBody>
          <a:bodyPr wrap="square">
            <a:noAutofit/>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DF9EBBDF-3A3F-40FD-9752-1D92BFAD1908}"/>
              </a:ext>
            </a:extLst>
          </p:cNvPr>
          <p:cNvSpPr>
            <a:spLocks noGrp="1"/>
          </p:cNvSpPr>
          <p:nvPr>
            <p:ph type="title" hasCustomPrompt="1"/>
          </p:nvPr>
        </p:nvSpPr>
        <p:spPr>
          <a:xfrm>
            <a:off x="1889738" y="3001020"/>
            <a:ext cx="8412524" cy="938559"/>
          </a:xfrm>
        </p:spPr>
        <p:txBody>
          <a:bodyPr/>
          <a:lstStyle>
            <a:lvl1pPr algn="ctr">
              <a:defRPr sz="5000" spc="100" baseline="0"/>
            </a:lvl1pPr>
          </a:lstStyle>
          <a:p>
            <a:r>
              <a:rPr lang="en-US" dirty="0"/>
              <a:t>Click to add title</a:t>
            </a:r>
          </a:p>
        </p:txBody>
      </p:sp>
    </p:spTree>
    <p:extLst>
      <p:ext uri="{BB962C8B-B14F-4D97-AF65-F5344CB8AC3E}">
        <p14:creationId xmlns:p14="http://schemas.microsoft.com/office/powerpoint/2010/main" val="3462329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6457E51-8279-450D-ABC2-889F91AD715A}"/>
              </a:ext>
            </a:extLst>
          </p:cNvPr>
          <p:cNvSpPr>
            <a:spLocks noGrp="1"/>
          </p:cNvSpPr>
          <p:nvPr>
            <p:ph type="dt" sz="half" idx="10"/>
          </p:nvPr>
        </p:nvSpPr>
        <p:spPr/>
        <p:txBody>
          <a:bodyPr>
            <a:noAutofit/>
          </a:bodyPr>
          <a:lstStyle/>
          <a:p>
            <a:r>
              <a:rPr lang="en-US" dirty="0"/>
              <a:t>8/03/20XX</a:t>
            </a:r>
          </a:p>
        </p:txBody>
      </p:sp>
      <p:sp>
        <p:nvSpPr>
          <p:cNvPr id="6" name="Footer Placeholder 5">
            <a:extLst>
              <a:ext uri="{FF2B5EF4-FFF2-40B4-BE49-F238E27FC236}">
                <a16:creationId xmlns:a16="http://schemas.microsoft.com/office/drawing/2014/main" id="{44F52AC3-8AAB-49A9-8BB4-9A82193F9C05}"/>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C242EBEF-1685-466C-9FC9-D1A2D4A6895D}"/>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8" name="Picture Placeholder 7">
            <a:extLst>
              <a:ext uri="{FF2B5EF4-FFF2-40B4-BE49-F238E27FC236}">
                <a16:creationId xmlns:a16="http://schemas.microsoft.com/office/drawing/2014/main" id="{5360F31D-8187-4BBF-807F-BCD7628363E1}"/>
              </a:ext>
            </a:extLst>
          </p:cNvPr>
          <p:cNvSpPr>
            <a:spLocks noGrp="1"/>
          </p:cNvSpPr>
          <p:nvPr>
            <p:ph type="pic" sz="quarter" idx="13" hasCustomPrompt="1"/>
          </p:nvPr>
        </p:nvSpPr>
        <p:spPr>
          <a:xfrm flipH="1">
            <a:off x="1" y="466725"/>
            <a:ext cx="6096000" cy="5924550"/>
          </a:xfrm>
        </p:spPr>
        <p:txBody>
          <a:bodyPr>
            <a:noAutofit/>
          </a:bodyPr>
          <a:lstStyle>
            <a:lvl1pPr marL="0" indent="0" algn="ctr">
              <a:buNone/>
              <a:defRPr/>
            </a:lvl1pPr>
          </a:lstStyle>
          <a:p>
            <a:r>
              <a:rPr lang="en-US" dirty="0"/>
              <a:t>Click to add photo</a:t>
            </a:r>
          </a:p>
        </p:txBody>
      </p:sp>
      <p:sp>
        <p:nvSpPr>
          <p:cNvPr id="10" name="Text Placeholder 10">
            <a:extLst>
              <a:ext uri="{FF2B5EF4-FFF2-40B4-BE49-F238E27FC236}">
                <a16:creationId xmlns:a16="http://schemas.microsoft.com/office/drawing/2014/main" id="{361D3AC4-50E4-442B-88DA-99E01D461FAD}"/>
              </a:ext>
            </a:extLst>
          </p:cNvPr>
          <p:cNvSpPr>
            <a:spLocks noGrp="1"/>
          </p:cNvSpPr>
          <p:nvPr>
            <p:ph type="body" sz="quarter" idx="16" hasCustomPrompt="1"/>
          </p:nvPr>
        </p:nvSpPr>
        <p:spPr>
          <a:xfrm>
            <a:off x="6934200" y="2183098"/>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2BA1C8C7-E942-4381-8DFB-35C0D375D503}"/>
              </a:ext>
            </a:extLst>
          </p:cNvPr>
          <p:cNvSpPr>
            <a:spLocks noGrp="1"/>
          </p:cNvSpPr>
          <p:nvPr>
            <p:ph type="body" sz="quarter" idx="17" hasCustomPrompt="1"/>
          </p:nvPr>
        </p:nvSpPr>
        <p:spPr>
          <a:xfrm>
            <a:off x="6934200" y="1632228"/>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18" name="Text Placeholder 10">
            <a:extLst>
              <a:ext uri="{FF2B5EF4-FFF2-40B4-BE49-F238E27FC236}">
                <a16:creationId xmlns:a16="http://schemas.microsoft.com/office/drawing/2014/main" id="{619FB69F-436E-4680-805E-129656D1FC8B}"/>
              </a:ext>
            </a:extLst>
          </p:cNvPr>
          <p:cNvSpPr>
            <a:spLocks noGrp="1"/>
          </p:cNvSpPr>
          <p:nvPr>
            <p:ph type="body" sz="quarter" idx="18" hasCustomPrompt="1"/>
          </p:nvPr>
        </p:nvSpPr>
        <p:spPr>
          <a:xfrm>
            <a:off x="6934200" y="3732794"/>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9" name="Text Placeholder 10">
            <a:extLst>
              <a:ext uri="{FF2B5EF4-FFF2-40B4-BE49-F238E27FC236}">
                <a16:creationId xmlns:a16="http://schemas.microsoft.com/office/drawing/2014/main" id="{9EEFB823-5D40-4C5F-8E5C-8DA54596313D}"/>
              </a:ext>
            </a:extLst>
          </p:cNvPr>
          <p:cNvSpPr>
            <a:spLocks noGrp="1"/>
          </p:cNvSpPr>
          <p:nvPr>
            <p:ph type="body" sz="quarter" idx="19" hasCustomPrompt="1"/>
          </p:nvPr>
        </p:nvSpPr>
        <p:spPr>
          <a:xfrm>
            <a:off x="6934200" y="3181924"/>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20" name="Text Placeholder 10">
            <a:extLst>
              <a:ext uri="{FF2B5EF4-FFF2-40B4-BE49-F238E27FC236}">
                <a16:creationId xmlns:a16="http://schemas.microsoft.com/office/drawing/2014/main" id="{97A70DDF-2854-466D-AE9A-7AA7BF32982D}"/>
              </a:ext>
            </a:extLst>
          </p:cNvPr>
          <p:cNvSpPr>
            <a:spLocks noGrp="1"/>
          </p:cNvSpPr>
          <p:nvPr>
            <p:ph type="body" sz="quarter" idx="20" hasCustomPrompt="1"/>
          </p:nvPr>
        </p:nvSpPr>
        <p:spPr>
          <a:xfrm>
            <a:off x="6934200" y="5307885"/>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1" name="Text Placeholder 10">
            <a:extLst>
              <a:ext uri="{FF2B5EF4-FFF2-40B4-BE49-F238E27FC236}">
                <a16:creationId xmlns:a16="http://schemas.microsoft.com/office/drawing/2014/main" id="{C6C41E82-34D6-471D-81E8-FCA62C7F22F7}"/>
              </a:ext>
            </a:extLst>
          </p:cNvPr>
          <p:cNvSpPr>
            <a:spLocks noGrp="1"/>
          </p:cNvSpPr>
          <p:nvPr>
            <p:ph type="body" sz="quarter" idx="21" hasCustomPrompt="1"/>
          </p:nvPr>
        </p:nvSpPr>
        <p:spPr>
          <a:xfrm>
            <a:off x="6934200" y="4757015"/>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7A0E1AE8-90BE-4DE3-93E9-B997D48FE671}"/>
              </a:ext>
            </a:extLst>
          </p:cNvPr>
          <p:cNvSpPr>
            <a:spLocks noGrp="1"/>
          </p:cNvSpPr>
          <p:nvPr>
            <p:ph type="title" hasCustomPrompt="1"/>
          </p:nvPr>
        </p:nvSpPr>
        <p:spPr>
          <a:xfrm>
            <a:off x="4513162" y="668924"/>
            <a:ext cx="6041908" cy="642075"/>
          </a:xfrm>
        </p:spPr>
        <p:txBody>
          <a:bodyPr/>
          <a:lstStyle>
            <a:lvl1pPr>
              <a:defRPr/>
            </a:lvl1pPr>
          </a:lstStyle>
          <a:p>
            <a:r>
              <a:rPr lang="en-US" dirty="0"/>
              <a:t>Click to add title</a:t>
            </a:r>
          </a:p>
        </p:txBody>
      </p:sp>
    </p:spTree>
    <p:extLst>
      <p:ext uri="{BB962C8B-B14F-4D97-AF65-F5344CB8AC3E}">
        <p14:creationId xmlns:p14="http://schemas.microsoft.com/office/powerpoint/2010/main" val="740568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E12FB566-AB0F-4A84-A379-5B7A132A1E1B}"/>
              </a:ext>
            </a:extLst>
          </p:cNvPr>
          <p:cNvSpPr>
            <a:spLocks noGrp="1"/>
          </p:cNvSpPr>
          <p:nvPr>
            <p:ph type="dt" sz="half" idx="10"/>
          </p:nvPr>
        </p:nvSpPr>
        <p:spPr/>
        <p:txBody>
          <a:bodyPr>
            <a:noAutofit/>
          </a:bodyPr>
          <a:lstStyle/>
          <a:p>
            <a:r>
              <a:rPr lang="en-US" dirty="0"/>
              <a:t>8/03/20XX</a:t>
            </a:r>
          </a:p>
        </p:txBody>
      </p:sp>
      <p:sp>
        <p:nvSpPr>
          <p:cNvPr id="6" name="Footer Placeholder 5">
            <a:extLst>
              <a:ext uri="{FF2B5EF4-FFF2-40B4-BE49-F238E27FC236}">
                <a16:creationId xmlns:a16="http://schemas.microsoft.com/office/drawing/2014/main" id="{310B01EE-E344-461A-85A0-3AA7F83AA4FD}"/>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6C09A25E-2DC1-49B1-A962-EFCDB81F9314}"/>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8" name="Picture Placeholder 7">
            <a:extLst>
              <a:ext uri="{FF2B5EF4-FFF2-40B4-BE49-F238E27FC236}">
                <a16:creationId xmlns:a16="http://schemas.microsoft.com/office/drawing/2014/main" id="{6848D9ED-15C8-4EA0-B95F-CFD1BAF0A547}"/>
              </a:ext>
            </a:extLst>
          </p:cNvPr>
          <p:cNvSpPr>
            <a:spLocks noGrp="1"/>
          </p:cNvSpPr>
          <p:nvPr>
            <p:ph type="pic" sz="quarter" idx="13" hasCustomPrompt="1"/>
          </p:nvPr>
        </p:nvSpPr>
        <p:spPr>
          <a:xfrm flipH="1">
            <a:off x="1809750" y="475743"/>
            <a:ext cx="6475268" cy="5915532"/>
          </a:xfrm>
        </p:spPr>
        <p:txBody>
          <a:bodyPr>
            <a:noAutofit/>
          </a:bodyPr>
          <a:lstStyle>
            <a:lvl1pPr marL="0" indent="0" algn="ctr">
              <a:buNone/>
              <a:defRPr/>
            </a:lvl1pPr>
          </a:lstStyle>
          <a:p>
            <a:r>
              <a:rPr lang="en-US" dirty="0"/>
              <a:t>Click to add photo</a:t>
            </a:r>
          </a:p>
        </p:txBody>
      </p:sp>
      <p:sp>
        <p:nvSpPr>
          <p:cNvPr id="11" name="Text Placeholder 10">
            <a:extLst>
              <a:ext uri="{FF2B5EF4-FFF2-40B4-BE49-F238E27FC236}">
                <a16:creationId xmlns:a16="http://schemas.microsoft.com/office/drawing/2014/main" id="{2CEF9385-3B06-4216-9420-A91190C6B7CC}"/>
              </a:ext>
            </a:extLst>
          </p:cNvPr>
          <p:cNvSpPr>
            <a:spLocks noGrp="1"/>
          </p:cNvSpPr>
          <p:nvPr>
            <p:ph type="body" sz="quarter" idx="16" hasCustomPrompt="1"/>
          </p:nvPr>
        </p:nvSpPr>
        <p:spPr>
          <a:xfrm>
            <a:off x="8691419" y="1125633"/>
            <a:ext cx="2937452" cy="1192694"/>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2" name="Text Placeholder 10">
            <a:extLst>
              <a:ext uri="{FF2B5EF4-FFF2-40B4-BE49-F238E27FC236}">
                <a16:creationId xmlns:a16="http://schemas.microsoft.com/office/drawing/2014/main" id="{D01ADD07-F155-4B1F-B204-2284F6999B7D}"/>
              </a:ext>
            </a:extLst>
          </p:cNvPr>
          <p:cNvSpPr>
            <a:spLocks noGrp="1"/>
          </p:cNvSpPr>
          <p:nvPr>
            <p:ph type="body" sz="quarter" idx="17" hasCustomPrompt="1"/>
          </p:nvPr>
        </p:nvSpPr>
        <p:spPr>
          <a:xfrm>
            <a:off x="8691419" y="746129"/>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13" name="Text Placeholder 10">
            <a:extLst>
              <a:ext uri="{FF2B5EF4-FFF2-40B4-BE49-F238E27FC236}">
                <a16:creationId xmlns:a16="http://schemas.microsoft.com/office/drawing/2014/main" id="{129012F5-57FB-4F6F-8FF8-DBA65EC1EF02}"/>
              </a:ext>
            </a:extLst>
          </p:cNvPr>
          <p:cNvSpPr>
            <a:spLocks noGrp="1"/>
          </p:cNvSpPr>
          <p:nvPr>
            <p:ph type="body" sz="quarter" idx="18" hasCustomPrompt="1"/>
          </p:nvPr>
        </p:nvSpPr>
        <p:spPr>
          <a:xfrm>
            <a:off x="8691419" y="4716842"/>
            <a:ext cx="2937452" cy="1106662"/>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FF8E7E45-85D4-40EE-836F-76055F0F8E75}"/>
              </a:ext>
            </a:extLst>
          </p:cNvPr>
          <p:cNvSpPr>
            <a:spLocks noGrp="1"/>
          </p:cNvSpPr>
          <p:nvPr>
            <p:ph type="body" sz="quarter" idx="19" hasCustomPrompt="1"/>
          </p:nvPr>
        </p:nvSpPr>
        <p:spPr>
          <a:xfrm>
            <a:off x="8691419" y="4337338"/>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E315DB3C-D2E4-4310-8A18-71457CBD7A4F}"/>
              </a:ext>
            </a:extLst>
          </p:cNvPr>
          <p:cNvSpPr>
            <a:spLocks noGrp="1"/>
          </p:cNvSpPr>
          <p:nvPr>
            <p:ph type="body" sz="quarter" idx="20" hasCustomPrompt="1"/>
          </p:nvPr>
        </p:nvSpPr>
        <p:spPr>
          <a:xfrm>
            <a:off x="8691419" y="2964253"/>
            <a:ext cx="2937452" cy="1106662"/>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D8DBA9F3-328C-4BAE-A2E1-0FBFE3A476E4}"/>
              </a:ext>
            </a:extLst>
          </p:cNvPr>
          <p:cNvSpPr>
            <a:spLocks noGrp="1"/>
          </p:cNvSpPr>
          <p:nvPr>
            <p:ph type="body" sz="quarter" idx="21" hasCustomPrompt="1"/>
          </p:nvPr>
        </p:nvSpPr>
        <p:spPr>
          <a:xfrm>
            <a:off x="8691419" y="2584749"/>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298B7365-7137-471F-BFE9-2F6C362933D4}"/>
              </a:ext>
            </a:extLst>
          </p:cNvPr>
          <p:cNvSpPr>
            <a:spLocks noGrp="1"/>
          </p:cNvSpPr>
          <p:nvPr>
            <p:ph type="title" hasCustomPrompt="1"/>
          </p:nvPr>
        </p:nvSpPr>
        <p:spPr>
          <a:xfrm rot="16200000">
            <a:off x="-1914546" y="3092260"/>
            <a:ext cx="5719734" cy="682498"/>
          </a:xfrm>
        </p:spPr>
        <p:txBody>
          <a:bodyPr/>
          <a:lstStyle>
            <a:lvl1pPr>
              <a:defRPr/>
            </a:lvl1pPr>
          </a:lstStyle>
          <a:p>
            <a:r>
              <a:rPr lang="en-US" dirty="0"/>
              <a:t>Click to add title</a:t>
            </a:r>
          </a:p>
        </p:txBody>
      </p:sp>
    </p:spTree>
    <p:extLst>
      <p:ext uri="{BB962C8B-B14F-4D97-AF65-F5344CB8AC3E}">
        <p14:creationId xmlns:p14="http://schemas.microsoft.com/office/powerpoint/2010/main" val="3673920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826315-2B7F-4C57-86AC-F861837D3D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277E89F0-5C7D-4785-9E27-B2AC9192E64C}"/>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8B7DCF-7168-4376-8641-10965E65A6B3}"/>
              </a:ext>
            </a:extLst>
          </p:cNvPr>
          <p:cNvSpPr>
            <a:spLocks noGrp="1"/>
          </p:cNvSpPr>
          <p:nvPr>
            <p:ph type="dt" sz="half" idx="2"/>
          </p:nvPr>
        </p:nvSpPr>
        <p:spPr>
          <a:xfrm>
            <a:off x="838200" y="6515753"/>
            <a:ext cx="2743200" cy="205722"/>
          </a:xfrm>
          <a:prstGeom prst="rect">
            <a:avLst/>
          </a:prstGeom>
        </p:spPr>
        <p:txBody>
          <a:bodyPr vert="horz" lIns="91440" tIns="45720" rIns="91440" bIns="45720" rtlCol="0" anchor="ctr"/>
          <a:lstStyle>
            <a:lvl1pPr algn="l">
              <a:defRPr sz="1000" cap="all" spc="100" baseline="0">
                <a:solidFill>
                  <a:schemeClr val="bg1">
                    <a:lumMod val="50000"/>
                  </a:schemeClr>
                </a:solidFill>
                <a:latin typeface="Seaford" panose="020B0502030303020204" pitchFamily="34" charset="0"/>
              </a:defRPr>
            </a:lvl1pPr>
          </a:lstStyle>
          <a:p>
            <a:r>
              <a:rPr lang="en-US" dirty="0"/>
              <a:t>8/03/20XX</a:t>
            </a:r>
          </a:p>
        </p:txBody>
      </p:sp>
      <p:sp>
        <p:nvSpPr>
          <p:cNvPr id="5" name="Footer Placeholder 4">
            <a:extLst>
              <a:ext uri="{FF2B5EF4-FFF2-40B4-BE49-F238E27FC236}">
                <a16:creationId xmlns:a16="http://schemas.microsoft.com/office/drawing/2014/main" id="{9E498FEF-9751-417B-82B2-BBAD0766584D}"/>
              </a:ext>
            </a:extLst>
          </p:cNvPr>
          <p:cNvSpPr>
            <a:spLocks noGrp="1"/>
          </p:cNvSpPr>
          <p:nvPr>
            <p:ph type="ftr" sz="quarter" idx="3"/>
          </p:nvPr>
        </p:nvSpPr>
        <p:spPr>
          <a:xfrm>
            <a:off x="4038600" y="6515753"/>
            <a:ext cx="4114800" cy="205722"/>
          </a:xfrm>
          <a:prstGeom prst="rect">
            <a:avLst/>
          </a:prstGeom>
        </p:spPr>
        <p:txBody>
          <a:bodyPr vert="horz" lIns="91440" tIns="45720" rIns="91440" bIns="45720" rtlCol="0" anchor="ctr"/>
          <a:lstStyle>
            <a:lvl1pPr algn="ctr">
              <a:defRPr sz="1000" cap="all" spc="100" baseline="0">
                <a:solidFill>
                  <a:schemeClr val="bg1">
                    <a:lumMod val="50000"/>
                  </a:schemeClr>
                </a:solidFill>
                <a:latin typeface="Seaford" panose="020B0502030303020204" pitchFamily="34" charset="0"/>
              </a:defRPr>
            </a:lvl1pPr>
          </a:lstStyle>
          <a:p>
            <a:r>
              <a:rPr lang="en-US" dirty="0"/>
              <a:t>PITCH DECK</a:t>
            </a:r>
          </a:p>
        </p:txBody>
      </p:sp>
      <p:sp>
        <p:nvSpPr>
          <p:cNvPr id="6" name="Slide Number Placeholder 5">
            <a:extLst>
              <a:ext uri="{FF2B5EF4-FFF2-40B4-BE49-F238E27FC236}">
                <a16:creationId xmlns:a16="http://schemas.microsoft.com/office/drawing/2014/main" id="{FFF7CE99-0833-4AF7-954F-3E4BD5F9CD0B}"/>
              </a:ext>
            </a:extLst>
          </p:cNvPr>
          <p:cNvSpPr>
            <a:spLocks noGrp="1"/>
          </p:cNvSpPr>
          <p:nvPr>
            <p:ph type="sldNum" sz="quarter" idx="4"/>
          </p:nvPr>
        </p:nvSpPr>
        <p:spPr>
          <a:xfrm>
            <a:off x="8610600" y="6515753"/>
            <a:ext cx="2743200" cy="205722"/>
          </a:xfrm>
          <a:prstGeom prst="rect">
            <a:avLst/>
          </a:prstGeom>
        </p:spPr>
        <p:txBody>
          <a:bodyPr vert="horz" lIns="91440" tIns="45720" rIns="91440" bIns="45720" rtlCol="0" anchor="ctr"/>
          <a:lstStyle>
            <a:lvl1pPr algn="r">
              <a:defRPr sz="1000" cap="all" spc="100" baseline="0">
                <a:solidFill>
                  <a:schemeClr val="bg1">
                    <a:lumMod val="50000"/>
                  </a:schemeClr>
                </a:solidFill>
                <a:latin typeface="Seaford" panose="020B0502030303020204" pitchFamily="34" charset="0"/>
              </a:defRPr>
            </a:lvl1pPr>
          </a:lstStyle>
          <a:p>
            <a:fld id="{BF860B6F-2FE3-4DE6-9496-980E987E7466}" type="slidenum">
              <a:rPr lang="en-US" smtClean="0"/>
              <a:pPr/>
              <a:t>‹#›</a:t>
            </a:fld>
            <a:endParaRPr lang="en-US" dirty="0"/>
          </a:p>
        </p:txBody>
      </p:sp>
    </p:spTree>
    <p:extLst>
      <p:ext uri="{BB962C8B-B14F-4D97-AF65-F5344CB8AC3E}">
        <p14:creationId xmlns:p14="http://schemas.microsoft.com/office/powerpoint/2010/main" val="2219404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p:txStyles>
    <p:title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jpe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xml"/><Relationship Id="rId4" Type="http://schemas.openxmlformats.org/officeDocument/2006/relationships/image" Target="../media/image56.png"/></Relationships>
</file>

<file path=ppt/slides/_rels/slide1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4.xml"/><Relationship Id="rId5" Type="http://schemas.openxmlformats.org/officeDocument/2006/relationships/image" Target="../media/image60.png"/><Relationship Id="rId4" Type="http://schemas.openxmlformats.org/officeDocument/2006/relationships/image" Target="../media/image59.png"/></Relationships>
</file>

<file path=ppt/slides/_rels/slide1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jpeg"/><Relationship Id="rId1" Type="http://schemas.openxmlformats.org/officeDocument/2006/relationships/slideLayout" Target="../slideLayouts/slideLayout20.xml"/><Relationship Id="rId4" Type="http://schemas.openxmlformats.org/officeDocument/2006/relationships/image" Target="../media/image63.png"/></Relationships>
</file>

<file path=ppt/slides/_rels/slide2.xml.rels><?xml version="1.0" encoding="UTF-8" standalone="yes"?>
<Relationships xmlns="http://schemas.openxmlformats.org/package/2006/relationships"><Relationship Id="rId3" Type="http://schemas.openxmlformats.org/officeDocument/2006/relationships/hyperlink" Target="mailto:auroradestiny123@gmail.com" TargetMode="External"/><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hyperlink" Target="mailto:130280aswin.gbkm@gmail.com" TargetMode="External"/><Relationship Id="rId4" Type="http://schemas.openxmlformats.org/officeDocument/2006/relationships/hyperlink" Target="mailto:kipsita205@gmail.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customXml" Target="../ink/ink1.xml"/><Relationship Id="rId13" Type="http://schemas.openxmlformats.org/officeDocument/2006/relationships/image" Target="../media/image27.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customXml" Target="../ink/ink3.xml"/><Relationship Id="rId2" Type="http://schemas.openxmlformats.org/officeDocument/2006/relationships/image" Target="../media/image19.png"/><Relationship Id="rId1" Type="http://schemas.openxmlformats.org/officeDocument/2006/relationships/slideLayout" Target="../slideLayouts/slideLayout8.xml"/><Relationship Id="rId6" Type="http://schemas.openxmlformats.org/officeDocument/2006/relationships/image" Target="../media/image23.png"/><Relationship Id="rId11" Type="http://schemas.openxmlformats.org/officeDocument/2006/relationships/image" Target="../media/image26.png"/><Relationship Id="rId5" Type="http://schemas.openxmlformats.org/officeDocument/2006/relationships/image" Target="../media/image22.png"/><Relationship Id="rId10" Type="http://schemas.openxmlformats.org/officeDocument/2006/relationships/customXml" Target="../ink/ink2.xml"/><Relationship Id="rId4" Type="http://schemas.openxmlformats.org/officeDocument/2006/relationships/image" Target="../media/image21.png"/><Relationship Id="rId9" Type="http://schemas.openxmlformats.org/officeDocument/2006/relationships/image" Target="../media/image25.png"/></Relationships>
</file>

<file path=ppt/slides/_rels/slide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svg"/><Relationship Id="rId7" Type="http://schemas.openxmlformats.org/officeDocument/2006/relationships/image" Target="../media/image33.svg"/><Relationship Id="rId2" Type="http://schemas.openxmlformats.org/officeDocument/2006/relationships/image" Target="../media/image28.png"/><Relationship Id="rId1" Type="http://schemas.openxmlformats.org/officeDocument/2006/relationships/slideLayout" Target="../slideLayouts/slideLayout4.xml"/><Relationship Id="rId6" Type="http://schemas.openxmlformats.org/officeDocument/2006/relationships/image" Target="../media/image32.png"/><Relationship Id="rId5" Type="http://schemas.openxmlformats.org/officeDocument/2006/relationships/image" Target="../media/image31.svg"/><Relationship Id="rId4" Type="http://schemas.openxmlformats.org/officeDocument/2006/relationships/image" Target="../media/image30.png"/><Relationship Id="rId9" Type="http://schemas.openxmlformats.org/officeDocument/2006/relationships/image" Target="../media/image35.svg"/></Relationships>
</file>

<file path=ppt/slides/_rels/slide7.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jpeg"/><Relationship Id="rId1" Type="http://schemas.openxmlformats.org/officeDocument/2006/relationships/slideLayout" Target="../slideLayouts/slideLayout9.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4.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D1A5B04-2A0C-49EF-AC0E-822E3C090B88}"/>
              </a:ext>
            </a:extLst>
          </p:cNvPr>
          <p:cNvSpPr>
            <a:spLocks noGrp="1"/>
          </p:cNvSpPr>
          <p:nvPr>
            <p:ph type="body" sz="quarter" idx="12"/>
          </p:nvPr>
        </p:nvSpPr>
        <p:spPr>
          <a:xfrm>
            <a:off x="3960921" y="6176266"/>
            <a:ext cx="4270159" cy="339247"/>
          </a:xfrm>
        </p:spPr>
        <p:txBody>
          <a:bodyPr>
            <a:normAutofit lnSpcReduction="10000"/>
          </a:bodyPr>
          <a:lstStyle/>
          <a:p>
            <a:endParaRPr lang="en-US" i="1" dirty="0"/>
          </a:p>
        </p:txBody>
      </p:sp>
      <p:pic>
        <p:nvPicPr>
          <p:cNvPr id="3" name="Picture 2">
            <a:extLst>
              <a:ext uri="{FF2B5EF4-FFF2-40B4-BE49-F238E27FC236}">
                <a16:creationId xmlns:a16="http://schemas.microsoft.com/office/drawing/2014/main" id="{C6A39022-3ABE-70E4-5A08-30D8A0C2A97F}"/>
              </a:ext>
            </a:extLst>
          </p:cNvPr>
          <p:cNvPicPr>
            <a:picLocks noChangeAspect="1"/>
          </p:cNvPicPr>
          <p:nvPr/>
        </p:nvPicPr>
        <p:blipFill>
          <a:blip r:embed="rId2"/>
          <a:stretch>
            <a:fillRect/>
          </a:stretch>
        </p:blipFill>
        <p:spPr>
          <a:xfrm>
            <a:off x="1846961" y="948666"/>
            <a:ext cx="8283898" cy="5594210"/>
          </a:xfrm>
          <a:prstGeom prst="rect">
            <a:avLst/>
          </a:prstGeom>
        </p:spPr>
      </p:pic>
      <p:sp>
        <p:nvSpPr>
          <p:cNvPr id="5" name="Title 4">
            <a:extLst>
              <a:ext uri="{FF2B5EF4-FFF2-40B4-BE49-F238E27FC236}">
                <a16:creationId xmlns:a16="http://schemas.microsoft.com/office/drawing/2014/main" id="{96CE0141-36ED-0861-766C-14986BE0B994}"/>
              </a:ext>
            </a:extLst>
          </p:cNvPr>
          <p:cNvSpPr>
            <a:spLocks noGrp="1"/>
          </p:cNvSpPr>
          <p:nvPr>
            <p:ph type="title"/>
          </p:nvPr>
        </p:nvSpPr>
        <p:spPr>
          <a:xfrm>
            <a:off x="3960921" y="5739081"/>
            <a:ext cx="4270248" cy="640080"/>
          </a:xfrm>
        </p:spPr>
        <p:txBody>
          <a:bodyPr/>
          <a:lstStyle/>
          <a:p>
            <a:br>
              <a:rPr lang="en-IN" dirty="0"/>
            </a:br>
            <a:endParaRPr lang="en-IN" dirty="0"/>
          </a:p>
        </p:txBody>
      </p:sp>
      <p:sp>
        <p:nvSpPr>
          <p:cNvPr id="7" name="TextBox 6">
            <a:extLst>
              <a:ext uri="{FF2B5EF4-FFF2-40B4-BE49-F238E27FC236}">
                <a16:creationId xmlns:a16="http://schemas.microsoft.com/office/drawing/2014/main" id="{E7AE69A9-E2A8-246C-E98F-DECC4A65C281}"/>
              </a:ext>
            </a:extLst>
          </p:cNvPr>
          <p:cNvSpPr txBox="1"/>
          <p:nvPr/>
        </p:nvSpPr>
        <p:spPr>
          <a:xfrm>
            <a:off x="4722215" y="6493180"/>
            <a:ext cx="2965877" cy="646331"/>
          </a:xfrm>
          <a:prstGeom prst="rect">
            <a:avLst/>
          </a:prstGeom>
          <a:noFill/>
        </p:spPr>
        <p:txBody>
          <a:bodyPr wrap="none" rtlCol="0">
            <a:spAutoFit/>
          </a:bodyPr>
          <a:lstStyle/>
          <a:p>
            <a:r>
              <a:rPr lang="en-US" spc="300" dirty="0">
                <a:solidFill>
                  <a:schemeClr val="bg1"/>
                </a:solidFill>
                <a:latin typeface="Bahnschrift Condensed" panose="020B0502040204020203" pitchFamily="34" charset="0"/>
              </a:rPr>
              <a:t>Created by Team HAITech</a:t>
            </a:r>
          </a:p>
          <a:p>
            <a:endParaRPr lang="en-IN" spc="300" dirty="0">
              <a:solidFill>
                <a:schemeClr val="bg1"/>
              </a:solidFill>
              <a:latin typeface="Bahnschrift Condensed" panose="020B0502040204020203" pitchFamily="34" charset="0"/>
            </a:endParaRPr>
          </a:p>
        </p:txBody>
      </p:sp>
      <p:pic>
        <p:nvPicPr>
          <p:cNvPr id="1026" name="Picture 2" descr="Short Medical Courses Can Be an Answer to Inadequacy in Rural Healthcare |  The New Leam">
            <a:extLst>
              <a:ext uri="{FF2B5EF4-FFF2-40B4-BE49-F238E27FC236}">
                <a16:creationId xmlns:a16="http://schemas.microsoft.com/office/drawing/2014/main" id="{4C4ED0A6-434A-41E4-962B-84B1D1FDAF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107" y="3356920"/>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ye care in rural communities ...">
            <a:extLst>
              <a:ext uri="{FF2B5EF4-FFF2-40B4-BE49-F238E27FC236}">
                <a16:creationId xmlns:a16="http://schemas.microsoft.com/office/drawing/2014/main" id="{B70200DC-AB59-1BF3-9A87-AB4E649844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1219" y="948666"/>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ealthcare to the rural roots - Daily Excelsior">
            <a:extLst>
              <a:ext uri="{FF2B5EF4-FFF2-40B4-BE49-F238E27FC236}">
                <a16:creationId xmlns:a16="http://schemas.microsoft.com/office/drawing/2014/main" id="{EEFBA23C-3FD8-066C-938F-0019B06A07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406" y="936995"/>
            <a:ext cx="3224006" cy="214933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What is Telemedicine?">
            <a:extLst>
              <a:ext uri="{FF2B5EF4-FFF2-40B4-BE49-F238E27FC236}">
                <a16:creationId xmlns:a16="http://schemas.microsoft.com/office/drawing/2014/main" id="{CD3FD1BD-A43B-D865-F739-F379CFBA22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78" y="5340448"/>
            <a:ext cx="1759079" cy="117506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Perceptions, Preferences and Experiences of Telemedicine among General  Population in India: An Online Survey | Canadian Journal of Nursing  Informatics">
            <a:extLst>
              <a:ext uri="{FF2B5EF4-FFF2-40B4-BE49-F238E27FC236}">
                <a16:creationId xmlns:a16="http://schemas.microsoft.com/office/drawing/2014/main" id="{A1893191-4023-7CBE-B10A-A3131FD2BE8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31739" y="2839464"/>
            <a:ext cx="3958855" cy="263511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4862E82-4E08-AD5A-3F61-5F0D9616568C}"/>
              </a:ext>
            </a:extLst>
          </p:cNvPr>
          <p:cNvSpPr txBox="1"/>
          <p:nvPr/>
        </p:nvSpPr>
        <p:spPr>
          <a:xfrm>
            <a:off x="351107" y="331159"/>
            <a:ext cx="12939848" cy="400110"/>
          </a:xfrm>
          <a:prstGeom prst="rect">
            <a:avLst/>
          </a:prstGeom>
          <a:noFill/>
        </p:spPr>
        <p:txBody>
          <a:bodyPr wrap="square" rtlCol="0">
            <a:spAutoFit/>
          </a:bodyPr>
          <a:lstStyle/>
          <a:p>
            <a:r>
              <a:rPr lang="en-IN" sz="2000" dirty="0">
                <a:effectLst>
                  <a:outerShdw blurRad="38100" dist="38100" dir="2700000" algn="tl">
                    <a:srgbClr val="000000">
                      <a:alpha val="43137"/>
                    </a:srgbClr>
                  </a:outerShdw>
                </a:effectLst>
              </a:rPr>
              <a:t>INDIA HAS THE HIGHEST RURAL POPULATION IN THE WORLD, ITS HIGH TIME WE TAKE ACTION</a:t>
            </a:r>
          </a:p>
        </p:txBody>
      </p:sp>
    </p:spTree>
    <p:extLst>
      <p:ext uri="{BB962C8B-B14F-4D97-AF65-F5344CB8AC3E}">
        <p14:creationId xmlns:p14="http://schemas.microsoft.com/office/powerpoint/2010/main" val="2409068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B288E94B-1B9A-42EA-8432-6AE5903CB9FC}"/>
              </a:ext>
            </a:extLst>
          </p:cNvPr>
          <p:cNvSpPr>
            <a:spLocks noGrp="1"/>
          </p:cNvSpPr>
          <p:nvPr>
            <p:ph type="title"/>
          </p:nvPr>
        </p:nvSpPr>
        <p:spPr/>
        <p:txBody>
          <a:bodyPr/>
          <a:lstStyle/>
          <a:p>
            <a:r>
              <a:rPr lang="en-US" dirty="0"/>
              <a:t>Our competition</a:t>
            </a:r>
          </a:p>
        </p:txBody>
      </p:sp>
      <p:sp>
        <p:nvSpPr>
          <p:cNvPr id="11" name="Text Placeholder 10">
            <a:extLst>
              <a:ext uri="{FF2B5EF4-FFF2-40B4-BE49-F238E27FC236}">
                <a16:creationId xmlns:a16="http://schemas.microsoft.com/office/drawing/2014/main" id="{43618C5B-6AEC-4264-A78C-604201FC2C5A}"/>
              </a:ext>
            </a:extLst>
          </p:cNvPr>
          <p:cNvSpPr>
            <a:spLocks noGrp="1"/>
          </p:cNvSpPr>
          <p:nvPr>
            <p:ph type="body" sz="quarter" idx="17"/>
          </p:nvPr>
        </p:nvSpPr>
        <p:spPr>
          <a:xfrm>
            <a:off x="757045" y="1804968"/>
            <a:ext cx="2824355" cy="581530"/>
          </a:xfrm>
        </p:spPr>
        <p:txBody>
          <a:bodyPr/>
          <a:lstStyle/>
          <a:p>
            <a:r>
              <a:rPr lang="en-ZA" dirty="0"/>
              <a:t>MEDEC+</a:t>
            </a:r>
            <a:r>
              <a:rPr lang="en-US" dirty="0"/>
              <a:t>​</a:t>
            </a:r>
          </a:p>
        </p:txBody>
      </p:sp>
      <p:sp>
        <p:nvSpPr>
          <p:cNvPr id="8" name="Text Placeholder 7">
            <a:extLst>
              <a:ext uri="{FF2B5EF4-FFF2-40B4-BE49-F238E27FC236}">
                <a16:creationId xmlns:a16="http://schemas.microsoft.com/office/drawing/2014/main" id="{9CC98BF1-21A5-417A-B192-6B11AA3C9A2B}"/>
              </a:ext>
            </a:extLst>
          </p:cNvPr>
          <p:cNvSpPr>
            <a:spLocks noGrp="1"/>
          </p:cNvSpPr>
          <p:nvPr>
            <p:ph type="body" sz="quarter" idx="13"/>
          </p:nvPr>
        </p:nvSpPr>
        <p:spPr>
          <a:xfrm>
            <a:off x="757045" y="2387634"/>
            <a:ext cx="2824355" cy="3392805"/>
          </a:xfrm>
        </p:spPr>
        <p:txBody>
          <a:bodyPr/>
          <a:lstStyle/>
          <a:p>
            <a:r>
              <a:rPr lang="en-ZA" dirty="0"/>
              <a:t>Our product is priced below that of other medical supply companies on the market</a:t>
            </a:r>
            <a:r>
              <a:rPr lang="en-US" dirty="0"/>
              <a:t>​</a:t>
            </a:r>
          </a:p>
          <a:p>
            <a:r>
              <a:rPr lang="en-ZA" dirty="0"/>
              <a:t>Quick and easy to use, compared to the complex ordering system of the competitors</a:t>
            </a:r>
            <a:r>
              <a:rPr lang="en-US" dirty="0"/>
              <a:t>​</a:t>
            </a:r>
          </a:p>
          <a:p>
            <a:r>
              <a:rPr lang="en-ZA" dirty="0"/>
              <a:t>Affordability is the main draw for our hospitals to our product</a:t>
            </a:r>
            <a:r>
              <a:rPr lang="en-US" dirty="0"/>
              <a:t>​</a:t>
            </a:r>
          </a:p>
        </p:txBody>
      </p:sp>
      <p:sp>
        <p:nvSpPr>
          <p:cNvPr id="13" name="Text Placeholder 12">
            <a:extLst>
              <a:ext uri="{FF2B5EF4-FFF2-40B4-BE49-F238E27FC236}">
                <a16:creationId xmlns:a16="http://schemas.microsoft.com/office/drawing/2014/main" id="{BE0E564F-3940-47BB-9805-956A914DF1EF}"/>
              </a:ext>
            </a:extLst>
          </p:cNvPr>
          <p:cNvSpPr>
            <a:spLocks noGrp="1"/>
          </p:cNvSpPr>
          <p:nvPr>
            <p:ph type="body" sz="quarter" idx="19"/>
          </p:nvPr>
        </p:nvSpPr>
        <p:spPr>
          <a:xfrm>
            <a:off x="4045452" y="1802984"/>
            <a:ext cx="2824355" cy="581530"/>
          </a:xfrm>
        </p:spPr>
        <p:txBody>
          <a:bodyPr/>
          <a:lstStyle/>
          <a:p>
            <a:r>
              <a:rPr lang="en-US" dirty="0"/>
              <a:t>Competitors​</a:t>
            </a:r>
          </a:p>
        </p:txBody>
      </p:sp>
      <p:sp>
        <p:nvSpPr>
          <p:cNvPr id="12" name="Text Placeholder 11">
            <a:extLst>
              <a:ext uri="{FF2B5EF4-FFF2-40B4-BE49-F238E27FC236}">
                <a16:creationId xmlns:a16="http://schemas.microsoft.com/office/drawing/2014/main" id="{BDEFB022-503C-413E-B453-E61BBA328AA1}"/>
              </a:ext>
            </a:extLst>
          </p:cNvPr>
          <p:cNvSpPr>
            <a:spLocks noGrp="1"/>
          </p:cNvSpPr>
          <p:nvPr>
            <p:ph type="body" sz="quarter" idx="18"/>
          </p:nvPr>
        </p:nvSpPr>
        <p:spPr>
          <a:xfrm>
            <a:off x="4045452" y="2385650"/>
            <a:ext cx="2824355" cy="4335825"/>
          </a:xfrm>
        </p:spPr>
        <p:txBody>
          <a:bodyPr/>
          <a:lstStyle/>
          <a:p>
            <a:r>
              <a:rPr lang="en-IN" b="1" dirty="0"/>
              <a:t>TATA 1MG &amp; </a:t>
            </a:r>
            <a:r>
              <a:rPr lang="en-IN" b="1" dirty="0" err="1"/>
              <a:t>Mfine</a:t>
            </a:r>
            <a:br>
              <a:rPr lang="en-US" dirty="0"/>
            </a:br>
            <a:r>
              <a:rPr lang="en-ZA" dirty="0"/>
              <a:t>Product is more expensive</a:t>
            </a:r>
            <a:r>
              <a:rPr lang="en-US" dirty="0"/>
              <a:t>​</a:t>
            </a:r>
          </a:p>
          <a:p>
            <a:r>
              <a:rPr lang="en-IN" b="1" dirty="0" err="1"/>
              <a:t>Practo</a:t>
            </a:r>
            <a:r>
              <a:rPr lang="en-IN" b="1" dirty="0"/>
              <a:t> </a:t>
            </a:r>
            <a:r>
              <a:rPr lang="en-IN" dirty="0"/>
              <a:t>:</a:t>
            </a:r>
            <a:r>
              <a:rPr lang="en-US" dirty="0"/>
              <a:t>​</a:t>
            </a:r>
            <a:br>
              <a:rPr lang="en-US" dirty="0"/>
            </a:br>
            <a:r>
              <a:rPr lang="en-ZA" dirty="0"/>
              <a:t>Product is expensive and inconvenient to use</a:t>
            </a:r>
            <a:r>
              <a:rPr lang="en-US" dirty="0"/>
              <a:t>​</a:t>
            </a:r>
          </a:p>
          <a:p>
            <a:r>
              <a:rPr lang="en-IN" b="1" dirty="0"/>
              <a:t>Ayu Health &amp; Ayushman Bharat</a:t>
            </a:r>
            <a:r>
              <a:rPr lang="en-IN" dirty="0"/>
              <a:t>: :</a:t>
            </a:r>
            <a:br>
              <a:rPr lang="en-US" dirty="0"/>
            </a:br>
            <a:r>
              <a:rPr lang="en-ZA" dirty="0"/>
              <a:t>Product is affordable, but inconvenient to use</a:t>
            </a:r>
          </a:p>
          <a:p>
            <a:r>
              <a:rPr lang="en-US" b="1" dirty="0"/>
              <a:t>Apollo Pharmacy</a:t>
            </a:r>
            <a:r>
              <a:rPr lang="en-US" dirty="0"/>
              <a:t>: Good for appointments and orders, but no rural delivery, emergency services, or multi-language support</a:t>
            </a:r>
            <a:endParaRPr lang="en-ZA" dirty="0"/>
          </a:p>
        </p:txBody>
      </p:sp>
      <p:pic>
        <p:nvPicPr>
          <p:cNvPr id="42" name="Picture Placeholder 41" descr="A close-up of a medical surgeon">
            <a:extLst>
              <a:ext uri="{FF2B5EF4-FFF2-40B4-BE49-F238E27FC236}">
                <a16:creationId xmlns:a16="http://schemas.microsoft.com/office/drawing/2014/main" id="{3CFA0244-69A5-45A7-BFC3-BCB86FD02A3B}"/>
              </a:ext>
            </a:extLst>
          </p:cNvPr>
          <p:cNvPicPr>
            <a:picLocks noGrp="1" noChangeAspect="1"/>
          </p:cNvPicPr>
          <p:nvPr>
            <p:ph type="pic" sz="quarter" idx="16"/>
          </p:nvPr>
        </p:nvPicPr>
        <p:blipFill rotWithShape="1">
          <a:blip r:embed="rId2">
            <a:extLst>
              <a:ext uri="{28A0092B-C50C-407E-A947-70E740481C1C}">
                <a14:useLocalDpi xmlns:a14="http://schemas.microsoft.com/office/drawing/2010/main" val="0"/>
              </a:ext>
            </a:extLst>
          </a:blip>
          <a:srcRect/>
          <a:stretch/>
        </p:blipFill>
        <p:spPr>
          <a:xfrm>
            <a:off x="7333860" y="466725"/>
            <a:ext cx="4858139" cy="5924550"/>
          </a:xfrm>
        </p:spPr>
      </p:pic>
      <p:sp>
        <p:nvSpPr>
          <p:cNvPr id="7" name="Slide Number Placeholder 6">
            <a:extLst>
              <a:ext uri="{FF2B5EF4-FFF2-40B4-BE49-F238E27FC236}">
                <a16:creationId xmlns:a16="http://schemas.microsoft.com/office/drawing/2014/main" id="{1AEFA8D6-0E6F-440E-A2B8-74919582018B}"/>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10</a:t>
            </a:fld>
            <a:endParaRPr lang="en-US" dirty="0"/>
          </a:p>
        </p:txBody>
      </p:sp>
      <p:pic>
        <p:nvPicPr>
          <p:cNvPr id="9218" name="Picture 2" descr="Competition ">
            <a:extLst>
              <a:ext uri="{FF2B5EF4-FFF2-40B4-BE49-F238E27FC236}">
                <a16:creationId xmlns:a16="http://schemas.microsoft.com/office/drawing/2014/main" id="{F50C2607-3D8B-A894-2E64-149F00D3E7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831" y="337792"/>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8881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a:extLst>
              <a:ext uri="{FF2B5EF4-FFF2-40B4-BE49-F238E27FC236}">
                <a16:creationId xmlns:a16="http://schemas.microsoft.com/office/drawing/2014/main" id="{0BE62F74-B2F0-412C-A83C-5F33BEAA5922}"/>
              </a:ext>
            </a:extLst>
          </p:cNvPr>
          <p:cNvSpPr>
            <a:spLocks noGrp="1"/>
          </p:cNvSpPr>
          <p:nvPr>
            <p:ph type="title"/>
          </p:nvPr>
        </p:nvSpPr>
        <p:spPr/>
        <p:txBody>
          <a:bodyPr/>
          <a:lstStyle/>
          <a:p>
            <a:r>
              <a:rPr lang="en-US" dirty="0"/>
              <a:t>Growth Strategy</a:t>
            </a:r>
          </a:p>
        </p:txBody>
      </p:sp>
      <p:sp>
        <p:nvSpPr>
          <p:cNvPr id="11" name="Text Placeholder 10">
            <a:extLst>
              <a:ext uri="{FF2B5EF4-FFF2-40B4-BE49-F238E27FC236}">
                <a16:creationId xmlns:a16="http://schemas.microsoft.com/office/drawing/2014/main" id="{3E4795E8-7B98-40B7-8AE8-16368124459C}"/>
              </a:ext>
            </a:extLst>
          </p:cNvPr>
          <p:cNvSpPr>
            <a:spLocks noGrp="1"/>
          </p:cNvSpPr>
          <p:nvPr>
            <p:ph type="body" sz="quarter" idx="16"/>
          </p:nvPr>
        </p:nvSpPr>
        <p:spPr>
          <a:xfrm>
            <a:off x="3181350" y="1221488"/>
            <a:ext cx="5829300" cy="537864"/>
          </a:xfrm>
        </p:spPr>
        <p:txBody>
          <a:bodyPr/>
          <a:lstStyle/>
          <a:p>
            <a:r>
              <a:rPr lang="en-ZA" dirty="0"/>
              <a:t>How we’ll scale in the future</a:t>
            </a:r>
            <a:endParaRPr lang="en-US" dirty="0"/>
          </a:p>
        </p:txBody>
      </p:sp>
      <p:sp>
        <p:nvSpPr>
          <p:cNvPr id="37" name="Text Placeholder 36">
            <a:extLst>
              <a:ext uri="{FF2B5EF4-FFF2-40B4-BE49-F238E27FC236}">
                <a16:creationId xmlns:a16="http://schemas.microsoft.com/office/drawing/2014/main" id="{17DF7675-E811-436D-967F-8C216AEF5A14}"/>
              </a:ext>
            </a:extLst>
          </p:cNvPr>
          <p:cNvSpPr>
            <a:spLocks noGrp="1"/>
          </p:cNvSpPr>
          <p:nvPr>
            <p:ph type="body" sz="quarter" idx="17"/>
          </p:nvPr>
        </p:nvSpPr>
        <p:spPr>
          <a:xfrm>
            <a:off x="963928" y="2683198"/>
            <a:ext cx="2667000" cy="609180"/>
          </a:xfrm>
        </p:spPr>
        <p:txBody>
          <a:bodyPr/>
          <a:lstStyle/>
          <a:p>
            <a:r>
              <a:rPr lang="en-US" dirty="0"/>
              <a:t>Feb 2025</a:t>
            </a:r>
          </a:p>
        </p:txBody>
      </p:sp>
      <p:sp>
        <p:nvSpPr>
          <p:cNvPr id="66" name="Text Placeholder 65">
            <a:extLst>
              <a:ext uri="{FF2B5EF4-FFF2-40B4-BE49-F238E27FC236}">
                <a16:creationId xmlns:a16="http://schemas.microsoft.com/office/drawing/2014/main" id="{1CF403A4-EC71-458B-A4DC-B512F862CCD0}"/>
              </a:ext>
            </a:extLst>
          </p:cNvPr>
          <p:cNvSpPr>
            <a:spLocks noGrp="1"/>
          </p:cNvSpPr>
          <p:nvPr>
            <p:ph type="body" sz="quarter" idx="20"/>
          </p:nvPr>
        </p:nvSpPr>
        <p:spPr>
          <a:xfrm>
            <a:off x="963928" y="3778623"/>
            <a:ext cx="2667000" cy="1558104"/>
          </a:xfrm>
        </p:spPr>
        <p:txBody>
          <a:bodyPr/>
          <a:lstStyle/>
          <a:p>
            <a:r>
              <a:rPr lang="en-US" dirty="0"/>
              <a:t>Roll out product to hospitals in the region to help establish the product​</a:t>
            </a:r>
          </a:p>
        </p:txBody>
      </p:sp>
      <p:sp>
        <p:nvSpPr>
          <p:cNvPr id="56" name="Text Placeholder 55">
            <a:extLst>
              <a:ext uri="{FF2B5EF4-FFF2-40B4-BE49-F238E27FC236}">
                <a16:creationId xmlns:a16="http://schemas.microsoft.com/office/drawing/2014/main" id="{2A7F1528-A025-4CA1-B47F-F9187BBB52F9}"/>
              </a:ext>
            </a:extLst>
          </p:cNvPr>
          <p:cNvSpPr>
            <a:spLocks noGrp="1"/>
          </p:cNvSpPr>
          <p:nvPr>
            <p:ph type="body" sz="quarter" idx="18"/>
          </p:nvPr>
        </p:nvSpPr>
        <p:spPr>
          <a:xfrm>
            <a:off x="4750644" y="2683198"/>
            <a:ext cx="2667000" cy="609180"/>
          </a:xfrm>
        </p:spPr>
        <p:txBody>
          <a:bodyPr/>
          <a:lstStyle/>
          <a:p>
            <a:r>
              <a:rPr lang="en-US" dirty="0"/>
              <a:t>May 2027</a:t>
            </a:r>
          </a:p>
        </p:txBody>
      </p:sp>
      <p:sp>
        <p:nvSpPr>
          <p:cNvPr id="67" name="Text Placeholder 66">
            <a:extLst>
              <a:ext uri="{FF2B5EF4-FFF2-40B4-BE49-F238E27FC236}">
                <a16:creationId xmlns:a16="http://schemas.microsoft.com/office/drawing/2014/main" id="{E9C39922-AEEB-4884-A6CD-92E928116C0F}"/>
              </a:ext>
            </a:extLst>
          </p:cNvPr>
          <p:cNvSpPr>
            <a:spLocks noGrp="1"/>
          </p:cNvSpPr>
          <p:nvPr>
            <p:ph type="body" sz="quarter" idx="21"/>
          </p:nvPr>
        </p:nvSpPr>
        <p:spPr>
          <a:xfrm>
            <a:off x="4750644" y="3778623"/>
            <a:ext cx="2667000" cy="1558104"/>
          </a:xfrm>
        </p:spPr>
        <p:txBody>
          <a:bodyPr/>
          <a:lstStyle/>
          <a:p>
            <a:r>
              <a:rPr lang="en-US" dirty="0"/>
              <a:t>Release the product to all hospitals and monitor press and regional market trends​</a:t>
            </a:r>
          </a:p>
        </p:txBody>
      </p:sp>
      <p:sp>
        <p:nvSpPr>
          <p:cNvPr id="57" name="Text Placeholder 56">
            <a:extLst>
              <a:ext uri="{FF2B5EF4-FFF2-40B4-BE49-F238E27FC236}">
                <a16:creationId xmlns:a16="http://schemas.microsoft.com/office/drawing/2014/main" id="{7C8C3076-E6F5-4637-8C6A-24BE6EF469EC}"/>
              </a:ext>
            </a:extLst>
          </p:cNvPr>
          <p:cNvSpPr>
            <a:spLocks noGrp="1"/>
          </p:cNvSpPr>
          <p:nvPr>
            <p:ph type="body" sz="quarter" idx="19"/>
          </p:nvPr>
        </p:nvSpPr>
        <p:spPr>
          <a:xfrm>
            <a:off x="8551543" y="2683198"/>
            <a:ext cx="2667000" cy="609180"/>
          </a:xfrm>
        </p:spPr>
        <p:txBody>
          <a:bodyPr/>
          <a:lstStyle/>
          <a:p>
            <a:r>
              <a:rPr lang="en-US" dirty="0"/>
              <a:t>June 2028</a:t>
            </a:r>
          </a:p>
        </p:txBody>
      </p:sp>
      <p:sp>
        <p:nvSpPr>
          <p:cNvPr id="68" name="Text Placeholder 67">
            <a:extLst>
              <a:ext uri="{FF2B5EF4-FFF2-40B4-BE49-F238E27FC236}">
                <a16:creationId xmlns:a16="http://schemas.microsoft.com/office/drawing/2014/main" id="{73CF272F-B943-4B2B-9D88-823E9DA59F92}"/>
              </a:ext>
            </a:extLst>
          </p:cNvPr>
          <p:cNvSpPr>
            <a:spLocks noGrp="1"/>
          </p:cNvSpPr>
          <p:nvPr>
            <p:ph type="body" sz="quarter" idx="22"/>
          </p:nvPr>
        </p:nvSpPr>
        <p:spPr>
          <a:xfrm>
            <a:off x="8551543" y="3778623"/>
            <a:ext cx="2667000" cy="1558104"/>
          </a:xfrm>
        </p:spPr>
        <p:txBody>
          <a:bodyPr/>
          <a:lstStyle/>
          <a:p>
            <a:r>
              <a:rPr lang="en-US" dirty="0"/>
              <a:t>Gather feedback from the medical staff and the healthcare community to expand availability of the product​</a:t>
            </a:r>
          </a:p>
        </p:txBody>
      </p:sp>
      <p:sp>
        <p:nvSpPr>
          <p:cNvPr id="4" name="Slide Number Placeholder 3">
            <a:extLst>
              <a:ext uri="{FF2B5EF4-FFF2-40B4-BE49-F238E27FC236}">
                <a16:creationId xmlns:a16="http://schemas.microsoft.com/office/drawing/2014/main" id="{9A3C69AA-05D5-4E36-B904-EB3BFF86437B}"/>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11</a:t>
            </a:fld>
            <a:endParaRPr lang="en-US" dirty="0"/>
          </a:p>
        </p:txBody>
      </p:sp>
      <p:pic>
        <p:nvPicPr>
          <p:cNvPr id="10242" name="Picture 2" descr="Profit growth ">
            <a:extLst>
              <a:ext uri="{FF2B5EF4-FFF2-40B4-BE49-F238E27FC236}">
                <a16:creationId xmlns:a16="http://schemas.microsoft.com/office/drawing/2014/main" id="{C24B4700-2A2F-D252-B69D-4DF2AB4F5C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5443" y="540152"/>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485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Title 238">
            <a:extLst>
              <a:ext uri="{FF2B5EF4-FFF2-40B4-BE49-F238E27FC236}">
                <a16:creationId xmlns:a16="http://schemas.microsoft.com/office/drawing/2014/main" id="{20C2B32A-DDA7-44A1-817F-485EA7BBAB62}"/>
              </a:ext>
            </a:extLst>
          </p:cNvPr>
          <p:cNvSpPr>
            <a:spLocks noGrp="1"/>
          </p:cNvSpPr>
          <p:nvPr>
            <p:ph type="title"/>
          </p:nvPr>
        </p:nvSpPr>
        <p:spPr/>
        <p:txBody>
          <a:bodyPr/>
          <a:lstStyle/>
          <a:p>
            <a:r>
              <a:rPr lang="en-US" dirty="0"/>
              <a:t>Two-year action plan</a:t>
            </a:r>
          </a:p>
        </p:txBody>
      </p:sp>
      <p:sp>
        <p:nvSpPr>
          <p:cNvPr id="71" name="Text Placeholder 70">
            <a:extLst>
              <a:ext uri="{FF2B5EF4-FFF2-40B4-BE49-F238E27FC236}">
                <a16:creationId xmlns:a16="http://schemas.microsoft.com/office/drawing/2014/main" id="{9947C1AC-1A21-4AAC-B2A8-736885C0E342}"/>
              </a:ext>
            </a:extLst>
          </p:cNvPr>
          <p:cNvSpPr>
            <a:spLocks noGrp="1"/>
          </p:cNvSpPr>
          <p:nvPr>
            <p:ph type="body" sz="quarter" idx="43"/>
          </p:nvPr>
        </p:nvSpPr>
        <p:spPr>
          <a:xfrm>
            <a:off x="2029367" y="2120620"/>
            <a:ext cx="1440088" cy="549528"/>
          </a:xfrm>
        </p:spPr>
        <p:txBody>
          <a:bodyPr>
            <a:normAutofit/>
          </a:bodyPr>
          <a:lstStyle/>
          <a:p>
            <a:r>
              <a:rPr lang="en-ZA" dirty="0"/>
              <a:t>Supply volunteers​</a:t>
            </a:r>
          </a:p>
        </p:txBody>
      </p:sp>
      <p:sp>
        <p:nvSpPr>
          <p:cNvPr id="72" name="Text Placeholder 71">
            <a:extLst>
              <a:ext uri="{FF2B5EF4-FFF2-40B4-BE49-F238E27FC236}">
                <a16:creationId xmlns:a16="http://schemas.microsoft.com/office/drawing/2014/main" id="{3CC8BA56-B1EC-4149-8E79-730A963B2EBC}"/>
              </a:ext>
            </a:extLst>
          </p:cNvPr>
          <p:cNvSpPr>
            <a:spLocks noGrp="1"/>
          </p:cNvSpPr>
          <p:nvPr>
            <p:ph type="body" sz="quarter" idx="44"/>
          </p:nvPr>
        </p:nvSpPr>
        <p:spPr>
          <a:xfrm>
            <a:off x="4397612" y="2120620"/>
            <a:ext cx="1440088" cy="549528"/>
          </a:xfrm>
        </p:spPr>
        <p:txBody>
          <a:bodyPr>
            <a:normAutofit/>
          </a:bodyPr>
          <a:lstStyle/>
          <a:p>
            <a:r>
              <a:rPr lang="en-ZA" dirty="0"/>
              <a:t>Run focus groups</a:t>
            </a:r>
            <a:r>
              <a:rPr lang="en-US" dirty="0"/>
              <a:t>​</a:t>
            </a:r>
          </a:p>
        </p:txBody>
      </p:sp>
      <p:sp>
        <p:nvSpPr>
          <p:cNvPr id="73" name="Text Placeholder 72">
            <a:extLst>
              <a:ext uri="{FF2B5EF4-FFF2-40B4-BE49-F238E27FC236}">
                <a16:creationId xmlns:a16="http://schemas.microsoft.com/office/drawing/2014/main" id="{D133910C-A43B-4DB5-B388-370A567275BE}"/>
              </a:ext>
            </a:extLst>
          </p:cNvPr>
          <p:cNvSpPr>
            <a:spLocks noGrp="1"/>
          </p:cNvSpPr>
          <p:nvPr>
            <p:ph type="body" sz="quarter" idx="45"/>
          </p:nvPr>
        </p:nvSpPr>
        <p:spPr>
          <a:xfrm>
            <a:off x="8344687" y="2120620"/>
            <a:ext cx="1440088" cy="549528"/>
          </a:xfrm>
        </p:spPr>
        <p:txBody>
          <a:bodyPr>
            <a:normAutofit/>
          </a:bodyPr>
          <a:lstStyle/>
          <a:p>
            <a:r>
              <a:rPr lang="en-ZA" dirty="0"/>
              <a:t>Gather feedback</a:t>
            </a:r>
            <a:r>
              <a:rPr lang="en-US" dirty="0"/>
              <a:t>​</a:t>
            </a:r>
          </a:p>
        </p:txBody>
      </p:sp>
      <p:sp>
        <p:nvSpPr>
          <p:cNvPr id="69" name="Text Placeholder 68">
            <a:extLst>
              <a:ext uri="{FF2B5EF4-FFF2-40B4-BE49-F238E27FC236}">
                <a16:creationId xmlns:a16="http://schemas.microsoft.com/office/drawing/2014/main" id="{8E1DE698-315F-427A-8607-93E5C8C02D54}"/>
              </a:ext>
            </a:extLst>
          </p:cNvPr>
          <p:cNvSpPr>
            <a:spLocks noGrp="1"/>
          </p:cNvSpPr>
          <p:nvPr>
            <p:ph type="body" sz="quarter" idx="41"/>
          </p:nvPr>
        </p:nvSpPr>
        <p:spPr>
          <a:xfrm>
            <a:off x="696804" y="2720679"/>
            <a:ext cx="1021001" cy="501726"/>
          </a:xfrm>
        </p:spPr>
        <p:txBody>
          <a:bodyPr/>
          <a:lstStyle/>
          <a:p>
            <a:r>
              <a:rPr lang="en-US" dirty="0"/>
              <a:t>2025</a:t>
            </a:r>
          </a:p>
        </p:txBody>
      </p:sp>
      <p:grpSp>
        <p:nvGrpSpPr>
          <p:cNvPr id="103" name="Group 102">
            <a:extLst>
              <a:ext uri="{FF2B5EF4-FFF2-40B4-BE49-F238E27FC236}">
                <a16:creationId xmlns:a16="http://schemas.microsoft.com/office/drawing/2014/main" id="{543CB26E-CEC1-42B1-BFD8-F57499DDA28B}"/>
              </a:ext>
              <a:ext uri="{C183D7F6-B498-43B3-948B-1728B52AA6E4}">
                <adec:decorative xmlns:adec="http://schemas.microsoft.com/office/drawing/2017/decorative" val="1"/>
              </a:ext>
            </a:extLst>
          </p:cNvPr>
          <p:cNvGrpSpPr/>
          <p:nvPr/>
        </p:nvGrpSpPr>
        <p:grpSpPr>
          <a:xfrm>
            <a:off x="2049387" y="2999128"/>
            <a:ext cx="8510121" cy="0"/>
            <a:chOff x="1504814" y="2488864"/>
            <a:chExt cx="8510121" cy="0"/>
          </a:xfrm>
        </p:grpSpPr>
        <p:cxnSp>
          <p:nvCxnSpPr>
            <p:cNvPr id="104" name="Straight Connector 103">
              <a:extLst>
                <a:ext uri="{FF2B5EF4-FFF2-40B4-BE49-F238E27FC236}">
                  <a16:creationId xmlns:a16="http://schemas.microsoft.com/office/drawing/2014/main" id="{85507A0E-19D5-402B-BD44-A2E472163DA1}"/>
                </a:ext>
              </a:extLst>
            </p:cNvPr>
            <p:cNvCxnSpPr>
              <a:cxnSpLocks/>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CF0A8E84-9149-4014-B3AC-124B8C14B424}"/>
                </a:ext>
              </a:extLst>
            </p:cNvPr>
            <p:cNvCxnSpPr>
              <a:cxnSpLocks/>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6C27957-1B8B-4382-8AD9-AE1244E072F3}"/>
                </a:ext>
              </a:extLst>
            </p:cNvPr>
            <p:cNvCxnSpPr>
              <a:cxnSpLocks/>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5C012FEE-2762-4F00-AC76-1DC6EDF5128D}"/>
                </a:ext>
              </a:extLst>
            </p:cNvPr>
            <p:cNvCxnSpPr>
              <a:cxnSpLocks/>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CC02CC7-9331-4D75-97CF-C10722DBBA81}"/>
                </a:ext>
              </a:extLst>
            </p:cNvPr>
            <p:cNvCxnSpPr>
              <a:cxnSpLocks/>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E25CD134-D14F-42B9-A055-E11BFBA0C136}"/>
                </a:ext>
              </a:extLst>
            </p:cNvPr>
            <p:cNvCxnSpPr>
              <a:cxnSpLocks/>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5811BD3D-143E-4DE0-BF8E-6360B4507060}"/>
                </a:ext>
              </a:extLst>
            </p:cNvPr>
            <p:cNvCxnSpPr>
              <a:cxnSpLocks/>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446848AE-89CD-4016-A641-6F0C2B941E80}"/>
                </a:ext>
              </a:extLst>
            </p:cNvPr>
            <p:cNvCxnSpPr>
              <a:cxnSpLocks/>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A60E2804-5C00-4E6F-958C-EF9A5C6D166D}"/>
                </a:ext>
              </a:extLst>
            </p:cNvPr>
            <p:cNvCxnSpPr>
              <a:cxnSpLocks/>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885BC663-DAD2-4546-99F7-32CFBEAFB588}"/>
                </a:ext>
              </a:extLst>
            </p:cNvPr>
            <p:cNvCxnSpPr>
              <a:cxnSpLocks/>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EBF374C2-BA26-4C96-9353-36D26FA768EE}"/>
                </a:ext>
              </a:extLst>
            </p:cNvPr>
            <p:cNvCxnSpPr>
              <a:cxnSpLocks/>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15" name="Group 114">
            <a:extLst>
              <a:ext uri="{FF2B5EF4-FFF2-40B4-BE49-F238E27FC236}">
                <a16:creationId xmlns:a16="http://schemas.microsoft.com/office/drawing/2014/main" id="{A786ABE4-B37E-45F2-8F5D-7C4C5AAC9AEE}"/>
              </a:ext>
              <a:ext uri="{C183D7F6-B498-43B3-948B-1728B52AA6E4}">
                <adec:decorative xmlns:adec="http://schemas.microsoft.com/office/drawing/2017/decorative" val="1"/>
              </a:ext>
            </a:extLst>
          </p:cNvPr>
          <p:cNvGrpSpPr/>
          <p:nvPr/>
        </p:nvGrpSpPr>
        <p:grpSpPr>
          <a:xfrm>
            <a:off x="1872910" y="2903401"/>
            <a:ext cx="8858463" cy="174171"/>
            <a:chOff x="1835966" y="4162015"/>
            <a:chExt cx="8858463" cy="174171"/>
          </a:xfrm>
        </p:grpSpPr>
        <p:sp>
          <p:nvSpPr>
            <p:cNvPr id="116" name="Oval 234">
              <a:extLst>
                <a:ext uri="{FF2B5EF4-FFF2-40B4-BE49-F238E27FC236}">
                  <a16:creationId xmlns:a16="http://schemas.microsoft.com/office/drawing/2014/main" id="{BB7DB3CE-1F30-44E2-A8A6-2449B5AE340C}"/>
                </a:ext>
                <a:ext uri="{C183D7F6-B498-43B3-948B-1728B52AA6E4}">
                  <adec:decorative xmlns:adec="http://schemas.microsoft.com/office/drawing/2017/decorative" val="1"/>
                </a:ext>
              </a:extLst>
            </p:cNvPr>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236">
              <a:extLst>
                <a:ext uri="{FF2B5EF4-FFF2-40B4-BE49-F238E27FC236}">
                  <a16:creationId xmlns:a16="http://schemas.microsoft.com/office/drawing/2014/main" id="{792E8414-044B-4D11-ABF4-C64860DA2787}"/>
                </a:ext>
                <a:ext uri="{C183D7F6-B498-43B3-948B-1728B52AA6E4}">
                  <adec:decorative xmlns:adec="http://schemas.microsoft.com/office/drawing/2017/decorative" val="1"/>
                </a:ext>
              </a:extLst>
            </p:cNvPr>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238">
              <a:extLst>
                <a:ext uri="{FF2B5EF4-FFF2-40B4-BE49-F238E27FC236}">
                  <a16:creationId xmlns:a16="http://schemas.microsoft.com/office/drawing/2014/main" id="{01E1C7AD-1630-4620-BCA1-3DA99D0E1030}"/>
                </a:ext>
                <a:ext uri="{C183D7F6-B498-43B3-948B-1728B52AA6E4}">
                  <adec:decorative xmlns:adec="http://schemas.microsoft.com/office/drawing/2017/decorative" val="1"/>
                </a:ext>
              </a:extLst>
            </p:cNvPr>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240">
              <a:extLst>
                <a:ext uri="{FF2B5EF4-FFF2-40B4-BE49-F238E27FC236}">
                  <a16:creationId xmlns:a16="http://schemas.microsoft.com/office/drawing/2014/main" id="{BCC2148A-83BE-4890-AD81-6A2C096AC2BD}"/>
                </a:ext>
                <a:ext uri="{C183D7F6-B498-43B3-948B-1728B52AA6E4}">
                  <adec:decorative xmlns:adec="http://schemas.microsoft.com/office/drawing/2017/decorative" val="1"/>
                </a:ext>
              </a:extLst>
            </p:cNvPr>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242">
              <a:extLst>
                <a:ext uri="{FF2B5EF4-FFF2-40B4-BE49-F238E27FC236}">
                  <a16:creationId xmlns:a16="http://schemas.microsoft.com/office/drawing/2014/main" id="{5F34C04B-AE8F-4043-95AE-AA2856D7EF46}"/>
                </a:ext>
                <a:ext uri="{C183D7F6-B498-43B3-948B-1728B52AA6E4}">
                  <adec:decorative xmlns:adec="http://schemas.microsoft.com/office/drawing/2017/decorative" val="1"/>
                </a:ext>
              </a:extLst>
            </p:cNvPr>
            <p:cNvSpPr/>
            <p:nvPr userDrawn="1"/>
          </p:nvSpPr>
          <p:spPr>
            <a:xfrm>
              <a:off x="4993890"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244">
              <a:extLst>
                <a:ext uri="{FF2B5EF4-FFF2-40B4-BE49-F238E27FC236}">
                  <a16:creationId xmlns:a16="http://schemas.microsoft.com/office/drawing/2014/main" id="{1728C29F-4DEE-423A-AB94-1A4B7B65F2D7}"/>
                </a:ext>
                <a:ext uri="{C183D7F6-B498-43B3-948B-1728B52AA6E4}">
                  <adec:decorative xmlns:adec="http://schemas.microsoft.com/office/drawing/2017/decorative" val="1"/>
                </a:ext>
              </a:extLst>
            </p:cNvPr>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246">
              <a:extLst>
                <a:ext uri="{FF2B5EF4-FFF2-40B4-BE49-F238E27FC236}">
                  <a16:creationId xmlns:a16="http://schemas.microsoft.com/office/drawing/2014/main" id="{0CC10595-486F-46CE-880F-5163C9E6ECB3}"/>
                </a:ext>
                <a:ext uri="{C183D7F6-B498-43B3-948B-1728B52AA6E4}">
                  <adec:decorative xmlns:adec="http://schemas.microsoft.com/office/drawing/2017/decorative" val="1"/>
                </a:ext>
              </a:extLst>
            </p:cNvPr>
            <p:cNvSpPr/>
            <p:nvPr userDrawn="1"/>
          </p:nvSpPr>
          <p:spPr>
            <a:xfrm>
              <a:off x="6572852"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Oval 248">
              <a:extLst>
                <a:ext uri="{FF2B5EF4-FFF2-40B4-BE49-F238E27FC236}">
                  <a16:creationId xmlns:a16="http://schemas.microsoft.com/office/drawing/2014/main" id="{932E3893-D078-4D1B-BDFB-9A9DD137F3BA}"/>
                </a:ext>
                <a:ext uri="{C183D7F6-B498-43B3-948B-1728B52AA6E4}">
                  <adec:decorative xmlns:adec="http://schemas.microsoft.com/office/drawing/2017/decorative" val="1"/>
                </a:ext>
              </a:extLst>
            </p:cNvPr>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250">
              <a:extLst>
                <a:ext uri="{FF2B5EF4-FFF2-40B4-BE49-F238E27FC236}">
                  <a16:creationId xmlns:a16="http://schemas.microsoft.com/office/drawing/2014/main" id="{95D1B873-99B5-486B-8650-C357F2BF3812}"/>
                </a:ext>
                <a:ext uri="{C183D7F6-B498-43B3-948B-1728B52AA6E4}">
                  <adec:decorative xmlns:adec="http://schemas.microsoft.com/office/drawing/2017/decorative" val="1"/>
                </a:ext>
              </a:extLst>
            </p:cNvPr>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252">
              <a:extLst>
                <a:ext uri="{FF2B5EF4-FFF2-40B4-BE49-F238E27FC236}">
                  <a16:creationId xmlns:a16="http://schemas.microsoft.com/office/drawing/2014/main" id="{F752122A-7CF8-420A-A31C-0EBD2639E98F}"/>
                </a:ext>
                <a:ext uri="{C183D7F6-B498-43B3-948B-1728B52AA6E4}">
                  <adec:decorative xmlns:adec="http://schemas.microsoft.com/office/drawing/2017/decorative" val="1"/>
                </a:ext>
              </a:extLst>
            </p:cNvPr>
            <p:cNvSpPr/>
            <p:nvPr userDrawn="1"/>
          </p:nvSpPr>
          <p:spPr>
            <a:xfrm>
              <a:off x="8941295"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254">
              <a:extLst>
                <a:ext uri="{FF2B5EF4-FFF2-40B4-BE49-F238E27FC236}">
                  <a16:creationId xmlns:a16="http://schemas.microsoft.com/office/drawing/2014/main" id="{FD6060F3-3D2B-451B-8D5F-1786C491EDE2}"/>
                </a:ext>
                <a:ext uri="{C183D7F6-B498-43B3-948B-1728B52AA6E4}">
                  <adec:decorative xmlns:adec="http://schemas.microsoft.com/office/drawing/2017/decorative" val="1"/>
                </a:ext>
              </a:extLst>
            </p:cNvPr>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Oval 256">
              <a:extLst>
                <a:ext uri="{FF2B5EF4-FFF2-40B4-BE49-F238E27FC236}">
                  <a16:creationId xmlns:a16="http://schemas.microsoft.com/office/drawing/2014/main" id="{A9E7E945-5B46-4F59-8F73-D48A17F69443}"/>
                </a:ext>
                <a:ext uri="{C183D7F6-B498-43B3-948B-1728B52AA6E4}">
                  <adec:decorative xmlns:adec="http://schemas.microsoft.com/office/drawing/2017/decorative" val="1"/>
                </a:ext>
              </a:extLst>
            </p:cNvPr>
            <p:cNvSpPr/>
            <p:nvPr userDrawn="1"/>
          </p:nvSpPr>
          <p:spPr>
            <a:xfrm>
              <a:off x="1052025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Text Placeholder 44">
            <a:extLst>
              <a:ext uri="{FF2B5EF4-FFF2-40B4-BE49-F238E27FC236}">
                <a16:creationId xmlns:a16="http://schemas.microsoft.com/office/drawing/2014/main" id="{48D9A497-BF7B-44B0-9021-F37B0F75C455}"/>
              </a:ext>
            </a:extLst>
          </p:cNvPr>
          <p:cNvSpPr>
            <a:spLocks noGrp="1"/>
          </p:cNvSpPr>
          <p:nvPr>
            <p:ph type="body" sz="quarter" idx="17"/>
          </p:nvPr>
        </p:nvSpPr>
        <p:spPr>
          <a:xfrm>
            <a:off x="1712346" y="3170170"/>
            <a:ext cx="495300" cy="652276"/>
          </a:xfrm>
        </p:spPr>
        <p:txBody>
          <a:bodyPr/>
          <a:lstStyle/>
          <a:p>
            <a:r>
              <a:rPr lang="en-US" dirty="0"/>
              <a:t>Jan</a:t>
            </a:r>
          </a:p>
        </p:txBody>
      </p:sp>
      <p:sp>
        <p:nvSpPr>
          <p:cNvPr id="46" name="Text Placeholder 45">
            <a:extLst>
              <a:ext uri="{FF2B5EF4-FFF2-40B4-BE49-F238E27FC236}">
                <a16:creationId xmlns:a16="http://schemas.microsoft.com/office/drawing/2014/main" id="{78849CBE-BA38-4309-AE32-2967703B8DF9}"/>
              </a:ext>
            </a:extLst>
          </p:cNvPr>
          <p:cNvSpPr>
            <a:spLocks noGrp="1"/>
          </p:cNvSpPr>
          <p:nvPr>
            <p:ph type="body" sz="quarter" idx="18"/>
          </p:nvPr>
        </p:nvSpPr>
        <p:spPr>
          <a:xfrm>
            <a:off x="2501761" y="3170170"/>
            <a:ext cx="495300" cy="652276"/>
          </a:xfrm>
        </p:spPr>
        <p:txBody>
          <a:bodyPr/>
          <a:lstStyle/>
          <a:p>
            <a:r>
              <a:rPr lang="en-US" dirty="0"/>
              <a:t>Feb</a:t>
            </a:r>
          </a:p>
        </p:txBody>
      </p:sp>
      <p:sp>
        <p:nvSpPr>
          <p:cNvPr id="47" name="Text Placeholder 46">
            <a:extLst>
              <a:ext uri="{FF2B5EF4-FFF2-40B4-BE49-F238E27FC236}">
                <a16:creationId xmlns:a16="http://schemas.microsoft.com/office/drawing/2014/main" id="{210DCAF9-BA33-4B26-9F35-D87F5B8AE0D4}"/>
              </a:ext>
            </a:extLst>
          </p:cNvPr>
          <p:cNvSpPr>
            <a:spLocks noGrp="1"/>
          </p:cNvSpPr>
          <p:nvPr>
            <p:ph type="body" sz="quarter" idx="19"/>
          </p:nvPr>
        </p:nvSpPr>
        <p:spPr>
          <a:xfrm>
            <a:off x="3291176" y="3170170"/>
            <a:ext cx="495300" cy="652276"/>
          </a:xfrm>
        </p:spPr>
        <p:txBody>
          <a:bodyPr/>
          <a:lstStyle/>
          <a:p>
            <a:r>
              <a:rPr lang="en-US" dirty="0"/>
              <a:t>Mar</a:t>
            </a:r>
          </a:p>
        </p:txBody>
      </p:sp>
      <p:sp>
        <p:nvSpPr>
          <p:cNvPr id="48" name="Text Placeholder 47">
            <a:extLst>
              <a:ext uri="{FF2B5EF4-FFF2-40B4-BE49-F238E27FC236}">
                <a16:creationId xmlns:a16="http://schemas.microsoft.com/office/drawing/2014/main" id="{7E11A923-B627-4893-925F-109C56B5586E}"/>
              </a:ext>
            </a:extLst>
          </p:cNvPr>
          <p:cNvSpPr>
            <a:spLocks noGrp="1"/>
          </p:cNvSpPr>
          <p:nvPr>
            <p:ph type="body" sz="quarter" idx="20"/>
          </p:nvPr>
        </p:nvSpPr>
        <p:spPr>
          <a:xfrm>
            <a:off x="4080591" y="3170170"/>
            <a:ext cx="495300" cy="652276"/>
          </a:xfrm>
        </p:spPr>
        <p:txBody>
          <a:bodyPr/>
          <a:lstStyle/>
          <a:p>
            <a:r>
              <a:rPr lang="en-US" dirty="0"/>
              <a:t>Apr</a:t>
            </a:r>
          </a:p>
        </p:txBody>
      </p:sp>
      <p:sp>
        <p:nvSpPr>
          <p:cNvPr id="49" name="Text Placeholder 48">
            <a:extLst>
              <a:ext uri="{FF2B5EF4-FFF2-40B4-BE49-F238E27FC236}">
                <a16:creationId xmlns:a16="http://schemas.microsoft.com/office/drawing/2014/main" id="{6BA48EC0-EBAD-424D-B857-1B1C9A3A21D8}"/>
              </a:ext>
            </a:extLst>
          </p:cNvPr>
          <p:cNvSpPr>
            <a:spLocks noGrp="1"/>
          </p:cNvSpPr>
          <p:nvPr>
            <p:ph type="body" sz="quarter" idx="21"/>
          </p:nvPr>
        </p:nvSpPr>
        <p:spPr>
          <a:xfrm>
            <a:off x="4810807" y="3170170"/>
            <a:ext cx="615310" cy="652276"/>
          </a:xfrm>
        </p:spPr>
        <p:txBody>
          <a:bodyPr/>
          <a:lstStyle/>
          <a:p>
            <a:r>
              <a:rPr lang="en-US" dirty="0"/>
              <a:t>May</a:t>
            </a:r>
          </a:p>
        </p:txBody>
      </p:sp>
      <p:sp>
        <p:nvSpPr>
          <p:cNvPr id="50" name="Text Placeholder 49">
            <a:extLst>
              <a:ext uri="{FF2B5EF4-FFF2-40B4-BE49-F238E27FC236}">
                <a16:creationId xmlns:a16="http://schemas.microsoft.com/office/drawing/2014/main" id="{18AB0EB4-ABD0-44C8-AF9C-86C07480F62D}"/>
              </a:ext>
            </a:extLst>
          </p:cNvPr>
          <p:cNvSpPr>
            <a:spLocks noGrp="1"/>
          </p:cNvSpPr>
          <p:nvPr>
            <p:ph type="body" sz="quarter" idx="22"/>
          </p:nvPr>
        </p:nvSpPr>
        <p:spPr>
          <a:xfrm>
            <a:off x="5659421" y="3170170"/>
            <a:ext cx="495300" cy="652276"/>
          </a:xfrm>
        </p:spPr>
        <p:txBody>
          <a:bodyPr/>
          <a:lstStyle/>
          <a:p>
            <a:r>
              <a:rPr lang="en-US" dirty="0"/>
              <a:t>Jun</a:t>
            </a:r>
          </a:p>
        </p:txBody>
      </p:sp>
      <p:sp>
        <p:nvSpPr>
          <p:cNvPr id="51" name="Text Placeholder 50">
            <a:extLst>
              <a:ext uri="{FF2B5EF4-FFF2-40B4-BE49-F238E27FC236}">
                <a16:creationId xmlns:a16="http://schemas.microsoft.com/office/drawing/2014/main" id="{34162C5B-62FF-47D6-B817-F247FF6D1F54}"/>
              </a:ext>
            </a:extLst>
          </p:cNvPr>
          <p:cNvSpPr>
            <a:spLocks noGrp="1"/>
          </p:cNvSpPr>
          <p:nvPr>
            <p:ph type="body" sz="quarter" idx="23"/>
          </p:nvPr>
        </p:nvSpPr>
        <p:spPr>
          <a:xfrm>
            <a:off x="6448836" y="3170170"/>
            <a:ext cx="495300" cy="652276"/>
          </a:xfrm>
        </p:spPr>
        <p:txBody>
          <a:bodyPr/>
          <a:lstStyle/>
          <a:p>
            <a:r>
              <a:rPr lang="en-US" dirty="0"/>
              <a:t>Jul</a:t>
            </a:r>
          </a:p>
        </p:txBody>
      </p:sp>
      <p:sp>
        <p:nvSpPr>
          <p:cNvPr id="52" name="Text Placeholder 51">
            <a:extLst>
              <a:ext uri="{FF2B5EF4-FFF2-40B4-BE49-F238E27FC236}">
                <a16:creationId xmlns:a16="http://schemas.microsoft.com/office/drawing/2014/main" id="{402C550F-542A-4A20-B998-90EC654E5DF3}"/>
              </a:ext>
            </a:extLst>
          </p:cNvPr>
          <p:cNvSpPr>
            <a:spLocks noGrp="1"/>
          </p:cNvSpPr>
          <p:nvPr>
            <p:ph type="body" sz="quarter" idx="24"/>
          </p:nvPr>
        </p:nvSpPr>
        <p:spPr>
          <a:xfrm>
            <a:off x="7238251" y="3170170"/>
            <a:ext cx="495300" cy="652276"/>
          </a:xfrm>
        </p:spPr>
        <p:txBody>
          <a:bodyPr/>
          <a:lstStyle/>
          <a:p>
            <a:r>
              <a:rPr lang="en-US" dirty="0"/>
              <a:t>Aug</a:t>
            </a:r>
          </a:p>
        </p:txBody>
      </p:sp>
      <p:sp>
        <p:nvSpPr>
          <p:cNvPr id="53" name="Text Placeholder 52">
            <a:extLst>
              <a:ext uri="{FF2B5EF4-FFF2-40B4-BE49-F238E27FC236}">
                <a16:creationId xmlns:a16="http://schemas.microsoft.com/office/drawing/2014/main" id="{31CD40A2-EB53-4B75-9C16-29683A4965D9}"/>
              </a:ext>
            </a:extLst>
          </p:cNvPr>
          <p:cNvSpPr>
            <a:spLocks noGrp="1"/>
          </p:cNvSpPr>
          <p:nvPr>
            <p:ph type="body" sz="quarter" idx="25"/>
          </p:nvPr>
        </p:nvSpPr>
        <p:spPr>
          <a:xfrm>
            <a:off x="8027666" y="3170170"/>
            <a:ext cx="495300" cy="652276"/>
          </a:xfrm>
        </p:spPr>
        <p:txBody>
          <a:bodyPr/>
          <a:lstStyle/>
          <a:p>
            <a:r>
              <a:rPr lang="en-US" dirty="0"/>
              <a:t>Sep</a:t>
            </a:r>
          </a:p>
        </p:txBody>
      </p:sp>
      <p:sp>
        <p:nvSpPr>
          <p:cNvPr id="54" name="Text Placeholder 53">
            <a:extLst>
              <a:ext uri="{FF2B5EF4-FFF2-40B4-BE49-F238E27FC236}">
                <a16:creationId xmlns:a16="http://schemas.microsoft.com/office/drawing/2014/main" id="{DFBAB31B-8252-4FAD-B1AC-2E9AB1E717A5}"/>
              </a:ext>
            </a:extLst>
          </p:cNvPr>
          <p:cNvSpPr>
            <a:spLocks noGrp="1"/>
          </p:cNvSpPr>
          <p:nvPr>
            <p:ph type="body" sz="quarter" idx="26"/>
          </p:nvPr>
        </p:nvSpPr>
        <p:spPr>
          <a:xfrm>
            <a:off x="8817081" y="3170170"/>
            <a:ext cx="495300" cy="652276"/>
          </a:xfrm>
        </p:spPr>
        <p:txBody>
          <a:bodyPr/>
          <a:lstStyle/>
          <a:p>
            <a:r>
              <a:rPr lang="en-US" dirty="0"/>
              <a:t>Oct</a:t>
            </a:r>
          </a:p>
        </p:txBody>
      </p:sp>
      <p:sp>
        <p:nvSpPr>
          <p:cNvPr id="55" name="Text Placeholder 54">
            <a:extLst>
              <a:ext uri="{FF2B5EF4-FFF2-40B4-BE49-F238E27FC236}">
                <a16:creationId xmlns:a16="http://schemas.microsoft.com/office/drawing/2014/main" id="{F8B794CC-191E-425E-889A-BB032E7BB36A}"/>
              </a:ext>
            </a:extLst>
          </p:cNvPr>
          <p:cNvSpPr>
            <a:spLocks noGrp="1"/>
          </p:cNvSpPr>
          <p:nvPr>
            <p:ph type="body" sz="quarter" idx="27"/>
          </p:nvPr>
        </p:nvSpPr>
        <p:spPr>
          <a:xfrm>
            <a:off x="9606496" y="3170170"/>
            <a:ext cx="495300" cy="652276"/>
          </a:xfrm>
        </p:spPr>
        <p:txBody>
          <a:bodyPr/>
          <a:lstStyle/>
          <a:p>
            <a:r>
              <a:rPr lang="en-US" dirty="0"/>
              <a:t>Nov</a:t>
            </a:r>
          </a:p>
        </p:txBody>
      </p:sp>
      <p:sp>
        <p:nvSpPr>
          <p:cNvPr id="56" name="Text Placeholder 55">
            <a:extLst>
              <a:ext uri="{FF2B5EF4-FFF2-40B4-BE49-F238E27FC236}">
                <a16:creationId xmlns:a16="http://schemas.microsoft.com/office/drawing/2014/main" id="{1CDCFB34-6EC6-4EE2-9AD4-6E56BD0199CE}"/>
              </a:ext>
            </a:extLst>
          </p:cNvPr>
          <p:cNvSpPr>
            <a:spLocks noGrp="1"/>
          </p:cNvSpPr>
          <p:nvPr>
            <p:ph type="body" sz="quarter" idx="28"/>
          </p:nvPr>
        </p:nvSpPr>
        <p:spPr>
          <a:xfrm>
            <a:off x="10395907" y="3170170"/>
            <a:ext cx="495300" cy="652276"/>
          </a:xfrm>
        </p:spPr>
        <p:txBody>
          <a:bodyPr/>
          <a:lstStyle/>
          <a:p>
            <a:r>
              <a:rPr lang="en-US" dirty="0"/>
              <a:t>Dec</a:t>
            </a:r>
          </a:p>
        </p:txBody>
      </p:sp>
      <p:sp>
        <p:nvSpPr>
          <p:cNvPr id="74" name="Text Placeholder 73">
            <a:extLst>
              <a:ext uri="{FF2B5EF4-FFF2-40B4-BE49-F238E27FC236}">
                <a16:creationId xmlns:a16="http://schemas.microsoft.com/office/drawing/2014/main" id="{682C597E-B402-40D3-871F-EB0A0C4B32E1}"/>
              </a:ext>
            </a:extLst>
          </p:cNvPr>
          <p:cNvSpPr>
            <a:spLocks noGrp="1"/>
          </p:cNvSpPr>
          <p:nvPr>
            <p:ph type="body" sz="quarter" idx="46"/>
          </p:nvPr>
        </p:nvSpPr>
        <p:spPr>
          <a:xfrm>
            <a:off x="2029367" y="3854752"/>
            <a:ext cx="1440088" cy="557165"/>
          </a:xfrm>
        </p:spPr>
        <p:txBody>
          <a:bodyPr/>
          <a:lstStyle/>
          <a:p>
            <a:r>
              <a:rPr lang="en-ZA" dirty="0"/>
              <a:t>Test ordering</a:t>
            </a:r>
            <a:r>
              <a:rPr lang="en-US" dirty="0"/>
              <a:t>​</a:t>
            </a:r>
          </a:p>
        </p:txBody>
      </p:sp>
      <p:sp>
        <p:nvSpPr>
          <p:cNvPr id="75" name="Text Placeholder 74">
            <a:extLst>
              <a:ext uri="{FF2B5EF4-FFF2-40B4-BE49-F238E27FC236}">
                <a16:creationId xmlns:a16="http://schemas.microsoft.com/office/drawing/2014/main" id="{40A6C91B-7E29-4AD2-8A1A-B6A27227E262}"/>
              </a:ext>
            </a:extLst>
          </p:cNvPr>
          <p:cNvSpPr>
            <a:spLocks noGrp="1"/>
          </p:cNvSpPr>
          <p:nvPr>
            <p:ph type="body" sz="quarter" idx="47"/>
          </p:nvPr>
        </p:nvSpPr>
        <p:spPr>
          <a:xfrm>
            <a:off x="5976442" y="3854752"/>
            <a:ext cx="1440088" cy="557165"/>
          </a:xfrm>
        </p:spPr>
        <p:txBody>
          <a:bodyPr>
            <a:normAutofit/>
          </a:bodyPr>
          <a:lstStyle/>
          <a:p>
            <a:r>
              <a:rPr lang="en-ZA" dirty="0"/>
              <a:t>Regional launch</a:t>
            </a:r>
            <a:r>
              <a:rPr lang="en-US" dirty="0"/>
              <a:t>​</a:t>
            </a:r>
          </a:p>
        </p:txBody>
      </p:sp>
      <p:sp>
        <p:nvSpPr>
          <p:cNvPr id="76" name="Text Placeholder 75">
            <a:extLst>
              <a:ext uri="{FF2B5EF4-FFF2-40B4-BE49-F238E27FC236}">
                <a16:creationId xmlns:a16="http://schemas.microsoft.com/office/drawing/2014/main" id="{1F8D406C-20BB-4092-82DD-112279320B1F}"/>
              </a:ext>
            </a:extLst>
          </p:cNvPr>
          <p:cNvSpPr>
            <a:spLocks noGrp="1"/>
          </p:cNvSpPr>
          <p:nvPr>
            <p:ph type="body" sz="quarter" idx="48"/>
          </p:nvPr>
        </p:nvSpPr>
        <p:spPr>
          <a:xfrm>
            <a:off x="9923517" y="3854752"/>
            <a:ext cx="1440088" cy="557165"/>
          </a:xfrm>
        </p:spPr>
        <p:txBody>
          <a:bodyPr>
            <a:normAutofit/>
          </a:bodyPr>
          <a:lstStyle/>
          <a:p>
            <a:r>
              <a:rPr lang="en-ZA" dirty="0"/>
              <a:t>Deliver to hospitals</a:t>
            </a:r>
            <a:r>
              <a:rPr lang="en-US" dirty="0"/>
              <a:t>​</a:t>
            </a:r>
          </a:p>
        </p:txBody>
      </p:sp>
      <p:grpSp>
        <p:nvGrpSpPr>
          <p:cNvPr id="38" name="Group 37">
            <a:extLst>
              <a:ext uri="{FF2B5EF4-FFF2-40B4-BE49-F238E27FC236}">
                <a16:creationId xmlns:a16="http://schemas.microsoft.com/office/drawing/2014/main" id="{AA899FFE-076A-40FC-B631-5B66EF19795D}"/>
              </a:ext>
              <a:ext uri="{C183D7F6-B498-43B3-948B-1728B52AA6E4}">
                <adec:decorative xmlns:adec="http://schemas.microsoft.com/office/drawing/2017/decorative" val="1"/>
              </a:ext>
            </a:extLst>
          </p:cNvPr>
          <p:cNvGrpSpPr/>
          <p:nvPr/>
        </p:nvGrpSpPr>
        <p:grpSpPr>
          <a:xfrm>
            <a:off x="2749477" y="4411918"/>
            <a:ext cx="7895340" cy="344415"/>
            <a:chOff x="2749477" y="4411918"/>
            <a:chExt cx="7895340" cy="344415"/>
          </a:xfrm>
        </p:grpSpPr>
        <p:cxnSp>
          <p:nvCxnSpPr>
            <p:cNvPr id="39" name="Straight Connector 38">
              <a:extLst>
                <a:ext uri="{FF2B5EF4-FFF2-40B4-BE49-F238E27FC236}">
                  <a16:creationId xmlns:a16="http://schemas.microsoft.com/office/drawing/2014/main" id="{76797A2C-006C-46A3-9455-22B5AF7DE9B6}"/>
                </a:ext>
                <a:ext uri="{C183D7F6-B498-43B3-948B-1728B52AA6E4}">
                  <adec:decorative xmlns:adec="http://schemas.microsoft.com/office/drawing/2017/decorative" val="1"/>
                </a:ext>
              </a:extLst>
            </p:cNvPr>
            <p:cNvCxnSpPr>
              <a:cxnSpLocks/>
            </p:cNvCxnSpPr>
            <p:nvPr/>
          </p:nvCxnSpPr>
          <p:spPr>
            <a:xfrm flipH="1">
              <a:off x="274947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A9A229B-BB21-44E2-8144-F1A7737D7D5F}"/>
                </a:ext>
                <a:ext uri="{C183D7F6-B498-43B3-948B-1728B52AA6E4}">
                  <adec:decorative xmlns:adec="http://schemas.microsoft.com/office/drawing/2017/decorative" val="1"/>
                </a:ext>
              </a:extLst>
            </p:cNvPr>
            <p:cNvCxnSpPr>
              <a:cxnSpLocks/>
            </p:cNvCxnSpPr>
            <p:nvPr/>
          </p:nvCxnSpPr>
          <p:spPr>
            <a:xfrm flipH="1">
              <a:off x="6699668" y="4411918"/>
              <a:ext cx="1260" cy="34441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5F01EFA-F955-442E-9C11-6BC1F536ECCC}"/>
                </a:ext>
                <a:ext uri="{C183D7F6-B498-43B3-948B-1728B52AA6E4}">
                  <adec:decorative xmlns:adec="http://schemas.microsoft.com/office/drawing/2017/decorative" val="1"/>
                </a:ext>
              </a:extLst>
            </p:cNvPr>
            <p:cNvCxnSpPr>
              <a:cxnSpLocks/>
            </p:cNvCxnSpPr>
            <p:nvPr/>
          </p:nvCxnSpPr>
          <p:spPr>
            <a:xfrm flipH="1">
              <a:off x="1064355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70" name="Text Placeholder 69">
            <a:extLst>
              <a:ext uri="{FF2B5EF4-FFF2-40B4-BE49-F238E27FC236}">
                <a16:creationId xmlns:a16="http://schemas.microsoft.com/office/drawing/2014/main" id="{A4FCB34F-E515-4CEE-A392-9813A5F3074F}"/>
              </a:ext>
            </a:extLst>
          </p:cNvPr>
          <p:cNvSpPr>
            <a:spLocks noGrp="1"/>
          </p:cNvSpPr>
          <p:nvPr>
            <p:ph type="body" sz="quarter" idx="42"/>
          </p:nvPr>
        </p:nvSpPr>
        <p:spPr>
          <a:xfrm>
            <a:off x="696804" y="4418755"/>
            <a:ext cx="1021001" cy="501726"/>
          </a:xfrm>
        </p:spPr>
        <p:txBody>
          <a:bodyPr/>
          <a:lstStyle/>
          <a:p>
            <a:r>
              <a:rPr lang="en-US" dirty="0"/>
              <a:t>2027</a:t>
            </a:r>
          </a:p>
        </p:txBody>
      </p:sp>
      <p:sp>
        <p:nvSpPr>
          <p:cNvPr id="57" name="Text Placeholder 56">
            <a:extLst>
              <a:ext uri="{FF2B5EF4-FFF2-40B4-BE49-F238E27FC236}">
                <a16:creationId xmlns:a16="http://schemas.microsoft.com/office/drawing/2014/main" id="{5E47008C-3AD1-4C4E-90F0-64842A98A130}"/>
              </a:ext>
            </a:extLst>
          </p:cNvPr>
          <p:cNvSpPr>
            <a:spLocks noGrp="1"/>
          </p:cNvSpPr>
          <p:nvPr>
            <p:ph type="body" sz="quarter" idx="29"/>
          </p:nvPr>
        </p:nvSpPr>
        <p:spPr>
          <a:xfrm>
            <a:off x="1712346" y="4871997"/>
            <a:ext cx="495300" cy="652272"/>
          </a:xfrm>
        </p:spPr>
        <p:txBody>
          <a:bodyPr/>
          <a:lstStyle/>
          <a:p>
            <a:r>
              <a:rPr lang="en-US" dirty="0"/>
              <a:t>Jan</a:t>
            </a:r>
          </a:p>
        </p:txBody>
      </p:sp>
      <p:sp>
        <p:nvSpPr>
          <p:cNvPr id="58" name="Text Placeholder 57">
            <a:extLst>
              <a:ext uri="{FF2B5EF4-FFF2-40B4-BE49-F238E27FC236}">
                <a16:creationId xmlns:a16="http://schemas.microsoft.com/office/drawing/2014/main" id="{983B6BF3-F791-4460-84A5-5581A80398B1}"/>
              </a:ext>
            </a:extLst>
          </p:cNvPr>
          <p:cNvSpPr>
            <a:spLocks noGrp="1"/>
          </p:cNvSpPr>
          <p:nvPr>
            <p:ph type="body" sz="quarter" idx="30"/>
          </p:nvPr>
        </p:nvSpPr>
        <p:spPr>
          <a:xfrm>
            <a:off x="2501761" y="4871997"/>
            <a:ext cx="495300" cy="652272"/>
          </a:xfrm>
        </p:spPr>
        <p:txBody>
          <a:bodyPr/>
          <a:lstStyle/>
          <a:p>
            <a:r>
              <a:rPr lang="en-US" dirty="0"/>
              <a:t>Feb</a:t>
            </a:r>
          </a:p>
        </p:txBody>
      </p:sp>
      <p:sp>
        <p:nvSpPr>
          <p:cNvPr id="59" name="Text Placeholder 58">
            <a:extLst>
              <a:ext uri="{FF2B5EF4-FFF2-40B4-BE49-F238E27FC236}">
                <a16:creationId xmlns:a16="http://schemas.microsoft.com/office/drawing/2014/main" id="{E3EE2BF6-FA60-4E6D-A026-DD01C9AE9496}"/>
              </a:ext>
            </a:extLst>
          </p:cNvPr>
          <p:cNvSpPr>
            <a:spLocks noGrp="1"/>
          </p:cNvSpPr>
          <p:nvPr>
            <p:ph type="body" sz="quarter" idx="31"/>
          </p:nvPr>
        </p:nvSpPr>
        <p:spPr>
          <a:xfrm>
            <a:off x="3291176" y="4871997"/>
            <a:ext cx="495300" cy="652272"/>
          </a:xfrm>
        </p:spPr>
        <p:txBody>
          <a:bodyPr/>
          <a:lstStyle/>
          <a:p>
            <a:r>
              <a:rPr lang="en-US" dirty="0"/>
              <a:t>Mar</a:t>
            </a:r>
          </a:p>
        </p:txBody>
      </p:sp>
      <p:sp>
        <p:nvSpPr>
          <p:cNvPr id="60" name="Text Placeholder 59">
            <a:extLst>
              <a:ext uri="{FF2B5EF4-FFF2-40B4-BE49-F238E27FC236}">
                <a16:creationId xmlns:a16="http://schemas.microsoft.com/office/drawing/2014/main" id="{B038B2E9-837D-40CA-8F47-C7023EBFFFE6}"/>
              </a:ext>
            </a:extLst>
          </p:cNvPr>
          <p:cNvSpPr>
            <a:spLocks noGrp="1"/>
          </p:cNvSpPr>
          <p:nvPr>
            <p:ph type="body" sz="quarter" idx="32"/>
          </p:nvPr>
        </p:nvSpPr>
        <p:spPr>
          <a:xfrm>
            <a:off x="4080591" y="4871997"/>
            <a:ext cx="495300" cy="652272"/>
          </a:xfrm>
        </p:spPr>
        <p:txBody>
          <a:bodyPr/>
          <a:lstStyle/>
          <a:p>
            <a:r>
              <a:rPr lang="en-US" dirty="0"/>
              <a:t>Apr</a:t>
            </a:r>
          </a:p>
        </p:txBody>
      </p:sp>
      <p:sp>
        <p:nvSpPr>
          <p:cNvPr id="61" name="Text Placeholder 60">
            <a:extLst>
              <a:ext uri="{FF2B5EF4-FFF2-40B4-BE49-F238E27FC236}">
                <a16:creationId xmlns:a16="http://schemas.microsoft.com/office/drawing/2014/main" id="{20A3B158-B881-4E99-B8F7-CE9C57BDB489}"/>
              </a:ext>
            </a:extLst>
          </p:cNvPr>
          <p:cNvSpPr>
            <a:spLocks noGrp="1"/>
          </p:cNvSpPr>
          <p:nvPr>
            <p:ph type="body" sz="quarter" idx="33"/>
          </p:nvPr>
        </p:nvSpPr>
        <p:spPr>
          <a:xfrm>
            <a:off x="4810807" y="4871997"/>
            <a:ext cx="615310" cy="652272"/>
          </a:xfrm>
        </p:spPr>
        <p:txBody>
          <a:bodyPr/>
          <a:lstStyle/>
          <a:p>
            <a:r>
              <a:rPr lang="en-US" dirty="0"/>
              <a:t>May</a:t>
            </a:r>
          </a:p>
        </p:txBody>
      </p:sp>
      <p:sp>
        <p:nvSpPr>
          <p:cNvPr id="62" name="Text Placeholder 61">
            <a:extLst>
              <a:ext uri="{FF2B5EF4-FFF2-40B4-BE49-F238E27FC236}">
                <a16:creationId xmlns:a16="http://schemas.microsoft.com/office/drawing/2014/main" id="{FFF63345-F566-48EC-9BCB-B89BD5BE3C16}"/>
              </a:ext>
            </a:extLst>
          </p:cNvPr>
          <p:cNvSpPr>
            <a:spLocks noGrp="1"/>
          </p:cNvSpPr>
          <p:nvPr>
            <p:ph type="body" sz="quarter" idx="34"/>
          </p:nvPr>
        </p:nvSpPr>
        <p:spPr>
          <a:xfrm>
            <a:off x="5659421" y="4871997"/>
            <a:ext cx="495300" cy="652272"/>
          </a:xfrm>
        </p:spPr>
        <p:txBody>
          <a:bodyPr/>
          <a:lstStyle/>
          <a:p>
            <a:r>
              <a:rPr lang="en-US" dirty="0"/>
              <a:t>Jun</a:t>
            </a:r>
          </a:p>
        </p:txBody>
      </p:sp>
      <p:sp>
        <p:nvSpPr>
          <p:cNvPr id="63" name="Text Placeholder 62">
            <a:extLst>
              <a:ext uri="{FF2B5EF4-FFF2-40B4-BE49-F238E27FC236}">
                <a16:creationId xmlns:a16="http://schemas.microsoft.com/office/drawing/2014/main" id="{241FDAF1-A29F-47DB-A53E-FEC9D6A8CDDA}"/>
              </a:ext>
            </a:extLst>
          </p:cNvPr>
          <p:cNvSpPr>
            <a:spLocks noGrp="1"/>
          </p:cNvSpPr>
          <p:nvPr>
            <p:ph type="body" sz="quarter" idx="35"/>
          </p:nvPr>
        </p:nvSpPr>
        <p:spPr>
          <a:xfrm>
            <a:off x="6448836" y="4871997"/>
            <a:ext cx="495300" cy="652272"/>
          </a:xfrm>
        </p:spPr>
        <p:txBody>
          <a:bodyPr/>
          <a:lstStyle/>
          <a:p>
            <a:r>
              <a:rPr lang="en-US" dirty="0"/>
              <a:t>Jul</a:t>
            </a:r>
          </a:p>
        </p:txBody>
      </p:sp>
      <p:sp>
        <p:nvSpPr>
          <p:cNvPr id="64" name="Text Placeholder 63">
            <a:extLst>
              <a:ext uri="{FF2B5EF4-FFF2-40B4-BE49-F238E27FC236}">
                <a16:creationId xmlns:a16="http://schemas.microsoft.com/office/drawing/2014/main" id="{2596B801-B1AE-4F3B-9E54-ED35EA8D405C}"/>
              </a:ext>
            </a:extLst>
          </p:cNvPr>
          <p:cNvSpPr>
            <a:spLocks noGrp="1"/>
          </p:cNvSpPr>
          <p:nvPr>
            <p:ph type="body" sz="quarter" idx="36"/>
          </p:nvPr>
        </p:nvSpPr>
        <p:spPr>
          <a:xfrm>
            <a:off x="7238251" y="4871997"/>
            <a:ext cx="495300" cy="652272"/>
          </a:xfrm>
        </p:spPr>
        <p:txBody>
          <a:bodyPr/>
          <a:lstStyle/>
          <a:p>
            <a:r>
              <a:rPr lang="en-US" dirty="0"/>
              <a:t>Aug</a:t>
            </a:r>
          </a:p>
        </p:txBody>
      </p:sp>
      <p:sp>
        <p:nvSpPr>
          <p:cNvPr id="65" name="Text Placeholder 64">
            <a:extLst>
              <a:ext uri="{FF2B5EF4-FFF2-40B4-BE49-F238E27FC236}">
                <a16:creationId xmlns:a16="http://schemas.microsoft.com/office/drawing/2014/main" id="{C2EE8BE4-DC95-4D04-8195-9C4CDE8671EF}"/>
              </a:ext>
            </a:extLst>
          </p:cNvPr>
          <p:cNvSpPr>
            <a:spLocks noGrp="1"/>
          </p:cNvSpPr>
          <p:nvPr>
            <p:ph type="body" sz="quarter" idx="37"/>
          </p:nvPr>
        </p:nvSpPr>
        <p:spPr>
          <a:xfrm>
            <a:off x="8027666" y="4871997"/>
            <a:ext cx="495300" cy="652272"/>
          </a:xfrm>
        </p:spPr>
        <p:txBody>
          <a:bodyPr/>
          <a:lstStyle/>
          <a:p>
            <a:r>
              <a:rPr lang="en-US" dirty="0"/>
              <a:t>Sep</a:t>
            </a:r>
          </a:p>
        </p:txBody>
      </p:sp>
      <p:sp>
        <p:nvSpPr>
          <p:cNvPr id="66" name="Text Placeholder 65">
            <a:extLst>
              <a:ext uri="{FF2B5EF4-FFF2-40B4-BE49-F238E27FC236}">
                <a16:creationId xmlns:a16="http://schemas.microsoft.com/office/drawing/2014/main" id="{20FB149E-5D02-4014-A75A-9AC27158ABB5}"/>
              </a:ext>
            </a:extLst>
          </p:cNvPr>
          <p:cNvSpPr>
            <a:spLocks noGrp="1"/>
          </p:cNvSpPr>
          <p:nvPr>
            <p:ph type="body" sz="quarter" idx="38"/>
          </p:nvPr>
        </p:nvSpPr>
        <p:spPr>
          <a:xfrm>
            <a:off x="8817081" y="4871997"/>
            <a:ext cx="495300" cy="652272"/>
          </a:xfrm>
        </p:spPr>
        <p:txBody>
          <a:bodyPr/>
          <a:lstStyle/>
          <a:p>
            <a:r>
              <a:rPr lang="en-US" dirty="0"/>
              <a:t>Oct</a:t>
            </a:r>
          </a:p>
        </p:txBody>
      </p:sp>
      <p:sp>
        <p:nvSpPr>
          <p:cNvPr id="67" name="Text Placeholder 66">
            <a:extLst>
              <a:ext uri="{FF2B5EF4-FFF2-40B4-BE49-F238E27FC236}">
                <a16:creationId xmlns:a16="http://schemas.microsoft.com/office/drawing/2014/main" id="{93764DE0-D7E5-48EA-B262-B756750A641E}"/>
              </a:ext>
            </a:extLst>
          </p:cNvPr>
          <p:cNvSpPr>
            <a:spLocks noGrp="1"/>
          </p:cNvSpPr>
          <p:nvPr>
            <p:ph type="body" sz="quarter" idx="39"/>
          </p:nvPr>
        </p:nvSpPr>
        <p:spPr>
          <a:xfrm>
            <a:off x="9606496" y="4871997"/>
            <a:ext cx="495300" cy="652272"/>
          </a:xfrm>
        </p:spPr>
        <p:txBody>
          <a:bodyPr/>
          <a:lstStyle/>
          <a:p>
            <a:r>
              <a:rPr lang="en-US" dirty="0"/>
              <a:t>Nov</a:t>
            </a:r>
          </a:p>
        </p:txBody>
      </p:sp>
      <p:sp>
        <p:nvSpPr>
          <p:cNvPr id="68" name="Text Placeholder 67">
            <a:extLst>
              <a:ext uri="{FF2B5EF4-FFF2-40B4-BE49-F238E27FC236}">
                <a16:creationId xmlns:a16="http://schemas.microsoft.com/office/drawing/2014/main" id="{DB5D38E8-4E52-4AD7-94F1-C92DFF8069FC}"/>
              </a:ext>
            </a:extLst>
          </p:cNvPr>
          <p:cNvSpPr>
            <a:spLocks noGrp="1"/>
          </p:cNvSpPr>
          <p:nvPr>
            <p:ph type="body" sz="quarter" idx="40"/>
          </p:nvPr>
        </p:nvSpPr>
        <p:spPr>
          <a:xfrm>
            <a:off x="10395907" y="4871997"/>
            <a:ext cx="495300" cy="652272"/>
          </a:xfrm>
        </p:spPr>
        <p:txBody>
          <a:bodyPr/>
          <a:lstStyle/>
          <a:p>
            <a:r>
              <a:rPr lang="en-US" dirty="0"/>
              <a:t>Dec</a:t>
            </a:r>
          </a:p>
        </p:txBody>
      </p:sp>
      <p:grpSp>
        <p:nvGrpSpPr>
          <p:cNvPr id="42" name="Group 41">
            <a:extLst>
              <a:ext uri="{FF2B5EF4-FFF2-40B4-BE49-F238E27FC236}">
                <a16:creationId xmlns:a16="http://schemas.microsoft.com/office/drawing/2014/main" id="{8AC390FF-17C3-4654-8DFC-8A42E5B056E5}"/>
              </a:ext>
              <a:ext uri="{C183D7F6-B498-43B3-948B-1728B52AA6E4}">
                <adec:decorative xmlns:adec="http://schemas.microsoft.com/office/drawing/2017/decorative" val="1"/>
              </a:ext>
            </a:extLst>
          </p:cNvPr>
          <p:cNvGrpSpPr/>
          <p:nvPr/>
        </p:nvGrpSpPr>
        <p:grpSpPr>
          <a:xfrm>
            <a:off x="2750737" y="2675138"/>
            <a:ext cx="6313957" cy="344415"/>
            <a:chOff x="2750737" y="2675138"/>
            <a:chExt cx="6313957" cy="344415"/>
          </a:xfrm>
        </p:grpSpPr>
        <p:cxnSp>
          <p:nvCxnSpPr>
            <p:cNvPr id="43" name="Straight Connector 42">
              <a:extLst>
                <a:ext uri="{FF2B5EF4-FFF2-40B4-BE49-F238E27FC236}">
                  <a16:creationId xmlns:a16="http://schemas.microsoft.com/office/drawing/2014/main" id="{AD5C6584-CB4B-4425-BA19-FF20E4E89C70}"/>
                </a:ext>
                <a:ext uri="{C183D7F6-B498-43B3-948B-1728B52AA6E4}">
                  <adec:decorative xmlns:adec="http://schemas.microsoft.com/office/drawing/2017/decorative" val="1"/>
                </a:ext>
              </a:extLst>
            </p:cNvPr>
            <p:cNvCxnSpPr>
              <a:cxnSpLocks/>
            </p:cNvCxnSpPr>
            <p:nvPr userDrawn="1"/>
          </p:nvCxnSpPr>
          <p:spPr>
            <a:xfrm flipH="1">
              <a:off x="275073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6FE0302-BE0A-4917-A64C-2F67EB9A2DD1}"/>
                </a:ext>
                <a:ext uri="{C183D7F6-B498-43B3-948B-1728B52AA6E4}">
                  <adec:decorative xmlns:adec="http://schemas.microsoft.com/office/drawing/2017/decorative" val="1"/>
                </a:ext>
              </a:extLst>
            </p:cNvPr>
            <p:cNvCxnSpPr>
              <a:cxnSpLocks/>
            </p:cNvCxnSpPr>
            <p:nvPr userDrawn="1"/>
          </p:nvCxnSpPr>
          <p:spPr>
            <a:xfrm flipH="1">
              <a:off x="511688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E22871C-55F4-49C5-9209-01CD6892A234}"/>
                </a:ext>
                <a:ext uri="{C183D7F6-B498-43B3-948B-1728B52AA6E4}">
                  <adec:decorative xmlns:adec="http://schemas.microsoft.com/office/drawing/2017/decorative" val="1"/>
                </a:ext>
              </a:extLst>
            </p:cNvPr>
            <p:cNvCxnSpPr>
              <a:cxnSpLocks/>
            </p:cNvCxnSpPr>
            <p:nvPr userDrawn="1"/>
          </p:nvCxnSpPr>
          <p:spPr>
            <a:xfrm flipH="1">
              <a:off x="9063434"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8" name="Group 77">
            <a:extLst>
              <a:ext uri="{FF2B5EF4-FFF2-40B4-BE49-F238E27FC236}">
                <a16:creationId xmlns:a16="http://schemas.microsoft.com/office/drawing/2014/main" id="{77AA2709-E2DF-4073-9240-0310E49F0E3F}"/>
              </a:ext>
              <a:ext uri="{C183D7F6-B498-43B3-948B-1728B52AA6E4}">
                <adec:decorative xmlns:adec="http://schemas.microsoft.com/office/drawing/2017/decorative" val="1"/>
              </a:ext>
            </a:extLst>
          </p:cNvPr>
          <p:cNvGrpSpPr/>
          <p:nvPr/>
        </p:nvGrpSpPr>
        <p:grpSpPr>
          <a:xfrm>
            <a:off x="2047081" y="4694680"/>
            <a:ext cx="8510121" cy="0"/>
            <a:chOff x="1504814" y="2488864"/>
            <a:chExt cx="8510121" cy="0"/>
          </a:xfrm>
        </p:grpSpPr>
        <p:cxnSp>
          <p:nvCxnSpPr>
            <p:cNvPr id="79" name="Straight Connector 78">
              <a:extLst>
                <a:ext uri="{FF2B5EF4-FFF2-40B4-BE49-F238E27FC236}">
                  <a16:creationId xmlns:a16="http://schemas.microsoft.com/office/drawing/2014/main" id="{F3563D7F-8827-4268-90EC-699C9868AAE8}"/>
                </a:ext>
              </a:extLst>
            </p:cNvPr>
            <p:cNvCxnSpPr>
              <a:cxnSpLocks/>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CCD75BD-F32B-4639-AD76-0FCE6CDE302E}"/>
                </a:ext>
              </a:extLst>
            </p:cNvPr>
            <p:cNvCxnSpPr>
              <a:cxnSpLocks/>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E473BCE-F933-45A7-AE3E-455153208888}"/>
                </a:ext>
              </a:extLst>
            </p:cNvPr>
            <p:cNvCxnSpPr>
              <a:cxnSpLocks/>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5D295C70-2616-4BE7-AFC6-DFBB0449DFEF}"/>
                </a:ext>
              </a:extLst>
            </p:cNvPr>
            <p:cNvCxnSpPr>
              <a:cxnSpLocks/>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4C75960-6F07-4A00-AF65-3604AEDFB248}"/>
                </a:ext>
              </a:extLst>
            </p:cNvPr>
            <p:cNvCxnSpPr>
              <a:cxnSpLocks/>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DA5BCD3-3B54-421C-BCDE-537E2EE450A6}"/>
                </a:ext>
              </a:extLst>
            </p:cNvPr>
            <p:cNvCxnSpPr>
              <a:cxnSpLocks/>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42ED791-E85D-4F4F-A079-1B2340E093AB}"/>
                </a:ext>
              </a:extLst>
            </p:cNvPr>
            <p:cNvCxnSpPr>
              <a:cxnSpLocks/>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5692CC8-388F-42CD-BA01-87F70B113343}"/>
                </a:ext>
              </a:extLst>
            </p:cNvPr>
            <p:cNvCxnSpPr>
              <a:cxnSpLocks/>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779C220-A612-4C64-BA15-EE86F6F7FF9F}"/>
                </a:ext>
              </a:extLst>
            </p:cNvPr>
            <p:cNvCxnSpPr>
              <a:cxnSpLocks/>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6F136CFD-DB6B-4835-AB32-D1826774CD7A}"/>
                </a:ext>
              </a:extLst>
            </p:cNvPr>
            <p:cNvCxnSpPr>
              <a:cxnSpLocks/>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B15BB495-14FA-435E-ADE2-7FB5AA0960DC}"/>
                </a:ext>
              </a:extLst>
            </p:cNvPr>
            <p:cNvCxnSpPr>
              <a:cxnSpLocks/>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0" name="Group 89">
            <a:extLst>
              <a:ext uri="{FF2B5EF4-FFF2-40B4-BE49-F238E27FC236}">
                <a16:creationId xmlns:a16="http://schemas.microsoft.com/office/drawing/2014/main" id="{1C4091D7-8930-414F-87C8-3E306D263AEE}"/>
              </a:ext>
              <a:ext uri="{C183D7F6-B498-43B3-948B-1728B52AA6E4}">
                <adec:decorative xmlns:adec="http://schemas.microsoft.com/office/drawing/2017/decorative" val="1"/>
              </a:ext>
            </a:extLst>
          </p:cNvPr>
          <p:cNvGrpSpPr/>
          <p:nvPr/>
        </p:nvGrpSpPr>
        <p:grpSpPr>
          <a:xfrm>
            <a:off x="1872910" y="4599626"/>
            <a:ext cx="8858463" cy="174171"/>
            <a:chOff x="1835966" y="4162015"/>
            <a:chExt cx="8858463" cy="174171"/>
          </a:xfrm>
        </p:grpSpPr>
        <p:sp>
          <p:nvSpPr>
            <p:cNvPr id="91" name="Oval 234">
              <a:extLst>
                <a:ext uri="{FF2B5EF4-FFF2-40B4-BE49-F238E27FC236}">
                  <a16:creationId xmlns:a16="http://schemas.microsoft.com/office/drawing/2014/main" id="{DE99BD70-B22A-4512-95C6-D036BD60C41E}"/>
                </a:ext>
                <a:ext uri="{C183D7F6-B498-43B3-948B-1728B52AA6E4}">
                  <adec:decorative xmlns:adec="http://schemas.microsoft.com/office/drawing/2017/decorative" val="1"/>
                </a:ext>
              </a:extLst>
            </p:cNvPr>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236">
              <a:extLst>
                <a:ext uri="{FF2B5EF4-FFF2-40B4-BE49-F238E27FC236}">
                  <a16:creationId xmlns:a16="http://schemas.microsoft.com/office/drawing/2014/main" id="{B1A3DC00-645B-445A-96D7-37B1F48B6A28}"/>
                </a:ext>
                <a:ext uri="{C183D7F6-B498-43B3-948B-1728B52AA6E4}">
                  <adec:decorative xmlns:adec="http://schemas.microsoft.com/office/drawing/2017/decorative" val="1"/>
                </a:ext>
              </a:extLst>
            </p:cNvPr>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238">
              <a:extLst>
                <a:ext uri="{FF2B5EF4-FFF2-40B4-BE49-F238E27FC236}">
                  <a16:creationId xmlns:a16="http://schemas.microsoft.com/office/drawing/2014/main" id="{E137138B-B45C-485A-A79E-784DFC48D53E}"/>
                </a:ext>
                <a:ext uri="{C183D7F6-B498-43B3-948B-1728B52AA6E4}">
                  <adec:decorative xmlns:adec="http://schemas.microsoft.com/office/drawing/2017/decorative" val="1"/>
                </a:ext>
              </a:extLst>
            </p:cNvPr>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240">
              <a:extLst>
                <a:ext uri="{FF2B5EF4-FFF2-40B4-BE49-F238E27FC236}">
                  <a16:creationId xmlns:a16="http://schemas.microsoft.com/office/drawing/2014/main" id="{3AC2A91C-205F-4847-B550-21C01641F9E9}"/>
                </a:ext>
                <a:ext uri="{C183D7F6-B498-43B3-948B-1728B52AA6E4}">
                  <adec:decorative xmlns:adec="http://schemas.microsoft.com/office/drawing/2017/decorative" val="1"/>
                </a:ext>
              </a:extLst>
            </p:cNvPr>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242">
              <a:extLst>
                <a:ext uri="{FF2B5EF4-FFF2-40B4-BE49-F238E27FC236}">
                  <a16:creationId xmlns:a16="http://schemas.microsoft.com/office/drawing/2014/main" id="{465BE634-14E3-4566-A60C-DBF0C96C315F}"/>
                </a:ext>
                <a:ext uri="{C183D7F6-B498-43B3-948B-1728B52AA6E4}">
                  <adec:decorative xmlns:adec="http://schemas.microsoft.com/office/drawing/2017/decorative" val="1"/>
                </a:ext>
              </a:extLst>
            </p:cNvPr>
            <p:cNvSpPr/>
            <p:nvPr userDrawn="1"/>
          </p:nvSpPr>
          <p:spPr>
            <a:xfrm>
              <a:off x="4993890"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Oval 244">
              <a:extLst>
                <a:ext uri="{FF2B5EF4-FFF2-40B4-BE49-F238E27FC236}">
                  <a16:creationId xmlns:a16="http://schemas.microsoft.com/office/drawing/2014/main" id="{96AFB552-F8FF-44B4-8EBB-39C0457EC1AC}"/>
                </a:ext>
                <a:ext uri="{C183D7F6-B498-43B3-948B-1728B52AA6E4}">
                  <adec:decorative xmlns:adec="http://schemas.microsoft.com/office/drawing/2017/decorative" val="1"/>
                </a:ext>
              </a:extLst>
            </p:cNvPr>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246">
              <a:extLst>
                <a:ext uri="{FF2B5EF4-FFF2-40B4-BE49-F238E27FC236}">
                  <a16:creationId xmlns:a16="http://schemas.microsoft.com/office/drawing/2014/main" id="{EFBDAFF1-80C9-4258-BE81-D66CE95AF20B}"/>
                </a:ext>
                <a:ext uri="{C183D7F6-B498-43B3-948B-1728B52AA6E4}">
                  <adec:decorative xmlns:adec="http://schemas.microsoft.com/office/drawing/2017/decorative" val="1"/>
                </a:ext>
              </a:extLst>
            </p:cNvPr>
            <p:cNvSpPr/>
            <p:nvPr userDrawn="1"/>
          </p:nvSpPr>
          <p:spPr>
            <a:xfrm>
              <a:off x="6572852" y="4162015"/>
              <a:ext cx="174171" cy="174171"/>
            </a:xfrm>
            <a:prstGeom prst="rect">
              <a:avLst/>
            </a:prstGeom>
            <a:solidFill>
              <a:schemeClr val="accent4"/>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248">
              <a:extLst>
                <a:ext uri="{FF2B5EF4-FFF2-40B4-BE49-F238E27FC236}">
                  <a16:creationId xmlns:a16="http://schemas.microsoft.com/office/drawing/2014/main" id="{6CAC3C6B-0DC0-42A8-A0F6-5DE8D3CD8E79}"/>
                </a:ext>
                <a:ext uri="{C183D7F6-B498-43B3-948B-1728B52AA6E4}">
                  <adec:decorative xmlns:adec="http://schemas.microsoft.com/office/drawing/2017/decorative" val="1"/>
                </a:ext>
              </a:extLst>
            </p:cNvPr>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250">
              <a:extLst>
                <a:ext uri="{FF2B5EF4-FFF2-40B4-BE49-F238E27FC236}">
                  <a16:creationId xmlns:a16="http://schemas.microsoft.com/office/drawing/2014/main" id="{BD4E23F3-6767-48BC-9DDD-56352C37825C}"/>
                </a:ext>
                <a:ext uri="{C183D7F6-B498-43B3-948B-1728B52AA6E4}">
                  <adec:decorative xmlns:adec="http://schemas.microsoft.com/office/drawing/2017/decorative" val="1"/>
                </a:ext>
              </a:extLst>
            </p:cNvPr>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252">
              <a:extLst>
                <a:ext uri="{FF2B5EF4-FFF2-40B4-BE49-F238E27FC236}">
                  <a16:creationId xmlns:a16="http://schemas.microsoft.com/office/drawing/2014/main" id="{4ED51602-81E7-4BE6-90A2-0A453C234258}"/>
                </a:ext>
                <a:ext uri="{C183D7F6-B498-43B3-948B-1728B52AA6E4}">
                  <adec:decorative xmlns:adec="http://schemas.microsoft.com/office/drawing/2017/decorative" val="1"/>
                </a:ext>
              </a:extLst>
            </p:cNvPr>
            <p:cNvSpPr/>
            <p:nvPr userDrawn="1"/>
          </p:nvSpPr>
          <p:spPr>
            <a:xfrm>
              <a:off x="8941295"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254">
              <a:extLst>
                <a:ext uri="{FF2B5EF4-FFF2-40B4-BE49-F238E27FC236}">
                  <a16:creationId xmlns:a16="http://schemas.microsoft.com/office/drawing/2014/main" id="{61A53BCB-2442-44E7-8C24-A5715EC37279}"/>
                </a:ext>
                <a:ext uri="{C183D7F6-B498-43B3-948B-1728B52AA6E4}">
                  <adec:decorative xmlns:adec="http://schemas.microsoft.com/office/drawing/2017/decorative" val="1"/>
                </a:ext>
              </a:extLst>
            </p:cNvPr>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256">
              <a:extLst>
                <a:ext uri="{FF2B5EF4-FFF2-40B4-BE49-F238E27FC236}">
                  <a16:creationId xmlns:a16="http://schemas.microsoft.com/office/drawing/2014/main" id="{64E53F16-D265-4F25-A9AC-C82E3D17CB73}"/>
                </a:ext>
                <a:ext uri="{C183D7F6-B498-43B3-948B-1728B52AA6E4}">
                  <adec:decorative xmlns:adec="http://schemas.microsoft.com/office/drawing/2017/decorative" val="1"/>
                </a:ext>
              </a:extLst>
            </p:cNvPr>
            <p:cNvSpPr/>
            <p:nvPr userDrawn="1"/>
          </p:nvSpPr>
          <p:spPr>
            <a:xfrm>
              <a:off x="10520258"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0D2F8115-4311-4DBF-88A0-8C9B56B70ABB}"/>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12</a:t>
            </a:fld>
            <a:endParaRPr lang="en-US" dirty="0"/>
          </a:p>
        </p:txBody>
      </p:sp>
      <p:pic>
        <p:nvPicPr>
          <p:cNvPr id="12290" name="Picture 2" descr="Planning ">
            <a:extLst>
              <a:ext uri="{FF2B5EF4-FFF2-40B4-BE49-F238E27FC236}">
                <a16:creationId xmlns:a16="http://schemas.microsoft.com/office/drawing/2014/main" id="{7C0545EB-CB3C-ADBE-7EC8-EDF4FBF2E3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430834"/>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980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F3E8369-551A-BF0D-0A52-BC11C6EC263B}"/>
              </a:ext>
            </a:extLst>
          </p:cNvPr>
          <p:cNvSpPr>
            <a:spLocks noGrp="1"/>
          </p:cNvSpPr>
          <p:nvPr>
            <p:ph type="sldNum" sz="quarter" idx="12"/>
          </p:nvPr>
        </p:nvSpPr>
        <p:spPr/>
        <p:txBody>
          <a:bodyPr/>
          <a:lstStyle/>
          <a:p>
            <a:fld id="{BF860B6F-2FE3-4DE6-9496-980E987E7466}" type="slidenum">
              <a:rPr lang="en-US" smtClean="0"/>
              <a:t>13</a:t>
            </a:fld>
            <a:endParaRPr lang="en-US" dirty="0"/>
          </a:p>
        </p:txBody>
      </p:sp>
      <p:sp>
        <p:nvSpPr>
          <p:cNvPr id="5" name="Text Placeholder 4">
            <a:extLst>
              <a:ext uri="{FF2B5EF4-FFF2-40B4-BE49-F238E27FC236}">
                <a16:creationId xmlns:a16="http://schemas.microsoft.com/office/drawing/2014/main" id="{D29C3AAB-E9D2-95A9-E5C8-D6EA65528530}"/>
              </a:ext>
            </a:extLst>
          </p:cNvPr>
          <p:cNvSpPr>
            <a:spLocks noGrp="1"/>
          </p:cNvSpPr>
          <p:nvPr>
            <p:ph type="body" sz="quarter" idx="13"/>
          </p:nvPr>
        </p:nvSpPr>
        <p:spPr/>
        <p:txBody>
          <a:bodyPr/>
          <a:lstStyle/>
          <a:p>
            <a:pPr>
              <a:buFont typeface="Arial" panose="020B0604020202020204" pitchFamily="34" charset="0"/>
              <a:buChar char="•"/>
            </a:pPr>
            <a:r>
              <a:rPr lang="en-US" b="1" dirty="0"/>
              <a:t>Localized Design</a:t>
            </a:r>
            <a:r>
              <a:rPr lang="en-US" dirty="0"/>
              <a:t>: Adapt the design to local cultural contexts, including appropriate color schemes, symbols, and imagery.</a:t>
            </a:r>
          </a:p>
          <a:p>
            <a:pPr>
              <a:buFont typeface="Arial" panose="020B0604020202020204" pitchFamily="34" charset="0"/>
              <a:buChar char="•"/>
            </a:pPr>
            <a:r>
              <a:rPr lang="en-US" b="1" dirty="0"/>
              <a:t>Minimal Data Usage</a:t>
            </a:r>
            <a:r>
              <a:rPr lang="en-US" dirty="0"/>
              <a:t>: Optimize the app to use minimal data, essential for rural areas with limited connectivity.</a:t>
            </a:r>
          </a:p>
          <a:p>
            <a:pPr>
              <a:buFont typeface="Arial" panose="020B0604020202020204" pitchFamily="34" charset="0"/>
              <a:buChar char="•"/>
            </a:pPr>
            <a:r>
              <a:rPr lang="en-US" b="1" dirty="0"/>
              <a:t>Simple Navigation</a:t>
            </a:r>
            <a:r>
              <a:rPr lang="en-US" dirty="0"/>
              <a:t>: Use large buttons and icons, clear pathways, and limit the number of steps to complete any task.</a:t>
            </a:r>
          </a:p>
          <a:p>
            <a:pPr>
              <a:buFont typeface="Arial" panose="020B0604020202020204" pitchFamily="34" charset="0"/>
              <a:buChar char="•"/>
            </a:pPr>
            <a:r>
              <a:rPr lang="en-US" b="1" dirty="0"/>
              <a:t>Accessibility Features</a:t>
            </a:r>
            <a:r>
              <a:rPr lang="en-US" dirty="0"/>
              <a:t>: Ensure compatibility with assistive technologies like screen readers.</a:t>
            </a:r>
          </a:p>
          <a:p>
            <a:endParaRPr lang="en-IN" dirty="0"/>
          </a:p>
        </p:txBody>
      </p:sp>
      <p:sp>
        <p:nvSpPr>
          <p:cNvPr id="6" name="Text Placeholder 5">
            <a:extLst>
              <a:ext uri="{FF2B5EF4-FFF2-40B4-BE49-F238E27FC236}">
                <a16:creationId xmlns:a16="http://schemas.microsoft.com/office/drawing/2014/main" id="{16134E76-144F-BA4D-826A-41619BE33C32}"/>
              </a:ext>
            </a:extLst>
          </p:cNvPr>
          <p:cNvSpPr>
            <a:spLocks noGrp="1"/>
          </p:cNvSpPr>
          <p:nvPr>
            <p:ph type="body" sz="quarter" idx="17"/>
          </p:nvPr>
        </p:nvSpPr>
        <p:spPr/>
        <p:txBody>
          <a:bodyPr/>
          <a:lstStyle/>
          <a:p>
            <a:r>
              <a:rPr lang="en-US" b="1" dirty="0"/>
              <a:t>4. Design Considerations</a:t>
            </a:r>
          </a:p>
          <a:p>
            <a:endParaRPr lang="en-IN" dirty="0"/>
          </a:p>
        </p:txBody>
      </p:sp>
      <p:sp>
        <p:nvSpPr>
          <p:cNvPr id="9" name="Text Placeholder 8">
            <a:extLst>
              <a:ext uri="{FF2B5EF4-FFF2-40B4-BE49-F238E27FC236}">
                <a16:creationId xmlns:a16="http://schemas.microsoft.com/office/drawing/2014/main" id="{57D8291D-E672-E9D6-CF94-805C5ED0E2EA}"/>
              </a:ext>
            </a:extLst>
          </p:cNvPr>
          <p:cNvSpPr>
            <a:spLocks noGrp="1"/>
          </p:cNvSpPr>
          <p:nvPr>
            <p:ph type="body" sz="quarter" idx="24"/>
          </p:nvPr>
        </p:nvSpPr>
        <p:spPr/>
        <p:txBody>
          <a:bodyPr/>
          <a:lstStyle/>
          <a:p>
            <a:pPr>
              <a:buFont typeface="Arial" panose="020B0604020202020204" pitchFamily="34" charset="0"/>
              <a:buChar char="•"/>
            </a:pPr>
            <a:r>
              <a:rPr lang="en-US" b="1" dirty="0"/>
              <a:t>Field Testing</a:t>
            </a:r>
            <a:r>
              <a:rPr lang="en-US" dirty="0"/>
              <a:t>: Conduct extensive testing with users in rural areas to gather feedback and iterate on the design.</a:t>
            </a:r>
          </a:p>
          <a:p>
            <a:pPr>
              <a:buFont typeface="Arial" panose="020B0604020202020204" pitchFamily="34" charset="0"/>
              <a:buChar char="•"/>
            </a:pPr>
            <a:r>
              <a:rPr lang="en-US" b="1" dirty="0"/>
              <a:t>Usability Testing</a:t>
            </a:r>
            <a:r>
              <a:rPr lang="en-US" dirty="0"/>
              <a:t>: Ensure the app is intuitive for non-tech-savvy users by observing real-world usage and making necessary adjustments.</a:t>
            </a:r>
          </a:p>
          <a:p>
            <a:pPr>
              <a:buFont typeface="Arial" panose="020B0604020202020204" pitchFamily="34" charset="0"/>
              <a:buChar char="•"/>
            </a:pPr>
            <a:r>
              <a:rPr lang="en-US" b="1" dirty="0"/>
              <a:t>Language Testing</a:t>
            </a:r>
            <a:r>
              <a:rPr lang="en-US" dirty="0"/>
              <a:t>: Verify the accuracy and effectiveness of translations and voice recognition in all supported languages.</a:t>
            </a:r>
          </a:p>
          <a:p>
            <a:endParaRPr lang="en-IN" dirty="0"/>
          </a:p>
        </p:txBody>
      </p:sp>
      <p:sp>
        <p:nvSpPr>
          <p:cNvPr id="10" name="Text Placeholder 9">
            <a:extLst>
              <a:ext uri="{FF2B5EF4-FFF2-40B4-BE49-F238E27FC236}">
                <a16:creationId xmlns:a16="http://schemas.microsoft.com/office/drawing/2014/main" id="{AB0CCCBC-F490-D27F-1859-B9EA1745A252}"/>
              </a:ext>
            </a:extLst>
          </p:cNvPr>
          <p:cNvSpPr>
            <a:spLocks noGrp="1"/>
          </p:cNvSpPr>
          <p:nvPr>
            <p:ph type="body" sz="quarter" idx="25"/>
          </p:nvPr>
        </p:nvSpPr>
        <p:spPr/>
        <p:txBody>
          <a:bodyPr/>
          <a:lstStyle/>
          <a:p>
            <a:r>
              <a:rPr lang="en-US" b="1" dirty="0"/>
              <a:t>5. Testing &amp; Iteration</a:t>
            </a:r>
          </a:p>
          <a:p>
            <a:endParaRPr lang="en-IN" dirty="0"/>
          </a:p>
        </p:txBody>
      </p:sp>
      <p:sp>
        <p:nvSpPr>
          <p:cNvPr id="13" name="Text Placeholder 12">
            <a:extLst>
              <a:ext uri="{FF2B5EF4-FFF2-40B4-BE49-F238E27FC236}">
                <a16:creationId xmlns:a16="http://schemas.microsoft.com/office/drawing/2014/main" id="{FB32DA52-2D16-964B-AED3-53AEA66624BE}"/>
              </a:ext>
            </a:extLst>
          </p:cNvPr>
          <p:cNvSpPr>
            <a:spLocks noGrp="1"/>
          </p:cNvSpPr>
          <p:nvPr>
            <p:ph type="body" sz="quarter" idx="28"/>
          </p:nvPr>
        </p:nvSpPr>
        <p:spPr/>
        <p:txBody>
          <a:bodyPr/>
          <a:lstStyle/>
          <a:p>
            <a:pPr>
              <a:buFont typeface="Arial" panose="020B0604020202020204" pitchFamily="34" charset="0"/>
              <a:buChar char="•"/>
            </a:pPr>
            <a:r>
              <a:rPr lang="en-US" b="1" dirty="0"/>
              <a:t>Local Partnerships</a:t>
            </a:r>
            <a:r>
              <a:rPr lang="en-US" dirty="0"/>
              <a:t>: Partner with local health workers and NGOs to promote the app and train users.</a:t>
            </a:r>
          </a:p>
          <a:p>
            <a:pPr>
              <a:buFont typeface="Arial" panose="020B0604020202020204" pitchFamily="34" charset="0"/>
              <a:buChar char="•"/>
            </a:pPr>
            <a:r>
              <a:rPr lang="en-US" b="1" dirty="0"/>
              <a:t>Train-the-Trainer Programs</a:t>
            </a:r>
            <a:r>
              <a:rPr lang="en-US" dirty="0"/>
              <a:t>: Equip local healthcare workers with the knowledge to teach others in the community how to use the app.</a:t>
            </a:r>
          </a:p>
          <a:p>
            <a:pPr>
              <a:buFont typeface="Arial" panose="020B0604020202020204" pitchFamily="34" charset="0"/>
              <a:buChar char="•"/>
            </a:pPr>
            <a:r>
              <a:rPr lang="en-US" b="1" dirty="0"/>
              <a:t>Awareness Campaigns</a:t>
            </a:r>
            <a:r>
              <a:rPr lang="en-US" dirty="0"/>
              <a:t>: Use local radio, community gatherings, and posters to spread awareness about the app and its benefits.</a:t>
            </a:r>
          </a:p>
          <a:p>
            <a:endParaRPr lang="en-IN" dirty="0"/>
          </a:p>
        </p:txBody>
      </p:sp>
      <p:sp>
        <p:nvSpPr>
          <p:cNvPr id="14" name="Text Placeholder 13">
            <a:extLst>
              <a:ext uri="{FF2B5EF4-FFF2-40B4-BE49-F238E27FC236}">
                <a16:creationId xmlns:a16="http://schemas.microsoft.com/office/drawing/2014/main" id="{9F7FDF4A-EC14-61A2-178B-F3CE073259EA}"/>
              </a:ext>
            </a:extLst>
          </p:cNvPr>
          <p:cNvSpPr>
            <a:spLocks noGrp="1"/>
          </p:cNvSpPr>
          <p:nvPr>
            <p:ph type="body" sz="quarter" idx="29"/>
          </p:nvPr>
        </p:nvSpPr>
        <p:spPr/>
        <p:txBody>
          <a:bodyPr/>
          <a:lstStyle/>
          <a:p>
            <a:r>
              <a:rPr lang="en-IN" b="1" dirty="0"/>
              <a:t>6.</a:t>
            </a:r>
            <a:r>
              <a:rPr lang="en-US" b="1" dirty="0"/>
              <a:t> Community Engagement &amp; Training</a:t>
            </a:r>
          </a:p>
          <a:p>
            <a:endParaRPr lang="en-IN" dirty="0"/>
          </a:p>
        </p:txBody>
      </p:sp>
      <p:sp>
        <p:nvSpPr>
          <p:cNvPr id="15" name="Title 14">
            <a:extLst>
              <a:ext uri="{FF2B5EF4-FFF2-40B4-BE49-F238E27FC236}">
                <a16:creationId xmlns:a16="http://schemas.microsoft.com/office/drawing/2014/main" id="{5E96C839-C75D-59C9-FF06-D1B22058A53F}"/>
              </a:ext>
            </a:extLst>
          </p:cNvPr>
          <p:cNvSpPr>
            <a:spLocks noGrp="1"/>
          </p:cNvSpPr>
          <p:nvPr>
            <p:ph type="title"/>
          </p:nvPr>
        </p:nvSpPr>
        <p:spPr>
          <a:xfrm>
            <a:off x="2891574" y="402192"/>
            <a:ext cx="6408851" cy="665965"/>
          </a:xfrm>
        </p:spPr>
        <p:txBody>
          <a:bodyPr/>
          <a:lstStyle/>
          <a:p>
            <a:r>
              <a:rPr lang="en-IN" dirty="0"/>
              <a:t>FUNCTIONALITY</a:t>
            </a:r>
          </a:p>
        </p:txBody>
      </p:sp>
      <p:pic>
        <p:nvPicPr>
          <p:cNvPr id="6146" name="Picture 2" descr="App development ">
            <a:extLst>
              <a:ext uri="{FF2B5EF4-FFF2-40B4-BE49-F238E27FC236}">
                <a16:creationId xmlns:a16="http://schemas.microsoft.com/office/drawing/2014/main" id="{0ED7453E-8ABE-5DB5-D15F-BECC409E4D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1" y="767794"/>
            <a:ext cx="971010" cy="97101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Testing ">
            <a:extLst>
              <a:ext uri="{FF2B5EF4-FFF2-40B4-BE49-F238E27FC236}">
                <a16:creationId xmlns:a16="http://schemas.microsoft.com/office/drawing/2014/main" id="{890232DE-D76B-2C34-3A11-4037DFC92C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4192" y="1082494"/>
            <a:ext cx="1063487" cy="1063487"/>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Partners ">
            <a:extLst>
              <a:ext uri="{FF2B5EF4-FFF2-40B4-BE49-F238E27FC236}">
                <a16:creationId xmlns:a16="http://schemas.microsoft.com/office/drawing/2014/main" id="{A53ECB4B-042B-00D0-8E5F-47604B1174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82200" y="966248"/>
            <a:ext cx="1179734" cy="1179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400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9487-8CC1-0C29-A3FB-F8E015345CB3}"/>
              </a:ext>
            </a:extLst>
          </p:cNvPr>
          <p:cNvSpPr>
            <a:spLocks noGrp="1"/>
          </p:cNvSpPr>
          <p:nvPr>
            <p:ph type="title"/>
          </p:nvPr>
        </p:nvSpPr>
        <p:spPr>
          <a:xfrm rot="16200000">
            <a:off x="-430803" y="3114559"/>
            <a:ext cx="5350664" cy="639195"/>
          </a:xfrm>
        </p:spPr>
        <p:txBody>
          <a:bodyPr/>
          <a:lstStyle/>
          <a:p>
            <a:r>
              <a:rPr lang="en-IN" dirty="0"/>
              <a:t>MANAGEMENT</a:t>
            </a:r>
          </a:p>
        </p:txBody>
      </p:sp>
      <p:sp>
        <p:nvSpPr>
          <p:cNvPr id="4" name="Text Placeholder 3">
            <a:extLst>
              <a:ext uri="{FF2B5EF4-FFF2-40B4-BE49-F238E27FC236}">
                <a16:creationId xmlns:a16="http://schemas.microsoft.com/office/drawing/2014/main" id="{C5F8DE0A-AF35-5969-0A2C-37473AEC6C8D}"/>
              </a:ext>
            </a:extLst>
          </p:cNvPr>
          <p:cNvSpPr>
            <a:spLocks noGrp="1"/>
          </p:cNvSpPr>
          <p:nvPr>
            <p:ph type="body" sz="quarter" idx="17"/>
          </p:nvPr>
        </p:nvSpPr>
        <p:spPr/>
        <p:txBody>
          <a:bodyPr/>
          <a:lstStyle/>
          <a:p>
            <a:r>
              <a:rPr lang="en-IN" dirty="0"/>
              <a:t>7. </a:t>
            </a:r>
            <a:r>
              <a:rPr lang="en-IN" b="1" dirty="0"/>
              <a:t>Deployment &amp; Scaling </a:t>
            </a:r>
            <a:endParaRPr lang="en-IN" dirty="0"/>
          </a:p>
        </p:txBody>
      </p:sp>
      <p:sp>
        <p:nvSpPr>
          <p:cNvPr id="7" name="Text Placeholder 6">
            <a:extLst>
              <a:ext uri="{FF2B5EF4-FFF2-40B4-BE49-F238E27FC236}">
                <a16:creationId xmlns:a16="http://schemas.microsoft.com/office/drawing/2014/main" id="{1786A474-2644-5D5E-9357-BC15FFA57913}"/>
              </a:ext>
            </a:extLst>
          </p:cNvPr>
          <p:cNvSpPr>
            <a:spLocks noGrp="1"/>
          </p:cNvSpPr>
          <p:nvPr>
            <p:ph type="body" sz="quarter" idx="19"/>
          </p:nvPr>
        </p:nvSpPr>
        <p:spPr/>
        <p:txBody>
          <a:bodyPr/>
          <a:lstStyle/>
          <a:p>
            <a:r>
              <a:rPr lang="en-IN" dirty="0"/>
              <a:t>9. </a:t>
            </a:r>
            <a:r>
              <a:rPr lang="en-IN" b="1" dirty="0"/>
              <a:t>Security &amp; Privacy</a:t>
            </a:r>
            <a:endParaRPr lang="en-IN" dirty="0"/>
          </a:p>
        </p:txBody>
      </p:sp>
      <p:sp>
        <p:nvSpPr>
          <p:cNvPr id="10" name="Text Placeholder 9">
            <a:extLst>
              <a:ext uri="{FF2B5EF4-FFF2-40B4-BE49-F238E27FC236}">
                <a16:creationId xmlns:a16="http://schemas.microsoft.com/office/drawing/2014/main" id="{FACF2777-AB0C-FFB8-119A-54120741EAC1}"/>
              </a:ext>
            </a:extLst>
          </p:cNvPr>
          <p:cNvSpPr>
            <a:spLocks noGrp="1"/>
          </p:cNvSpPr>
          <p:nvPr>
            <p:ph type="body" sz="quarter" idx="18"/>
          </p:nvPr>
        </p:nvSpPr>
        <p:spPr>
          <a:xfrm>
            <a:off x="8072243" y="1174549"/>
            <a:ext cx="3281556" cy="426393"/>
          </a:xfrm>
        </p:spPr>
        <p:txBody>
          <a:bodyPr/>
          <a:lstStyle/>
          <a:p>
            <a:r>
              <a:rPr lang="en-IN" dirty="0"/>
              <a:t>8. </a:t>
            </a:r>
            <a:r>
              <a:rPr lang="en-IN" b="1" dirty="0"/>
              <a:t>Sustainability &amp; Impact Measurement</a:t>
            </a:r>
            <a:endParaRPr lang="en-IN" dirty="0"/>
          </a:p>
        </p:txBody>
      </p:sp>
      <p:sp>
        <p:nvSpPr>
          <p:cNvPr id="13" name="Text Placeholder 12">
            <a:extLst>
              <a:ext uri="{FF2B5EF4-FFF2-40B4-BE49-F238E27FC236}">
                <a16:creationId xmlns:a16="http://schemas.microsoft.com/office/drawing/2014/main" id="{0ADA8A3E-66FF-3BE2-8130-714D6C1B40B6}"/>
              </a:ext>
            </a:extLst>
          </p:cNvPr>
          <p:cNvSpPr>
            <a:spLocks noGrp="1"/>
          </p:cNvSpPr>
          <p:nvPr>
            <p:ph type="body" sz="quarter" idx="20"/>
          </p:nvPr>
        </p:nvSpPr>
        <p:spPr/>
        <p:txBody>
          <a:bodyPr/>
          <a:lstStyle/>
          <a:p>
            <a:r>
              <a:rPr lang="en-IN" dirty="0"/>
              <a:t>10. </a:t>
            </a:r>
            <a:r>
              <a:rPr lang="en-IN" b="1" dirty="0"/>
              <a:t>Funding &amp; Support</a:t>
            </a:r>
            <a:endParaRPr lang="en-IN" dirty="0"/>
          </a:p>
        </p:txBody>
      </p:sp>
      <p:sp>
        <p:nvSpPr>
          <p:cNvPr id="17" name="Slide Number Placeholder 16">
            <a:extLst>
              <a:ext uri="{FF2B5EF4-FFF2-40B4-BE49-F238E27FC236}">
                <a16:creationId xmlns:a16="http://schemas.microsoft.com/office/drawing/2014/main" id="{367051EC-4DD5-D272-F2E9-610D00DC94D9}"/>
              </a:ext>
            </a:extLst>
          </p:cNvPr>
          <p:cNvSpPr>
            <a:spLocks noGrp="1"/>
          </p:cNvSpPr>
          <p:nvPr>
            <p:ph type="sldNum" sz="quarter" idx="12"/>
          </p:nvPr>
        </p:nvSpPr>
        <p:spPr/>
        <p:txBody>
          <a:bodyPr/>
          <a:lstStyle/>
          <a:p>
            <a:fld id="{BF860B6F-2FE3-4DE6-9496-980E987E7466}" type="slidenum">
              <a:rPr lang="en-US" smtClean="0"/>
              <a:t>14</a:t>
            </a:fld>
            <a:endParaRPr lang="en-US" dirty="0"/>
          </a:p>
        </p:txBody>
      </p:sp>
      <p:sp>
        <p:nvSpPr>
          <p:cNvPr id="18" name="Rectangle 1">
            <a:extLst>
              <a:ext uri="{FF2B5EF4-FFF2-40B4-BE49-F238E27FC236}">
                <a16:creationId xmlns:a16="http://schemas.microsoft.com/office/drawing/2014/main" id="{906AA08B-6749-2A37-15A7-2E22B185DFF6}"/>
              </a:ext>
            </a:extLst>
          </p:cNvPr>
          <p:cNvSpPr>
            <a:spLocks noGrp="1" noChangeArrowheads="1"/>
          </p:cNvSpPr>
          <p:nvPr>
            <p:ph type="body" sz="quarter" idx="13"/>
          </p:nvPr>
        </p:nvSpPr>
        <p:spPr bwMode="auto">
          <a:xfrm>
            <a:off x="3998022" y="1701008"/>
            <a:ext cx="4114799" cy="127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Phased Rollout</a:t>
            </a:r>
            <a:r>
              <a:rPr kumimoji="0" lang="en-US" altLang="en-US" sz="1100" b="0" i="0" u="none" strike="noStrike" cap="none" normalizeH="0" baseline="0" dirty="0">
                <a:ln>
                  <a:noFill/>
                </a:ln>
                <a:solidFill>
                  <a:schemeClr val="tx1"/>
                </a:solidFill>
                <a:effectLst/>
                <a:latin typeface="Arial" panose="020B0604020202020204" pitchFamily="34" charset="0"/>
              </a:rPr>
              <a:t>: Start with a pilot program in a few regions to refine the app before a wider rollout.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Monitoring &amp; Support</a:t>
            </a:r>
            <a:r>
              <a:rPr kumimoji="0" lang="en-US" altLang="en-US" sz="1100" b="0" i="0" u="none" strike="noStrike" cap="none" normalizeH="0" baseline="0" dirty="0">
                <a:ln>
                  <a:noFill/>
                </a:ln>
                <a:solidFill>
                  <a:schemeClr val="tx1"/>
                </a:solidFill>
                <a:effectLst/>
                <a:latin typeface="Arial" panose="020B0604020202020204" pitchFamily="34" charset="0"/>
              </a:rPr>
              <a:t>: Establish a system for continuous monitoring, user support, and regular updates based on feedback.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Feedback Loops</a:t>
            </a:r>
            <a:r>
              <a:rPr kumimoji="0" lang="en-US" altLang="en-US" sz="1100" b="0" i="0" u="none" strike="noStrike" cap="none" normalizeH="0" baseline="0" dirty="0">
                <a:ln>
                  <a:noFill/>
                </a:ln>
                <a:solidFill>
                  <a:schemeClr val="tx1"/>
                </a:solidFill>
                <a:effectLst/>
                <a:latin typeface="Arial" panose="020B0604020202020204" pitchFamily="34" charset="0"/>
              </a:rPr>
              <a:t>: Create mechanisms for users to provide feedback directly within the app. </a:t>
            </a:r>
          </a:p>
        </p:txBody>
      </p:sp>
      <p:sp>
        <p:nvSpPr>
          <p:cNvPr id="19" name="Rectangle 2">
            <a:extLst>
              <a:ext uri="{FF2B5EF4-FFF2-40B4-BE49-F238E27FC236}">
                <a16:creationId xmlns:a16="http://schemas.microsoft.com/office/drawing/2014/main" id="{6ACEA590-5477-44D9-615F-F0AD242BF008}"/>
              </a:ext>
            </a:extLst>
          </p:cNvPr>
          <p:cNvSpPr>
            <a:spLocks noGrp="1" noChangeArrowheads="1"/>
          </p:cNvSpPr>
          <p:nvPr>
            <p:ph type="body" sz="quarter" idx="14"/>
          </p:nvPr>
        </p:nvSpPr>
        <p:spPr bwMode="auto">
          <a:xfrm>
            <a:off x="8072244" y="1522667"/>
            <a:ext cx="3682981"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Data Collection</a:t>
            </a:r>
            <a:r>
              <a:rPr kumimoji="0" lang="en-US" altLang="en-US" sz="1100" b="0" i="0" u="none" strike="noStrike" cap="none" normalizeH="0" baseline="0" dirty="0">
                <a:ln>
                  <a:noFill/>
                </a:ln>
                <a:solidFill>
                  <a:schemeClr val="tx1"/>
                </a:solidFill>
                <a:effectLst/>
                <a:latin typeface="Arial" panose="020B0604020202020204" pitchFamily="34" charset="0"/>
              </a:rPr>
              <a:t>: Implement analytics to track usage patterns, outcomes, and areas for improvement.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Impact Assessment</a:t>
            </a:r>
            <a:r>
              <a:rPr kumimoji="0" lang="en-US" altLang="en-US" sz="1100" b="0" i="0" u="none" strike="noStrike" cap="none" normalizeH="0" baseline="0" dirty="0">
                <a:ln>
                  <a:noFill/>
                </a:ln>
                <a:solidFill>
                  <a:schemeClr val="tx1"/>
                </a:solidFill>
                <a:effectLst/>
                <a:latin typeface="Arial" panose="020B0604020202020204" pitchFamily="34" charset="0"/>
              </a:rPr>
              <a:t>: Regularly evaluate the app’s impact on healthcare accessibility and quality in rural areas.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Iterative Improvements</a:t>
            </a:r>
            <a:r>
              <a:rPr kumimoji="0" lang="en-US" altLang="en-US" sz="1100" b="0" i="0" u="none" strike="noStrike" cap="none" normalizeH="0" baseline="0" dirty="0">
                <a:ln>
                  <a:noFill/>
                </a:ln>
                <a:solidFill>
                  <a:schemeClr val="tx1"/>
                </a:solidFill>
                <a:effectLst/>
                <a:latin typeface="Arial" panose="020B0604020202020204" pitchFamily="34" charset="0"/>
              </a:rPr>
              <a:t>: Continue refining the app based on user feedback and changing needs. </a:t>
            </a:r>
          </a:p>
        </p:txBody>
      </p:sp>
      <p:sp>
        <p:nvSpPr>
          <p:cNvPr id="20" name="Rectangle 3">
            <a:extLst>
              <a:ext uri="{FF2B5EF4-FFF2-40B4-BE49-F238E27FC236}">
                <a16:creationId xmlns:a16="http://schemas.microsoft.com/office/drawing/2014/main" id="{7A2B1BF0-A65E-5F04-4016-4F1FDC8E9F03}"/>
              </a:ext>
            </a:extLst>
          </p:cNvPr>
          <p:cNvSpPr>
            <a:spLocks noGrp="1" noChangeArrowheads="1"/>
          </p:cNvSpPr>
          <p:nvPr>
            <p:ph type="body" sz="quarter" idx="15"/>
          </p:nvPr>
        </p:nvSpPr>
        <p:spPr bwMode="auto">
          <a:xfrm>
            <a:off x="4414645" y="4324896"/>
            <a:ext cx="3107945" cy="127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Data Encryption</a:t>
            </a:r>
            <a:r>
              <a:rPr kumimoji="0" lang="en-US" altLang="en-US" sz="1100" b="0" i="0" u="none" strike="noStrike" cap="none" normalizeH="0" baseline="0" dirty="0">
                <a:ln>
                  <a:noFill/>
                </a:ln>
                <a:solidFill>
                  <a:schemeClr val="tx1"/>
                </a:solidFill>
                <a:effectLst/>
                <a:latin typeface="Arial" panose="020B0604020202020204" pitchFamily="34" charset="0"/>
              </a:rPr>
              <a:t>: Ensure that all user data is encrypted and stored securely to protect patient confidentiality.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Compliance</a:t>
            </a:r>
            <a:r>
              <a:rPr kumimoji="0" lang="en-US" altLang="en-US" sz="1100" b="0" i="0" u="none" strike="noStrike" cap="none" normalizeH="0" baseline="0" dirty="0">
                <a:ln>
                  <a:noFill/>
                </a:ln>
                <a:solidFill>
                  <a:schemeClr val="tx1"/>
                </a:solidFill>
                <a:effectLst/>
                <a:latin typeface="Arial" panose="020B0604020202020204" pitchFamily="34" charset="0"/>
              </a:rPr>
              <a:t>: Adhere to local and national regulations regarding healthcare data, such as the Indian IT Act and GDPR for data protection. </a:t>
            </a:r>
          </a:p>
        </p:txBody>
      </p:sp>
      <p:sp>
        <p:nvSpPr>
          <p:cNvPr id="21" name="Rectangle 4">
            <a:extLst>
              <a:ext uri="{FF2B5EF4-FFF2-40B4-BE49-F238E27FC236}">
                <a16:creationId xmlns:a16="http://schemas.microsoft.com/office/drawing/2014/main" id="{90CD8F9C-C581-A49C-3117-998DB7E8F418}"/>
              </a:ext>
            </a:extLst>
          </p:cNvPr>
          <p:cNvSpPr>
            <a:spLocks noGrp="1" noChangeArrowheads="1"/>
          </p:cNvSpPr>
          <p:nvPr>
            <p:ph type="body" sz="quarter" idx="16"/>
          </p:nvPr>
        </p:nvSpPr>
        <p:spPr bwMode="auto">
          <a:xfrm>
            <a:off x="8072243" y="4264762"/>
            <a:ext cx="3758395"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Government Collaboration</a:t>
            </a:r>
            <a:r>
              <a:rPr kumimoji="0" lang="en-US" altLang="en-US" sz="1100" b="0" i="0" u="none" strike="noStrike" cap="none" normalizeH="0" baseline="0" dirty="0">
                <a:ln>
                  <a:noFill/>
                </a:ln>
                <a:solidFill>
                  <a:schemeClr val="tx1"/>
                </a:solidFill>
                <a:effectLst/>
                <a:latin typeface="Arial" panose="020B0604020202020204" pitchFamily="34" charset="0"/>
              </a:rPr>
              <a:t>: Work with government bodies to secure funding, support, and endorsements.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NGO Partnerships</a:t>
            </a:r>
            <a:r>
              <a:rPr kumimoji="0" lang="en-US" altLang="en-US" sz="1100" b="0" i="0" u="none" strike="noStrike" cap="none" normalizeH="0" baseline="0" dirty="0">
                <a:ln>
                  <a:noFill/>
                </a:ln>
                <a:solidFill>
                  <a:schemeClr val="tx1"/>
                </a:solidFill>
                <a:effectLst/>
                <a:latin typeface="Arial" panose="020B0604020202020204" pitchFamily="34" charset="0"/>
              </a:rPr>
              <a:t>: Collaborate with NGOs for on-the-ground support and funding opportunities.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Grants &amp; Sponsorships</a:t>
            </a:r>
            <a:r>
              <a:rPr kumimoji="0" lang="en-US" altLang="en-US" sz="1100" b="0" i="0" u="none" strike="noStrike" cap="none" normalizeH="0" baseline="0" dirty="0">
                <a:ln>
                  <a:noFill/>
                </a:ln>
                <a:solidFill>
                  <a:schemeClr val="tx1"/>
                </a:solidFill>
                <a:effectLst/>
                <a:latin typeface="Arial" panose="020B0604020202020204" pitchFamily="34" charset="0"/>
              </a:rPr>
              <a:t>: Seek grants or corporate sponsorships aimed at improving rural healthcare. </a:t>
            </a:r>
          </a:p>
        </p:txBody>
      </p:sp>
      <p:pic>
        <p:nvPicPr>
          <p:cNvPr id="8194" name="Picture 2" descr="Deployment ">
            <a:extLst>
              <a:ext uri="{FF2B5EF4-FFF2-40B4-BE49-F238E27FC236}">
                <a16:creationId xmlns:a16="http://schemas.microsoft.com/office/drawing/2014/main" id="{DCEC4893-06AC-E466-8A8F-CDDB458322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980" y="528101"/>
            <a:ext cx="923759" cy="923759"/>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Sustainability ">
            <a:extLst>
              <a:ext uri="{FF2B5EF4-FFF2-40B4-BE49-F238E27FC236}">
                <a16:creationId xmlns:a16="http://schemas.microsoft.com/office/drawing/2014/main" id="{42DCC759-4449-2E61-CB36-1D0F626666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66295" y="380380"/>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Security ">
            <a:extLst>
              <a:ext uri="{FF2B5EF4-FFF2-40B4-BE49-F238E27FC236}">
                <a16:creationId xmlns:a16="http://schemas.microsoft.com/office/drawing/2014/main" id="{A2FD205D-5834-C078-78BD-B1B068A053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8571" y="3083024"/>
            <a:ext cx="909614" cy="909614"/>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Finance ">
            <a:extLst>
              <a:ext uri="{FF2B5EF4-FFF2-40B4-BE49-F238E27FC236}">
                <a16:creationId xmlns:a16="http://schemas.microsoft.com/office/drawing/2014/main" id="{BFFA24DC-53F9-E37F-2602-F2513100BC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21088" y="3318851"/>
            <a:ext cx="909614" cy="909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760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Placeholder 25" descr="A doctor talking to a patient">
            <a:extLst>
              <a:ext uri="{FF2B5EF4-FFF2-40B4-BE49-F238E27FC236}">
                <a16:creationId xmlns:a16="http://schemas.microsoft.com/office/drawing/2014/main" id="{7FE1AC9B-A57B-4353-8973-F920411751FA}"/>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0" y="1057275"/>
            <a:ext cx="12191999" cy="5295900"/>
          </a:xfrm>
        </p:spPr>
      </p:pic>
      <p:sp>
        <p:nvSpPr>
          <p:cNvPr id="31" name="Title 30">
            <a:extLst>
              <a:ext uri="{FF2B5EF4-FFF2-40B4-BE49-F238E27FC236}">
                <a16:creationId xmlns:a16="http://schemas.microsoft.com/office/drawing/2014/main" id="{BA3B1DAF-0A47-4D59-9DC4-7431D66560EF}"/>
              </a:ext>
            </a:extLst>
          </p:cNvPr>
          <p:cNvSpPr>
            <a:spLocks noGrp="1"/>
          </p:cNvSpPr>
          <p:nvPr>
            <p:ph type="title"/>
          </p:nvPr>
        </p:nvSpPr>
        <p:spPr>
          <a:xfrm>
            <a:off x="1690772" y="499663"/>
            <a:ext cx="5783657" cy="665965"/>
          </a:xfrm>
        </p:spPr>
        <p:txBody>
          <a:bodyPr/>
          <a:lstStyle/>
          <a:p>
            <a:pPr algn="l"/>
            <a:r>
              <a:rPr lang="en-US" dirty="0"/>
              <a:t>Summary</a:t>
            </a:r>
          </a:p>
        </p:txBody>
      </p:sp>
      <p:sp>
        <p:nvSpPr>
          <p:cNvPr id="24" name="Text Placeholder 23">
            <a:extLst>
              <a:ext uri="{FF2B5EF4-FFF2-40B4-BE49-F238E27FC236}">
                <a16:creationId xmlns:a16="http://schemas.microsoft.com/office/drawing/2014/main" id="{DFA678B9-627C-49D9-B624-2E3548C96F03}"/>
              </a:ext>
            </a:extLst>
          </p:cNvPr>
          <p:cNvSpPr>
            <a:spLocks noGrp="1"/>
          </p:cNvSpPr>
          <p:nvPr>
            <p:ph type="body" sz="quarter" idx="16"/>
          </p:nvPr>
        </p:nvSpPr>
        <p:spPr>
          <a:xfrm>
            <a:off x="1282147" y="1579899"/>
            <a:ext cx="5172932" cy="2581276"/>
          </a:xfrm>
        </p:spPr>
        <p:txBody>
          <a:bodyPr>
            <a:normAutofit/>
          </a:bodyPr>
          <a:lstStyle/>
          <a:p>
            <a:r>
              <a:rPr lang="en-US" dirty="0"/>
              <a:t>At </a:t>
            </a:r>
            <a:r>
              <a:rPr lang="en-US" dirty="0" err="1"/>
              <a:t>Medec</a:t>
            </a:r>
            <a:r>
              <a:rPr lang="en-US" dirty="0"/>
              <a:t>+, we believe in giving 110%. By closing the loop and delivering medical support, we help hospitals grow and nurture their patients with the latest healthcare products in rural areas. We thrive because of our market knowledge and a great team behind our product.</a:t>
            </a:r>
          </a:p>
        </p:txBody>
      </p:sp>
      <p:sp>
        <p:nvSpPr>
          <p:cNvPr id="4" name="Slide Number Placeholder 3">
            <a:extLst>
              <a:ext uri="{FF2B5EF4-FFF2-40B4-BE49-F238E27FC236}">
                <a16:creationId xmlns:a16="http://schemas.microsoft.com/office/drawing/2014/main" id="{E5273321-CCC9-4D70-837F-ED5C0E7B3192}"/>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15</a:t>
            </a:fld>
            <a:endParaRPr lang="en-US" dirty="0"/>
          </a:p>
        </p:txBody>
      </p:sp>
      <p:pic>
        <p:nvPicPr>
          <p:cNvPr id="6" name="Picture 5">
            <a:extLst>
              <a:ext uri="{FF2B5EF4-FFF2-40B4-BE49-F238E27FC236}">
                <a16:creationId xmlns:a16="http://schemas.microsoft.com/office/drawing/2014/main" id="{4DEE0CF7-D5C5-3792-D644-74C6ED19BF77}"/>
              </a:ext>
            </a:extLst>
          </p:cNvPr>
          <p:cNvPicPr>
            <a:picLocks noChangeAspect="1"/>
          </p:cNvPicPr>
          <p:nvPr/>
        </p:nvPicPr>
        <p:blipFill rotWithShape="1">
          <a:blip r:embed="rId3"/>
          <a:srcRect l="6203" t="12907" r="72203" b="12569"/>
          <a:stretch/>
        </p:blipFill>
        <p:spPr>
          <a:xfrm>
            <a:off x="362778" y="894697"/>
            <a:ext cx="824948" cy="4373218"/>
          </a:xfrm>
          <a:prstGeom prst="rect">
            <a:avLst/>
          </a:prstGeom>
        </p:spPr>
      </p:pic>
      <p:pic>
        <p:nvPicPr>
          <p:cNvPr id="13314" name="Picture 2" descr="Summary ">
            <a:extLst>
              <a:ext uri="{FF2B5EF4-FFF2-40B4-BE49-F238E27FC236}">
                <a16:creationId xmlns:a16="http://schemas.microsoft.com/office/drawing/2014/main" id="{5F349171-C9FA-55DB-2A6E-2C82D248AC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0783" y="103119"/>
            <a:ext cx="954156" cy="954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4055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A74CEF14-9F3D-49A7-B904-B4E3A7113A15}"/>
              </a:ext>
            </a:extLst>
          </p:cNvPr>
          <p:cNvSpPr>
            <a:spLocks noGrp="1"/>
          </p:cNvSpPr>
          <p:nvPr>
            <p:ph type="title"/>
          </p:nvPr>
        </p:nvSpPr>
        <p:spPr>
          <a:xfrm>
            <a:off x="7692272" y="671808"/>
            <a:ext cx="3661528" cy="639192"/>
          </a:xfrm>
        </p:spPr>
        <p:txBody>
          <a:bodyPr/>
          <a:lstStyle/>
          <a:p>
            <a:r>
              <a:rPr lang="en-US" dirty="0"/>
              <a:t>1.About us</a:t>
            </a:r>
          </a:p>
        </p:txBody>
      </p:sp>
      <p:sp>
        <p:nvSpPr>
          <p:cNvPr id="24" name="Text Placeholder 23">
            <a:extLst>
              <a:ext uri="{FF2B5EF4-FFF2-40B4-BE49-F238E27FC236}">
                <a16:creationId xmlns:a16="http://schemas.microsoft.com/office/drawing/2014/main" id="{78FE74D7-D9BF-46B2-AB6D-79E819EB9A0F}"/>
              </a:ext>
            </a:extLst>
          </p:cNvPr>
          <p:cNvSpPr>
            <a:spLocks noGrp="1"/>
          </p:cNvSpPr>
          <p:nvPr>
            <p:ph type="body" sz="quarter" idx="14"/>
          </p:nvPr>
        </p:nvSpPr>
        <p:spPr>
          <a:xfrm>
            <a:off x="7118514" y="2342470"/>
            <a:ext cx="5172075" cy="2033588"/>
          </a:xfrm>
        </p:spPr>
        <p:txBody>
          <a:bodyPr/>
          <a:lstStyle/>
          <a:p>
            <a:r>
              <a:rPr lang="en-US" dirty="0">
                <a:effectLst>
                  <a:outerShdw blurRad="38100" dist="38100" dir="2700000" algn="tl">
                    <a:srgbClr val="000000">
                      <a:alpha val="43137"/>
                    </a:srgbClr>
                  </a:outerShdw>
                </a:effectLst>
              </a:rPr>
              <a:t>We’re </a:t>
            </a:r>
            <a:r>
              <a:rPr lang="en-US" b="1" dirty="0">
                <a:effectLst>
                  <a:outerShdw blurRad="38100" dist="38100" dir="2700000" algn="tl">
                    <a:srgbClr val="000000">
                      <a:alpha val="43137"/>
                    </a:srgbClr>
                  </a:outerShdw>
                </a:effectLst>
              </a:rPr>
              <a:t>HAITech</a:t>
            </a:r>
            <a:r>
              <a:rPr lang="en-US" dirty="0"/>
              <a:t>, a group of three friends—</a:t>
            </a:r>
            <a:r>
              <a:rPr lang="en-US" b="1" dirty="0" err="1">
                <a:effectLst>
                  <a:outerShdw blurRad="38100" dist="38100" dir="2700000" algn="tl">
                    <a:srgbClr val="000000">
                      <a:alpha val="43137"/>
                    </a:srgbClr>
                  </a:outerShdw>
                </a:effectLst>
              </a:rPr>
              <a:t>H</a:t>
            </a:r>
            <a:r>
              <a:rPr lang="en-US" dirty="0" err="1"/>
              <a:t>emashree</a:t>
            </a:r>
            <a:r>
              <a:rPr lang="en-US" dirty="0"/>
              <a:t>, </a:t>
            </a:r>
            <a:r>
              <a:rPr lang="en-US" b="1" dirty="0">
                <a:effectLst>
                  <a:outerShdw blurRad="38100" dist="38100" dir="2700000" algn="tl">
                    <a:srgbClr val="000000">
                      <a:alpha val="43137"/>
                    </a:srgbClr>
                  </a:outerShdw>
                </a:effectLst>
              </a:rPr>
              <a:t>A</a:t>
            </a:r>
            <a:r>
              <a:rPr lang="en-US" dirty="0"/>
              <a:t>swin, and </a:t>
            </a:r>
            <a:r>
              <a:rPr lang="en-US" b="1" dirty="0">
                <a:effectLst>
                  <a:outerShdw blurRad="38100" dist="38100" dir="2700000" algn="tl">
                    <a:srgbClr val="000000">
                      <a:alpha val="43137"/>
                    </a:srgbClr>
                  </a:outerShdw>
                </a:effectLst>
              </a:rPr>
              <a:t>I</a:t>
            </a:r>
            <a:r>
              <a:rPr lang="en-US" dirty="0"/>
              <a:t>psita. We’re currently in our 3rd year of </a:t>
            </a:r>
            <a:r>
              <a:rPr lang="en-US" dirty="0" err="1"/>
              <a:t>B.Tech</a:t>
            </a:r>
            <a:r>
              <a:rPr lang="en-US" dirty="0"/>
              <a:t> in Artificial Intelligence &amp; Data Science.</a:t>
            </a:r>
          </a:p>
          <a:p>
            <a:r>
              <a:rPr lang="en-US" b="1" dirty="0" err="1">
                <a:effectLst>
                  <a:outerShdw blurRad="38100" dist="38100" dir="2700000" algn="tl">
                    <a:srgbClr val="000000">
                      <a:alpha val="43137"/>
                    </a:srgbClr>
                  </a:outerShdw>
                </a:effectLst>
              </a:rPr>
              <a:t>Medec</a:t>
            </a:r>
            <a:r>
              <a:rPr lang="en-US" b="1" dirty="0">
                <a:effectLst>
                  <a:outerShdw blurRad="38100" dist="38100" dir="2700000" algn="tl">
                    <a:srgbClr val="000000">
                      <a:alpha val="43137"/>
                    </a:srgbClr>
                  </a:outerShdw>
                </a:effectLst>
              </a:rPr>
              <a:t>+ </a:t>
            </a:r>
            <a:r>
              <a:rPr lang="en-US" dirty="0"/>
              <a:t>is a project very close to our hearts as we aim to fulfill the necessities of Rural India using modern Tech.</a:t>
            </a:r>
          </a:p>
        </p:txBody>
      </p:sp>
      <p:sp>
        <p:nvSpPr>
          <p:cNvPr id="4" name="Slide Number Placeholder 3">
            <a:extLst>
              <a:ext uri="{FF2B5EF4-FFF2-40B4-BE49-F238E27FC236}">
                <a16:creationId xmlns:a16="http://schemas.microsoft.com/office/drawing/2014/main" id="{231B5EF5-D35E-4241-92D4-3A8164978425}"/>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2</a:t>
            </a:fld>
            <a:endParaRPr lang="en-US" dirty="0"/>
          </a:p>
        </p:txBody>
      </p:sp>
      <p:pic>
        <p:nvPicPr>
          <p:cNvPr id="6146" name="Picture 2" descr="No alt text provided for this image">
            <a:extLst>
              <a:ext uri="{FF2B5EF4-FFF2-40B4-BE49-F238E27FC236}">
                <a16:creationId xmlns:a16="http://schemas.microsoft.com/office/drawing/2014/main" id="{D5098E58-288F-FCC6-4ABC-B5518157B97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061" t="3213" r="33061"/>
          <a:stretch/>
        </p:blipFill>
        <p:spPr bwMode="auto">
          <a:xfrm>
            <a:off x="0" y="0"/>
            <a:ext cx="7036307" cy="625474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B4DC0BF-1A91-ECFF-0AC5-068D35EEA890}"/>
              </a:ext>
            </a:extLst>
          </p:cNvPr>
          <p:cNvSpPr txBox="1"/>
          <p:nvPr/>
        </p:nvSpPr>
        <p:spPr>
          <a:xfrm>
            <a:off x="1838739" y="5738921"/>
            <a:ext cx="1977887" cy="261610"/>
          </a:xfrm>
          <a:prstGeom prst="rect">
            <a:avLst/>
          </a:prstGeom>
          <a:solidFill>
            <a:srgbClr val="FFCE3C"/>
          </a:solidFill>
        </p:spPr>
        <p:txBody>
          <a:bodyPr wrap="square" rtlCol="0">
            <a:spAutoFit/>
          </a:bodyPr>
          <a:lstStyle/>
          <a:p>
            <a:r>
              <a:rPr lang="en-IN" sz="1100" dirty="0"/>
              <a:t> </a:t>
            </a:r>
            <a:r>
              <a:rPr lang="en-IN" sz="1100" dirty="0">
                <a:hlinkClick r:id="rId3"/>
              </a:rPr>
              <a:t>auroradestiny123@gmail.com</a:t>
            </a:r>
            <a:endParaRPr lang="en-IN" sz="1100" dirty="0"/>
          </a:p>
        </p:txBody>
      </p:sp>
      <p:sp>
        <p:nvSpPr>
          <p:cNvPr id="10" name="TextBox 9">
            <a:extLst>
              <a:ext uri="{FF2B5EF4-FFF2-40B4-BE49-F238E27FC236}">
                <a16:creationId xmlns:a16="http://schemas.microsoft.com/office/drawing/2014/main" id="{054191A5-9680-0D83-075E-38A5ACF4AA40}"/>
              </a:ext>
            </a:extLst>
          </p:cNvPr>
          <p:cNvSpPr txBox="1"/>
          <p:nvPr/>
        </p:nvSpPr>
        <p:spPr>
          <a:xfrm>
            <a:off x="4003773" y="4975154"/>
            <a:ext cx="2844702" cy="461665"/>
          </a:xfrm>
          <a:prstGeom prst="rect">
            <a:avLst/>
          </a:prstGeom>
          <a:solidFill>
            <a:srgbClr val="FFCE3C"/>
          </a:solidFill>
        </p:spPr>
        <p:txBody>
          <a:bodyPr wrap="square">
            <a:spAutoFit/>
          </a:bodyPr>
          <a:lstStyle/>
          <a:p>
            <a:r>
              <a:rPr lang="en-IN" sz="1200" dirty="0"/>
              <a:t> </a:t>
            </a:r>
            <a:r>
              <a:rPr lang="en-IN" sz="1200" dirty="0">
                <a:hlinkClick r:id="rId4"/>
              </a:rPr>
              <a:t>kipsita205@gmail.com</a:t>
            </a:r>
            <a:endParaRPr lang="en-IN" sz="1200" dirty="0"/>
          </a:p>
          <a:p>
            <a:r>
              <a:rPr lang="en-IN" sz="1200" dirty="0"/>
              <a:t>https://www.linkedin.com/in/ipsita-kar-/</a:t>
            </a:r>
          </a:p>
        </p:txBody>
      </p:sp>
      <p:sp>
        <p:nvSpPr>
          <p:cNvPr id="14" name="Arrow: Down 13">
            <a:extLst>
              <a:ext uri="{FF2B5EF4-FFF2-40B4-BE49-F238E27FC236}">
                <a16:creationId xmlns:a16="http://schemas.microsoft.com/office/drawing/2014/main" id="{6EE9D139-6CC0-0F83-C996-ACB27559AB67}"/>
              </a:ext>
            </a:extLst>
          </p:cNvPr>
          <p:cNvSpPr/>
          <p:nvPr/>
        </p:nvSpPr>
        <p:spPr>
          <a:xfrm>
            <a:off x="4522304" y="4376058"/>
            <a:ext cx="347870" cy="455527"/>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Down 14">
            <a:extLst>
              <a:ext uri="{FF2B5EF4-FFF2-40B4-BE49-F238E27FC236}">
                <a16:creationId xmlns:a16="http://schemas.microsoft.com/office/drawing/2014/main" id="{795A2A4E-A8F0-957D-8451-FCC81D6FE485}"/>
              </a:ext>
            </a:extLst>
          </p:cNvPr>
          <p:cNvSpPr/>
          <p:nvPr/>
        </p:nvSpPr>
        <p:spPr>
          <a:xfrm>
            <a:off x="2743200" y="5009322"/>
            <a:ext cx="357809" cy="599096"/>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76C66C1E-A992-0A9F-5A24-CEE8ED00CCE1}"/>
              </a:ext>
            </a:extLst>
          </p:cNvPr>
          <p:cNvSpPr txBox="1"/>
          <p:nvPr/>
        </p:nvSpPr>
        <p:spPr>
          <a:xfrm>
            <a:off x="105020" y="4962089"/>
            <a:ext cx="2104780" cy="261610"/>
          </a:xfrm>
          <a:prstGeom prst="rect">
            <a:avLst/>
          </a:prstGeom>
          <a:solidFill>
            <a:srgbClr val="FFCE3C"/>
          </a:solidFill>
        </p:spPr>
        <p:txBody>
          <a:bodyPr wrap="square">
            <a:spAutoFit/>
          </a:bodyPr>
          <a:lstStyle/>
          <a:p>
            <a:r>
              <a:rPr lang="en-IN" sz="1100" dirty="0">
                <a:hlinkClick r:id="rId5"/>
              </a:rPr>
              <a:t>130280aswin.gbkm@gmail.com</a:t>
            </a:r>
            <a:endParaRPr lang="en-IN" sz="1100" dirty="0"/>
          </a:p>
        </p:txBody>
      </p:sp>
      <p:sp>
        <p:nvSpPr>
          <p:cNvPr id="18" name="Arrow: Down 17">
            <a:extLst>
              <a:ext uri="{FF2B5EF4-FFF2-40B4-BE49-F238E27FC236}">
                <a16:creationId xmlns:a16="http://schemas.microsoft.com/office/drawing/2014/main" id="{37F76CDE-DEE1-744C-2205-30B45F209C2A}"/>
              </a:ext>
            </a:extLst>
          </p:cNvPr>
          <p:cNvSpPr/>
          <p:nvPr/>
        </p:nvSpPr>
        <p:spPr>
          <a:xfrm>
            <a:off x="659295" y="4304273"/>
            <a:ext cx="357809" cy="599096"/>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35750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itle 110">
            <a:extLst>
              <a:ext uri="{FF2B5EF4-FFF2-40B4-BE49-F238E27FC236}">
                <a16:creationId xmlns:a16="http://schemas.microsoft.com/office/drawing/2014/main" id="{27400555-FDF0-4051-BE1D-9F1757952D08}"/>
              </a:ext>
            </a:extLst>
          </p:cNvPr>
          <p:cNvSpPr>
            <a:spLocks noGrp="1"/>
          </p:cNvSpPr>
          <p:nvPr>
            <p:ph type="title"/>
          </p:nvPr>
        </p:nvSpPr>
        <p:spPr>
          <a:xfrm>
            <a:off x="2891574" y="658420"/>
            <a:ext cx="6408851" cy="665965"/>
          </a:xfrm>
        </p:spPr>
        <p:txBody>
          <a:bodyPr/>
          <a:lstStyle/>
          <a:p>
            <a:r>
              <a:rPr lang="en-US" dirty="0"/>
              <a:t>2.Problem</a:t>
            </a:r>
            <a:br>
              <a:rPr lang="en-US" dirty="0"/>
            </a:br>
            <a:r>
              <a:rPr lang="en-US" sz="1400" dirty="0"/>
              <a:t>HEALTH CARE ACCESIBILITY IN RURAL INDIA </a:t>
            </a:r>
            <a:endParaRPr lang="en-US" dirty="0"/>
          </a:p>
        </p:txBody>
      </p:sp>
      <p:sp>
        <p:nvSpPr>
          <p:cNvPr id="125" name="Text Placeholder 124">
            <a:extLst>
              <a:ext uri="{FF2B5EF4-FFF2-40B4-BE49-F238E27FC236}">
                <a16:creationId xmlns:a16="http://schemas.microsoft.com/office/drawing/2014/main" id="{24A06C02-7294-4961-8375-FFBAE150C3AB}"/>
              </a:ext>
            </a:extLst>
          </p:cNvPr>
          <p:cNvSpPr>
            <a:spLocks noGrp="1"/>
          </p:cNvSpPr>
          <p:nvPr>
            <p:ph type="body" sz="quarter" idx="17"/>
          </p:nvPr>
        </p:nvSpPr>
        <p:spPr>
          <a:xfrm>
            <a:off x="838200" y="2321396"/>
            <a:ext cx="3281555" cy="426393"/>
          </a:xfrm>
        </p:spPr>
        <p:txBody>
          <a:bodyPr/>
          <a:lstStyle/>
          <a:p>
            <a:r>
              <a:rPr lang="en-US" dirty="0"/>
              <a:t>Market Gap</a:t>
            </a:r>
          </a:p>
        </p:txBody>
      </p:sp>
      <p:sp>
        <p:nvSpPr>
          <p:cNvPr id="124" name="Text Placeholder 123">
            <a:extLst>
              <a:ext uri="{FF2B5EF4-FFF2-40B4-BE49-F238E27FC236}">
                <a16:creationId xmlns:a16="http://schemas.microsoft.com/office/drawing/2014/main" id="{3190266D-0F33-45C1-99B6-88C3D275ABBD}"/>
              </a:ext>
            </a:extLst>
          </p:cNvPr>
          <p:cNvSpPr>
            <a:spLocks noGrp="1"/>
          </p:cNvSpPr>
          <p:nvPr>
            <p:ph type="body" sz="quarter" idx="13"/>
          </p:nvPr>
        </p:nvSpPr>
        <p:spPr>
          <a:xfrm>
            <a:off x="838200" y="2700899"/>
            <a:ext cx="4796669" cy="1472693"/>
          </a:xfrm>
        </p:spPr>
        <p:txBody>
          <a:bodyPr>
            <a:normAutofit/>
          </a:bodyPr>
          <a:lstStyle/>
          <a:p>
            <a:r>
              <a:rPr lang="en-US" dirty="0"/>
              <a:t>The healthcare system in rural India faces challenges due to limited access to medical services. This is exacerbated by geographic and resource constraints, making it difficult for patients in remote areas to receive adequate care</a:t>
            </a:r>
          </a:p>
        </p:txBody>
      </p:sp>
      <p:sp>
        <p:nvSpPr>
          <p:cNvPr id="129" name="Text Placeholder 128">
            <a:extLst>
              <a:ext uri="{FF2B5EF4-FFF2-40B4-BE49-F238E27FC236}">
                <a16:creationId xmlns:a16="http://schemas.microsoft.com/office/drawing/2014/main" id="{24CA3500-51E5-4AF6-9AE0-8124B5B6ECF1}"/>
              </a:ext>
            </a:extLst>
          </p:cNvPr>
          <p:cNvSpPr>
            <a:spLocks noGrp="1"/>
          </p:cNvSpPr>
          <p:nvPr>
            <p:ph type="body" sz="quarter" idx="25"/>
          </p:nvPr>
        </p:nvSpPr>
        <p:spPr>
          <a:xfrm>
            <a:off x="7458236" y="2321396"/>
            <a:ext cx="3281555" cy="426393"/>
          </a:xfrm>
        </p:spPr>
        <p:txBody>
          <a:bodyPr/>
          <a:lstStyle/>
          <a:p>
            <a:r>
              <a:rPr lang="en-US" dirty="0"/>
              <a:t>Customers</a:t>
            </a:r>
          </a:p>
        </p:txBody>
      </p:sp>
      <p:sp>
        <p:nvSpPr>
          <p:cNvPr id="128" name="Text Placeholder 127">
            <a:extLst>
              <a:ext uri="{FF2B5EF4-FFF2-40B4-BE49-F238E27FC236}">
                <a16:creationId xmlns:a16="http://schemas.microsoft.com/office/drawing/2014/main" id="{22FD1740-CC8B-4FB4-8039-C542AFD0838D}"/>
              </a:ext>
            </a:extLst>
          </p:cNvPr>
          <p:cNvSpPr>
            <a:spLocks noGrp="1"/>
          </p:cNvSpPr>
          <p:nvPr>
            <p:ph type="body" sz="quarter" idx="24"/>
          </p:nvPr>
        </p:nvSpPr>
        <p:spPr>
          <a:xfrm>
            <a:off x="7443310" y="2749764"/>
            <a:ext cx="3624673" cy="1472693"/>
          </a:xfrm>
        </p:spPr>
        <p:txBody>
          <a:bodyPr>
            <a:normAutofit fontScale="92500" lnSpcReduction="10000"/>
          </a:bodyPr>
          <a:lstStyle/>
          <a:p>
            <a:r>
              <a:rPr lang="en-US" dirty="0"/>
              <a:t>Patients in rural areas often face communication barriers and lack access to reliable telehealth services. These challenges lead to misunderstandings and sub-optimal care, proving a need for user-friendly solutions.</a:t>
            </a:r>
          </a:p>
        </p:txBody>
      </p:sp>
      <p:sp>
        <p:nvSpPr>
          <p:cNvPr id="131" name="Text Placeholder 130">
            <a:extLst>
              <a:ext uri="{FF2B5EF4-FFF2-40B4-BE49-F238E27FC236}">
                <a16:creationId xmlns:a16="http://schemas.microsoft.com/office/drawing/2014/main" id="{E10D1C5B-3DED-475C-AC3D-D7A173AD6555}"/>
              </a:ext>
            </a:extLst>
          </p:cNvPr>
          <p:cNvSpPr>
            <a:spLocks noGrp="1"/>
          </p:cNvSpPr>
          <p:nvPr>
            <p:ph type="body" sz="quarter" idx="27"/>
          </p:nvPr>
        </p:nvSpPr>
        <p:spPr>
          <a:xfrm>
            <a:off x="986669" y="4418575"/>
            <a:ext cx="3281555" cy="426393"/>
          </a:xfrm>
        </p:spPr>
        <p:txBody>
          <a:bodyPr/>
          <a:lstStyle/>
          <a:p>
            <a:r>
              <a:rPr lang="en-US" dirty="0"/>
              <a:t>Usability</a:t>
            </a:r>
          </a:p>
        </p:txBody>
      </p:sp>
      <p:sp>
        <p:nvSpPr>
          <p:cNvPr id="130" name="Text Placeholder 129">
            <a:extLst>
              <a:ext uri="{FF2B5EF4-FFF2-40B4-BE49-F238E27FC236}">
                <a16:creationId xmlns:a16="http://schemas.microsoft.com/office/drawing/2014/main" id="{1BC05573-D015-4021-BA96-0C47487DBF43}"/>
              </a:ext>
            </a:extLst>
          </p:cNvPr>
          <p:cNvSpPr>
            <a:spLocks noGrp="1"/>
          </p:cNvSpPr>
          <p:nvPr>
            <p:ph type="body" sz="quarter" idx="26"/>
          </p:nvPr>
        </p:nvSpPr>
        <p:spPr>
          <a:xfrm>
            <a:off x="986669" y="4844968"/>
            <a:ext cx="4648200" cy="1067648"/>
          </a:xfrm>
        </p:spPr>
        <p:txBody>
          <a:bodyPr/>
          <a:lstStyle/>
          <a:p>
            <a:r>
              <a:rPr lang="en-US" dirty="0"/>
              <a:t>The application designed for rural populations must be easy to operate, even for those who are not tech-savvy or are non-native speakers. It should minimize dependency on others and be user-friendly.</a:t>
            </a:r>
          </a:p>
        </p:txBody>
      </p:sp>
      <p:sp>
        <p:nvSpPr>
          <p:cNvPr id="133" name="Text Placeholder 132">
            <a:extLst>
              <a:ext uri="{FF2B5EF4-FFF2-40B4-BE49-F238E27FC236}">
                <a16:creationId xmlns:a16="http://schemas.microsoft.com/office/drawing/2014/main" id="{BB833D39-612C-4855-AA0C-F37FEF73994B}"/>
              </a:ext>
            </a:extLst>
          </p:cNvPr>
          <p:cNvSpPr>
            <a:spLocks noGrp="1"/>
          </p:cNvSpPr>
          <p:nvPr>
            <p:ph type="body" sz="quarter" idx="29"/>
          </p:nvPr>
        </p:nvSpPr>
        <p:spPr>
          <a:xfrm>
            <a:off x="7458236" y="4420977"/>
            <a:ext cx="3281555" cy="426393"/>
          </a:xfrm>
        </p:spPr>
        <p:txBody>
          <a:bodyPr/>
          <a:lstStyle/>
          <a:p>
            <a:r>
              <a:rPr lang="en-US" dirty="0"/>
              <a:t>Financials</a:t>
            </a:r>
          </a:p>
        </p:txBody>
      </p:sp>
      <p:sp>
        <p:nvSpPr>
          <p:cNvPr id="132" name="Text Placeholder 131">
            <a:extLst>
              <a:ext uri="{FF2B5EF4-FFF2-40B4-BE49-F238E27FC236}">
                <a16:creationId xmlns:a16="http://schemas.microsoft.com/office/drawing/2014/main" id="{67591C3B-1BC3-4E5D-B720-AEE8A0418657}"/>
              </a:ext>
            </a:extLst>
          </p:cNvPr>
          <p:cNvSpPr>
            <a:spLocks noGrp="1"/>
          </p:cNvSpPr>
          <p:nvPr>
            <p:ph type="body" sz="quarter" idx="28"/>
          </p:nvPr>
        </p:nvSpPr>
        <p:spPr>
          <a:xfrm>
            <a:off x="7443310" y="4818017"/>
            <a:ext cx="3910490" cy="1472693"/>
          </a:xfrm>
        </p:spPr>
        <p:txBody>
          <a:bodyPr/>
          <a:lstStyle/>
          <a:p>
            <a:r>
              <a:rPr lang="en-US" dirty="0"/>
              <a:t>Improving healthcare accessibility could lead to significant financial gains by tapping into the underserved market, increasing revenue, and reducing costs associated with delayed or inadequate care.</a:t>
            </a:r>
          </a:p>
        </p:txBody>
      </p:sp>
      <p:sp>
        <p:nvSpPr>
          <p:cNvPr id="4" name="Slide Number Placeholder 3">
            <a:extLst>
              <a:ext uri="{FF2B5EF4-FFF2-40B4-BE49-F238E27FC236}">
                <a16:creationId xmlns:a16="http://schemas.microsoft.com/office/drawing/2014/main" id="{CB7C6ECA-F6C9-4E40-9615-903B54C7BA2B}"/>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3</a:t>
            </a:fld>
            <a:endParaRPr lang="en-US" dirty="0"/>
          </a:p>
        </p:txBody>
      </p:sp>
      <p:pic>
        <p:nvPicPr>
          <p:cNvPr id="4098" name="Picture 2" descr="Market ">
            <a:extLst>
              <a:ext uri="{FF2B5EF4-FFF2-40B4-BE49-F238E27FC236}">
                <a16:creationId xmlns:a16="http://schemas.microsoft.com/office/drawing/2014/main" id="{44D5781B-311C-364C-7AC9-3440CE7586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2822" y="2012835"/>
            <a:ext cx="888514" cy="88851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Rating ">
            <a:extLst>
              <a:ext uri="{FF2B5EF4-FFF2-40B4-BE49-F238E27FC236}">
                <a16:creationId xmlns:a16="http://schemas.microsoft.com/office/drawing/2014/main" id="{EF8DBB73-B334-7607-025F-4BC13F82D4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0558" y="1637412"/>
            <a:ext cx="1063487" cy="1063487"/>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Usability ">
            <a:extLst>
              <a:ext uri="{FF2B5EF4-FFF2-40B4-BE49-F238E27FC236}">
                <a16:creationId xmlns:a16="http://schemas.microsoft.com/office/drawing/2014/main" id="{3A19259B-6EDB-4F9E-65AA-FC6F27FA61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9525" y="3968405"/>
            <a:ext cx="967409" cy="967409"/>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Report ">
            <a:extLst>
              <a:ext uri="{FF2B5EF4-FFF2-40B4-BE49-F238E27FC236}">
                <a16:creationId xmlns:a16="http://schemas.microsoft.com/office/drawing/2014/main" id="{461ACE8F-79B0-4191-3882-D5280176BC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13554" y="4019774"/>
            <a:ext cx="880491" cy="880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619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41C2C0-D84B-AA1A-86AC-106F80B27707}"/>
              </a:ext>
            </a:extLst>
          </p:cNvPr>
          <p:cNvSpPr>
            <a:spLocks noGrp="1"/>
          </p:cNvSpPr>
          <p:nvPr>
            <p:ph type="dt" sz="half" idx="10"/>
          </p:nvPr>
        </p:nvSpPr>
        <p:spPr/>
        <p:txBody>
          <a:bodyPr/>
          <a:lstStyle/>
          <a:p>
            <a:r>
              <a:rPr lang="en-US"/>
              <a:t>8/03/20XX</a:t>
            </a:r>
            <a:endParaRPr lang="en-US" dirty="0"/>
          </a:p>
        </p:txBody>
      </p:sp>
      <p:sp>
        <p:nvSpPr>
          <p:cNvPr id="3" name="Footer Placeholder 2">
            <a:extLst>
              <a:ext uri="{FF2B5EF4-FFF2-40B4-BE49-F238E27FC236}">
                <a16:creationId xmlns:a16="http://schemas.microsoft.com/office/drawing/2014/main" id="{E627B9BD-BF68-BF0B-440A-E3EBF86E257D}"/>
              </a:ext>
            </a:extLst>
          </p:cNvPr>
          <p:cNvSpPr>
            <a:spLocks noGrp="1"/>
          </p:cNvSpPr>
          <p:nvPr>
            <p:ph type="ftr" sz="quarter" idx="11"/>
          </p:nvPr>
        </p:nvSpPr>
        <p:spPr/>
        <p:txBody>
          <a:bodyPr/>
          <a:lstStyle/>
          <a:p>
            <a:r>
              <a:rPr lang="en-US"/>
              <a:t>PITCH DECK</a:t>
            </a:r>
            <a:endParaRPr lang="en-US" dirty="0"/>
          </a:p>
        </p:txBody>
      </p:sp>
      <p:sp>
        <p:nvSpPr>
          <p:cNvPr id="4" name="Slide Number Placeholder 3">
            <a:extLst>
              <a:ext uri="{FF2B5EF4-FFF2-40B4-BE49-F238E27FC236}">
                <a16:creationId xmlns:a16="http://schemas.microsoft.com/office/drawing/2014/main" id="{7AA41320-ED6A-4C75-6A6A-DAF92A8ED34E}"/>
              </a:ext>
            </a:extLst>
          </p:cNvPr>
          <p:cNvSpPr>
            <a:spLocks noGrp="1"/>
          </p:cNvSpPr>
          <p:nvPr>
            <p:ph type="sldNum" sz="quarter" idx="12"/>
          </p:nvPr>
        </p:nvSpPr>
        <p:spPr/>
        <p:txBody>
          <a:bodyPr/>
          <a:lstStyle/>
          <a:p>
            <a:fld id="{BF860B6F-2FE3-4DE6-9496-980E987E7466}" type="slidenum">
              <a:rPr lang="en-US" smtClean="0"/>
              <a:t>4</a:t>
            </a:fld>
            <a:endParaRPr lang="en-US" dirty="0"/>
          </a:p>
        </p:txBody>
      </p:sp>
      <p:sp>
        <p:nvSpPr>
          <p:cNvPr id="9" name="Text Placeholder 8">
            <a:extLst>
              <a:ext uri="{FF2B5EF4-FFF2-40B4-BE49-F238E27FC236}">
                <a16:creationId xmlns:a16="http://schemas.microsoft.com/office/drawing/2014/main" id="{E1CB17D1-5416-4F4C-0B9B-EB0DEC74307E}"/>
              </a:ext>
            </a:extLst>
          </p:cNvPr>
          <p:cNvSpPr>
            <a:spLocks noGrp="1"/>
          </p:cNvSpPr>
          <p:nvPr>
            <p:ph type="body" sz="quarter" idx="19"/>
          </p:nvPr>
        </p:nvSpPr>
        <p:spPr>
          <a:xfrm>
            <a:off x="462543" y="1065260"/>
            <a:ext cx="11266914" cy="550870"/>
          </a:xfrm>
        </p:spPr>
        <p:txBody>
          <a:bodyPr/>
          <a:lstStyle/>
          <a:p>
            <a:r>
              <a:rPr lang="en-US" dirty="0"/>
              <a:t>You have just experienced a hemorrhage while working on the farm. Your husband, noticing the emergency, takes out his phone and opens the rural medicine facilitation app.</a:t>
            </a:r>
            <a:endParaRPr lang="en-IN" dirty="0"/>
          </a:p>
        </p:txBody>
      </p:sp>
      <p:sp>
        <p:nvSpPr>
          <p:cNvPr id="12" name="Title 11">
            <a:extLst>
              <a:ext uri="{FF2B5EF4-FFF2-40B4-BE49-F238E27FC236}">
                <a16:creationId xmlns:a16="http://schemas.microsoft.com/office/drawing/2014/main" id="{77059F90-25F8-ED7A-BD74-26AF60030E44}"/>
              </a:ext>
            </a:extLst>
          </p:cNvPr>
          <p:cNvSpPr>
            <a:spLocks noGrp="1"/>
          </p:cNvSpPr>
          <p:nvPr>
            <p:ph type="title"/>
          </p:nvPr>
        </p:nvSpPr>
        <p:spPr>
          <a:xfrm>
            <a:off x="485273" y="265965"/>
            <a:ext cx="11266914" cy="642075"/>
          </a:xfrm>
        </p:spPr>
        <p:txBody>
          <a:bodyPr/>
          <a:lstStyle/>
          <a:p>
            <a:r>
              <a:rPr lang="en-IN" dirty="0"/>
              <a:t>SCENARIO (EXAMPLE)</a:t>
            </a:r>
          </a:p>
        </p:txBody>
      </p:sp>
      <p:sp>
        <p:nvSpPr>
          <p:cNvPr id="13" name="Rectangle 1">
            <a:extLst>
              <a:ext uri="{FF2B5EF4-FFF2-40B4-BE49-F238E27FC236}">
                <a16:creationId xmlns:a16="http://schemas.microsoft.com/office/drawing/2014/main" id="{0D61793D-6028-9302-A0BE-58365825AB77}"/>
              </a:ext>
            </a:extLst>
          </p:cNvPr>
          <p:cNvSpPr>
            <a:spLocks noGrp="1" noChangeArrowheads="1"/>
          </p:cNvSpPr>
          <p:nvPr>
            <p:ph type="body" sz="quarter" idx="16"/>
          </p:nvPr>
        </p:nvSpPr>
        <p:spPr bwMode="auto">
          <a:xfrm>
            <a:off x="189334" y="2044005"/>
            <a:ext cx="1165912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2"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200" b="0" i="1" u="none" strike="noStrike" cap="none" normalizeH="0" baseline="0" dirty="0">
                <a:ln>
                  <a:noFill/>
                </a:ln>
                <a:solidFill>
                  <a:schemeClr val="tx1"/>
                </a:solidFill>
                <a:effectLst/>
                <a:highlight>
                  <a:srgbClr val="FFFF00"/>
                </a:highlight>
                <a:latin typeface="Arial" panose="020B0604020202020204" pitchFamily="34" charset="0"/>
              </a:rPr>
              <a:t>1)Open App → Select "Emergency Services"</a:t>
            </a:r>
            <a:endParaRPr kumimoji="0" lang="en-US" altLang="en-US" sz="1200" b="0" i="0" u="none" strike="noStrike" cap="none" normalizeH="0" baseline="0" dirty="0">
              <a:ln>
                <a:noFill/>
              </a:ln>
              <a:solidFill>
                <a:schemeClr val="tx1"/>
              </a:solidFill>
              <a:effectLst/>
              <a:highlight>
                <a:srgbClr val="FFFF0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Your husband taps the "Call Ambulance" button.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The app automatically shares your location and critical health information.</a:t>
            </a:r>
            <a:endParaRPr kumimoji="0" lang="en-US" altLang="en-US" sz="1200" b="0" i="0" u="none" strike="noStrike" cap="none" normalizeH="0" baseline="0" dirty="0">
              <a:ln>
                <a:noFill/>
              </a:ln>
              <a:solidFill>
                <a:schemeClr val="tx1"/>
              </a:solidFill>
              <a:effectLst/>
              <a:highlight>
                <a:srgbClr val="FFFF0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0" i="1" u="none" strike="noStrike" cap="none" normalizeH="0" baseline="0" dirty="0">
                <a:ln>
                  <a:noFill/>
                </a:ln>
                <a:solidFill>
                  <a:schemeClr val="tx1"/>
                </a:solidFill>
                <a:effectLst/>
                <a:highlight>
                  <a:srgbClr val="FFFF00"/>
                </a:highlight>
                <a:latin typeface="Arial" panose="020B0604020202020204" pitchFamily="34" charset="0"/>
              </a:rPr>
              <a:t>2)Receive First-Aid Guidance</a:t>
            </a:r>
            <a:endParaRPr kumimoji="0" lang="en-US" altLang="en-US" sz="1200" b="0" i="0" u="none" strike="noStrike" cap="none" normalizeH="0" baseline="0" dirty="0">
              <a:ln>
                <a:noFill/>
              </a:ln>
              <a:solidFill>
                <a:schemeClr val="tx1"/>
              </a:solidFill>
              <a:effectLst/>
              <a:highlight>
                <a:srgbClr val="FFFF0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The app provides audio instructions on immediate care.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0" i="1" u="none" strike="noStrike" cap="none" normalizeH="0" baseline="0" dirty="0">
                <a:ln>
                  <a:noFill/>
                </a:ln>
                <a:solidFill>
                  <a:schemeClr val="tx1"/>
                </a:solidFill>
                <a:effectLst/>
                <a:highlight>
                  <a:srgbClr val="FFFF00"/>
                </a:highlight>
                <a:latin typeface="Arial" panose="020B0604020202020204" pitchFamily="34" charset="0"/>
              </a:rPr>
              <a:t>3)Ambulance Arrival and Hospital Transfer</a:t>
            </a:r>
            <a:endParaRPr kumimoji="0" lang="en-US" altLang="en-US" sz="1200" b="0" i="0" u="none" strike="noStrike" cap="none" normalizeH="0" baseline="0" dirty="0">
              <a:ln>
                <a:noFill/>
              </a:ln>
              <a:solidFill>
                <a:schemeClr val="tx1"/>
              </a:solidFill>
              <a:effectLst/>
              <a:highlight>
                <a:srgbClr val="FFFF0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Your husband follows real-time updates provided by the app.</a:t>
            </a:r>
          </a:p>
          <a:p>
            <a:pPr marL="0" marR="0" lvl="0" indent="0" algn="l" defTabSz="914400" rtl="0" eaLnBrk="0" fontAlgn="base" latinLnBrk="0" hangingPunct="0">
              <a:lnSpc>
                <a:spcPct val="100000"/>
              </a:lnSpc>
              <a:spcBef>
                <a:spcPct val="0"/>
              </a:spcBef>
              <a:spcAft>
                <a:spcPct val="0"/>
              </a:spcAft>
              <a:buClrTx/>
              <a:buSzTx/>
              <a:tabLst/>
            </a:pPr>
            <a:r>
              <a:rPr lang="en-US" altLang="en-US" sz="1200" i="1" dirty="0">
                <a:highlight>
                  <a:srgbClr val="FFFF00"/>
                </a:highlight>
                <a:latin typeface="Arial" panose="020B0604020202020204" pitchFamily="34" charset="0"/>
              </a:rPr>
              <a:t>4</a:t>
            </a:r>
            <a:r>
              <a:rPr kumimoji="0" lang="en-US" altLang="en-US" sz="1200" b="0" i="1" u="none" strike="noStrike" cap="none" normalizeH="0" baseline="0" dirty="0">
                <a:ln>
                  <a:noFill/>
                </a:ln>
                <a:solidFill>
                  <a:schemeClr val="tx1"/>
                </a:solidFill>
                <a:effectLst/>
                <a:highlight>
                  <a:srgbClr val="FFFF00"/>
                </a:highlight>
                <a:latin typeface="Arial" panose="020B0604020202020204" pitchFamily="34" charset="0"/>
              </a:rPr>
              <a:t>)Post-Hospital Care</a:t>
            </a:r>
            <a:endParaRPr kumimoji="0" lang="en-US" altLang="en-US" sz="1200" b="0" i="0" u="none" strike="noStrike" cap="none" normalizeH="0" baseline="0" dirty="0">
              <a:ln>
                <a:noFill/>
              </a:ln>
              <a:solidFill>
                <a:schemeClr val="tx1"/>
              </a:solidFill>
              <a:effectLst/>
              <a:highlight>
                <a:srgbClr val="FFFF0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Book a follow-up consultation.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Order prescribed medicines.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Receive ongoing health tips and guidance for recovery.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15" name="Picture 14">
            <a:extLst>
              <a:ext uri="{FF2B5EF4-FFF2-40B4-BE49-F238E27FC236}">
                <a16:creationId xmlns:a16="http://schemas.microsoft.com/office/drawing/2014/main" id="{29016DFD-78ED-BADB-0EFD-189915F63573}"/>
              </a:ext>
            </a:extLst>
          </p:cNvPr>
          <p:cNvPicPr>
            <a:picLocks noChangeAspect="1"/>
          </p:cNvPicPr>
          <p:nvPr/>
        </p:nvPicPr>
        <p:blipFill rotWithShape="1">
          <a:blip r:embed="rId2"/>
          <a:srcRect l="1697" t="11607" b="6932"/>
          <a:stretch/>
        </p:blipFill>
        <p:spPr>
          <a:xfrm>
            <a:off x="185582" y="3764812"/>
            <a:ext cx="10750644" cy="3034254"/>
          </a:xfrm>
          <a:prstGeom prst="rect">
            <a:avLst/>
          </a:prstGeom>
        </p:spPr>
      </p:pic>
      <p:pic>
        <p:nvPicPr>
          <p:cNvPr id="3075" name="Picture 3" descr="Scenario ">
            <a:extLst>
              <a:ext uri="{FF2B5EF4-FFF2-40B4-BE49-F238E27FC236}">
                <a16:creationId xmlns:a16="http://schemas.microsoft.com/office/drawing/2014/main" id="{DC32277A-B105-D15C-AE94-15ABD21908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7817" y="79871"/>
            <a:ext cx="771515" cy="771515"/>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First aid kit ">
            <a:extLst>
              <a:ext uri="{FF2B5EF4-FFF2-40B4-BE49-F238E27FC236}">
                <a16:creationId xmlns:a16="http://schemas.microsoft.com/office/drawing/2014/main" id="{8CF389CD-D926-519E-2395-A29C84C22F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287" y="2753455"/>
            <a:ext cx="781286" cy="781286"/>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Ambulance ">
            <a:extLst>
              <a:ext uri="{FF2B5EF4-FFF2-40B4-BE49-F238E27FC236}">
                <a16:creationId xmlns:a16="http://schemas.microsoft.com/office/drawing/2014/main" id="{39793DBE-2CE6-45ED-44D5-6161ABB9FF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33801" y="1616130"/>
            <a:ext cx="980165" cy="980165"/>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9" descr="Hospital ">
            <a:extLst>
              <a:ext uri="{FF2B5EF4-FFF2-40B4-BE49-F238E27FC236}">
                <a16:creationId xmlns:a16="http://schemas.microsoft.com/office/drawing/2014/main" id="{0B9A011C-57EE-E0D1-D479-42E5EEECE5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33801" y="2710097"/>
            <a:ext cx="914659" cy="91465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7" descr="Emergency ">
            <a:extLst>
              <a:ext uri="{FF2B5EF4-FFF2-40B4-BE49-F238E27FC236}">
                <a16:creationId xmlns:a16="http://schemas.microsoft.com/office/drawing/2014/main" id="{E1112B08-B18E-4F5E-CB11-2005DA20C0C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06773" y="1773350"/>
            <a:ext cx="691399" cy="69139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6 useful Google Maps tricks you didn't know until today - CNET">
            <a:extLst>
              <a:ext uri="{FF2B5EF4-FFF2-40B4-BE49-F238E27FC236}">
                <a16:creationId xmlns:a16="http://schemas.microsoft.com/office/drawing/2014/main" id="{91E095BD-A692-9BFB-FBC0-67BC9E3C32A3}"/>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23482" b="6815"/>
          <a:stretch/>
        </p:blipFill>
        <p:spPr bwMode="auto">
          <a:xfrm>
            <a:off x="10863363" y="5106025"/>
            <a:ext cx="1161316" cy="1751975"/>
          </a:xfrm>
          <a:prstGeom prst="rect">
            <a:avLst/>
          </a:prstGeom>
          <a:noFill/>
          <a:extLst>
            <a:ext uri="{909E8E84-426E-40DD-AFC4-6F175D3DCCD1}">
              <a14:hiddenFill xmlns:a14="http://schemas.microsoft.com/office/drawing/2010/main">
                <a:solidFill>
                  <a:srgbClr val="FFFFFF"/>
                </a:solidFill>
              </a14:hiddenFill>
            </a:ext>
          </a:extLst>
        </p:spPr>
      </p:pic>
      <p:sp>
        <p:nvSpPr>
          <p:cNvPr id="5" name="Arrow: Right 4">
            <a:extLst>
              <a:ext uri="{FF2B5EF4-FFF2-40B4-BE49-F238E27FC236}">
                <a16:creationId xmlns:a16="http://schemas.microsoft.com/office/drawing/2014/main" id="{AF6ADD62-4A76-E362-A1C1-211FBBEDDE4E}"/>
              </a:ext>
            </a:extLst>
          </p:cNvPr>
          <p:cNvSpPr/>
          <p:nvPr/>
        </p:nvSpPr>
        <p:spPr>
          <a:xfrm>
            <a:off x="9406074" y="5639766"/>
            <a:ext cx="1161316" cy="205722"/>
          </a:xfrm>
          <a:prstGeom prst="rightArrow">
            <a:avLst/>
          </a:prstGeom>
          <a:solidFill>
            <a:srgbClr val="FF0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309919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id="{56DDD3FB-981D-46B3-9DF6-1D5D6429B804}"/>
              </a:ext>
            </a:extLst>
          </p:cNvPr>
          <p:cNvSpPr>
            <a:spLocks noGrp="1"/>
          </p:cNvSpPr>
          <p:nvPr>
            <p:ph type="title"/>
          </p:nvPr>
        </p:nvSpPr>
        <p:spPr>
          <a:xfrm>
            <a:off x="7733186" y="549961"/>
            <a:ext cx="6041908" cy="642075"/>
          </a:xfrm>
        </p:spPr>
        <p:txBody>
          <a:bodyPr/>
          <a:lstStyle/>
          <a:p>
            <a:r>
              <a:rPr lang="en-US" dirty="0"/>
              <a:t>KEY FEATURES</a:t>
            </a:r>
          </a:p>
        </p:txBody>
      </p:sp>
      <p:sp>
        <p:nvSpPr>
          <p:cNvPr id="3" name="Text Placeholder 2">
            <a:extLst>
              <a:ext uri="{FF2B5EF4-FFF2-40B4-BE49-F238E27FC236}">
                <a16:creationId xmlns:a16="http://schemas.microsoft.com/office/drawing/2014/main" id="{6C6F9B1C-4FD1-C9C0-351F-275119BDD696}"/>
              </a:ext>
            </a:extLst>
          </p:cNvPr>
          <p:cNvSpPr>
            <a:spLocks noGrp="1"/>
          </p:cNvSpPr>
          <p:nvPr>
            <p:ph type="body" sz="quarter" idx="16"/>
          </p:nvPr>
        </p:nvSpPr>
        <p:spPr>
          <a:xfrm>
            <a:off x="6096000" y="1272858"/>
            <a:ext cx="6096000" cy="642075"/>
          </a:xfrm>
        </p:spPr>
        <p:txBody>
          <a:bodyPr/>
          <a:lstStyle/>
          <a:p>
            <a:pPr>
              <a:buFont typeface="Arial" panose="020B0604020202020204" pitchFamily="34" charset="0"/>
              <a:buChar char="•"/>
            </a:pPr>
            <a:r>
              <a:rPr lang="en-US" b="1" dirty="0"/>
              <a:t>Multilingual Support</a:t>
            </a:r>
            <a:r>
              <a:rPr lang="en-US" dirty="0"/>
              <a:t>: Incorporate regional languages with simple and clear communication, including text, audio, and video instructions.</a:t>
            </a:r>
          </a:p>
          <a:p>
            <a:pPr>
              <a:buFont typeface="Arial" panose="020B0604020202020204" pitchFamily="34" charset="0"/>
              <a:buChar char="•"/>
            </a:pPr>
            <a:r>
              <a:rPr lang="en-US" b="1" dirty="0">
                <a:highlight>
                  <a:srgbClr val="00FFFF"/>
                </a:highlight>
              </a:rPr>
              <a:t>Voice Assistance</a:t>
            </a:r>
            <a:r>
              <a:rPr lang="en-US" dirty="0">
                <a:highlight>
                  <a:srgbClr val="00FFFF"/>
                </a:highlight>
              </a:rPr>
              <a:t>: Use voice-based navigation to help users with low literacy levels operate the app easily.</a:t>
            </a:r>
          </a:p>
          <a:p>
            <a:pPr>
              <a:buFont typeface="Arial" panose="020B0604020202020204" pitchFamily="34" charset="0"/>
              <a:buChar char="•"/>
            </a:pPr>
            <a:r>
              <a:rPr lang="en-US" b="1" dirty="0"/>
              <a:t>Offline Access</a:t>
            </a:r>
            <a:r>
              <a:rPr lang="en-US" dirty="0"/>
              <a:t>: Include an offline mode for areas with limited internet connectivity. Information and consultation histories should sync when the device reconnects.</a:t>
            </a:r>
          </a:p>
          <a:p>
            <a:pPr>
              <a:buFont typeface="Arial" panose="020B0604020202020204" pitchFamily="34" charset="0"/>
              <a:buChar char="•"/>
            </a:pPr>
            <a:r>
              <a:rPr lang="en-US" b="1" dirty="0"/>
              <a:t>User-Friendly Interface</a:t>
            </a:r>
            <a:r>
              <a:rPr lang="en-US" dirty="0"/>
              <a:t>: Design an intuitive, minimalistic interface with clear icons, images, and simple language.</a:t>
            </a:r>
          </a:p>
          <a:p>
            <a:pPr>
              <a:buFont typeface="Arial" panose="020B0604020202020204" pitchFamily="34" charset="0"/>
              <a:buChar char="•"/>
            </a:pPr>
            <a:r>
              <a:rPr lang="en-US" b="1" dirty="0">
                <a:effectLst>
                  <a:outerShdw blurRad="38100" dist="38100" dir="2700000" algn="tl">
                    <a:srgbClr val="000000">
                      <a:alpha val="43137"/>
                    </a:srgbClr>
                  </a:outerShdw>
                </a:effectLst>
                <a:highlight>
                  <a:srgbClr val="00FF00"/>
                </a:highlight>
              </a:rPr>
              <a:t>Telemedicine Integration</a:t>
            </a:r>
            <a:r>
              <a:rPr lang="en-US" dirty="0">
                <a:effectLst>
                  <a:outerShdw blurRad="38100" dist="38100" dir="2700000" algn="tl">
                    <a:srgbClr val="000000">
                      <a:alpha val="43137"/>
                    </a:srgbClr>
                  </a:outerShdw>
                </a:effectLst>
                <a:highlight>
                  <a:srgbClr val="00FF00"/>
                </a:highlight>
              </a:rPr>
              <a:t>: Enable easy access to telemedicine consultations with healthcare professionals, including features like video calls, chat, and prescription management.</a:t>
            </a:r>
          </a:p>
          <a:p>
            <a:pPr>
              <a:buFont typeface="Arial" panose="020B0604020202020204" pitchFamily="34" charset="0"/>
              <a:buChar char="•"/>
            </a:pPr>
            <a:r>
              <a:rPr lang="en-US" b="1" dirty="0"/>
              <a:t>Health Education</a:t>
            </a:r>
            <a:r>
              <a:rPr lang="en-US" dirty="0"/>
              <a:t>: Provide accessible health education content on common diseases, preventive care, and maternal health.</a:t>
            </a:r>
          </a:p>
          <a:p>
            <a:pPr>
              <a:buFont typeface="Arial" panose="020B0604020202020204" pitchFamily="34" charset="0"/>
              <a:buChar char="•"/>
            </a:pPr>
            <a:r>
              <a:rPr lang="en-US" b="1" dirty="0">
                <a:effectLst>
                  <a:outerShdw blurRad="38100" dist="38100" dir="2700000" algn="tl">
                    <a:srgbClr val="000000">
                      <a:alpha val="43137"/>
                    </a:srgbClr>
                  </a:outerShdw>
                </a:effectLst>
                <a:highlight>
                  <a:srgbClr val="FFFF00"/>
                </a:highlight>
              </a:rPr>
              <a:t>Emergency Services</a:t>
            </a:r>
            <a:r>
              <a:rPr lang="en-US" dirty="0">
                <a:effectLst>
                  <a:outerShdw blurRad="38100" dist="38100" dir="2700000" algn="tl">
                    <a:srgbClr val="000000">
                      <a:alpha val="43137"/>
                    </a:srgbClr>
                  </a:outerShdw>
                </a:effectLst>
                <a:highlight>
                  <a:srgbClr val="FFFF00"/>
                </a:highlight>
              </a:rPr>
              <a:t>: Integrate a feature to connect users with nearby healthcare facilities or ambulances in case of emergencies.</a:t>
            </a:r>
          </a:p>
          <a:p>
            <a:endParaRPr lang="en-IN" dirty="0"/>
          </a:p>
        </p:txBody>
      </p:sp>
      <p:pic>
        <p:nvPicPr>
          <p:cNvPr id="6" name="Picture 5">
            <a:extLst>
              <a:ext uri="{FF2B5EF4-FFF2-40B4-BE49-F238E27FC236}">
                <a16:creationId xmlns:a16="http://schemas.microsoft.com/office/drawing/2014/main" id="{0565580F-8709-3F74-79B3-4AB15B710D23}"/>
              </a:ext>
            </a:extLst>
          </p:cNvPr>
          <p:cNvPicPr>
            <a:picLocks noChangeAspect="1"/>
          </p:cNvPicPr>
          <p:nvPr/>
        </p:nvPicPr>
        <p:blipFill rotWithShape="1">
          <a:blip r:embed="rId2"/>
          <a:srcRect l="6068" t="8744" r="2544" b="-1190"/>
          <a:stretch/>
        </p:blipFill>
        <p:spPr>
          <a:xfrm>
            <a:off x="0" y="599350"/>
            <a:ext cx="6041908" cy="5433702"/>
          </a:xfrm>
          <a:prstGeom prst="rect">
            <a:avLst/>
          </a:prstGeom>
        </p:spPr>
      </p:pic>
      <p:cxnSp>
        <p:nvCxnSpPr>
          <p:cNvPr id="8" name="Straight Connector 7">
            <a:extLst>
              <a:ext uri="{FF2B5EF4-FFF2-40B4-BE49-F238E27FC236}">
                <a16:creationId xmlns:a16="http://schemas.microsoft.com/office/drawing/2014/main" id="{ECE999A2-DD52-9EC2-4E2A-DFA18FB92880}"/>
              </a:ext>
            </a:extLst>
          </p:cNvPr>
          <p:cNvCxnSpPr/>
          <p:nvPr/>
        </p:nvCxnSpPr>
        <p:spPr>
          <a:xfrm>
            <a:off x="6123046" y="0"/>
            <a:ext cx="0" cy="6858000"/>
          </a:xfrm>
          <a:prstGeom prst="line">
            <a:avLst/>
          </a:prstGeom>
        </p:spPr>
        <p:style>
          <a:lnRef idx="1">
            <a:schemeClr val="accent1"/>
          </a:lnRef>
          <a:fillRef idx="0">
            <a:schemeClr val="accent1"/>
          </a:fillRef>
          <a:effectRef idx="0">
            <a:schemeClr val="accent1"/>
          </a:effectRef>
          <a:fontRef idx="minor">
            <a:schemeClr val="tx1"/>
          </a:fontRef>
        </p:style>
      </p:cxnSp>
      <p:pic>
        <p:nvPicPr>
          <p:cNvPr id="5122" name="Picture 2" descr="Fingerprint ">
            <a:extLst>
              <a:ext uri="{FF2B5EF4-FFF2-40B4-BE49-F238E27FC236}">
                <a16:creationId xmlns:a16="http://schemas.microsoft.com/office/drawing/2014/main" id="{34456451-39A3-0C62-FFB0-E66838C834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210" y="1401739"/>
            <a:ext cx="596347" cy="59634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First aid kit ">
            <a:extLst>
              <a:ext uri="{FF2B5EF4-FFF2-40B4-BE49-F238E27FC236}">
                <a16:creationId xmlns:a16="http://schemas.microsoft.com/office/drawing/2014/main" id="{44B649B4-72F1-EB58-2C21-C659F0C6B4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689" y="1223812"/>
            <a:ext cx="814688" cy="814688"/>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Testing ">
            <a:extLst>
              <a:ext uri="{FF2B5EF4-FFF2-40B4-BE49-F238E27FC236}">
                <a16:creationId xmlns:a16="http://schemas.microsoft.com/office/drawing/2014/main" id="{85629867-EED8-B924-003E-F3874F18FE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81" y="3003595"/>
            <a:ext cx="850809" cy="850809"/>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Two factor authentication ">
            <a:extLst>
              <a:ext uri="{FF2B5EF4-FFF2-40B4-BE49-F238E27FC236}">
                <a16:creationId xmlns:a16="http://schemas.microsoft.com/office/drawing/2014/main" id="{9118B7BC-5953-BD23-B505-C2CB80B212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1574" y="3428999"/>
            <a:ext cx="825488" cy="825488"/>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Key features ">
            <a:extLst>
              <a:ext uri="{FF2B5EF4-FFF2-40B4-BE49-F238E27FC236}">
                <a16:creationId xmlns:a16="http://schemas.microsoft.com/office/drawing/2014/main" id="{93931C3A-B1F6-3F22-7933-895C9F7127F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8318" y="255074"/>
            <a:ext cx="1023729" cy="102372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B73334C6-5A57-EF04-0D63-3B559C9C91F8}"/>
                  </a:ext>
                </a:extLst>
              </p14:cNvPr>
              <p14:cNvContentPartPr/>
              <p14:nvPr/>
            </p14:nvContentPartPr>
            <p14:xfrm>
              <a:off x="128520" y="5477280"/>
              <a:ext cx="814320" cy="436320"/>
            </p14:xfrm>
          </p:contentPart>
        </mc:Choice>
        <mc:Fallback>
          <p:pic>
            <p:nvPicPr>
              <p:cNvPr id="7" name="Ink 6">
                <a:extLst>
                  <a:ext uri="{FF2B5EF4-FFF2-40B4-BE49-F238E27FC236}">
                    <a16:creationId xmlns:a16="http://schemas.microsoft.com/office/drawing/2014/main" id="{B73334C6-5A57-EF04-0D63-3B559C9C91F8}"/>
                  </a:ext>
                </a:extLst>
              </p:cNvPr>
              <p:cNvPicPr/>
              <p:nvPr/>
            </p:nvPicPr>
            <p:blipFill>
              <a:blip r:embed="rId9"/>
              <a:stretch>
                <a:fillRect/>
              </a:stretch>
            </p:blipFill>
            <p:spPr>
              <a:xfrm>
                <a:off x="65880" y="5414280"/>
                <a:ext cx="939960" cy="5619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606CCD0F-5A19-5073-1A6A-E23E91850B8D}"/>
                  </a:ext>
                </a:extLst>
              </p14:cNvPr>
              <p14:cNvContentPartPr/>
              <p14:nvPr/>
            </p14:nvContentPartPr>
            <p14:xfrm>
              <a:off x="1072400" y="5525480"/>
              <a:ext cx="428400" cy="251640"/>
            </p14:xfrm>
          </p:contentPart>
        </mc:Choice>
        <mc:Fallback>
          <p:pic>
            <p:nvPicPr>
              <p:cNvPr id="9" name="Ink 8">
                <a:extLst>
                  <a:ext uri="{FF2B5EF4-FFF2-40B4-BE49-F238E27FC236}">
                    <a16:creationId xmlns:a16="http://schemas.microsoft.com/office/drawing/2014/main" id="{606CCD0F-5A19-5073-1A6A-E23E91850B8D}"/>
                  </a:ext>
                </a:extLst>
              </p:cNvPr>
              <p:cNvPicPr/>
              <p:nvPr/>
            </p:nvPicPr>
            <p:blipFill>
              <a:blip r:embed="rId11"/>
              <a:stretch>
                <a:fillRect/>
              </a:stretch>
            </p:blipFill>
            <p:spPr>
              <a:xfrm>
                <a:off x="1009760" y="5462840"/>
                <a:ext cx="554040" cy="3772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5BB853C3-0E74-418B-B159-C2FCB4ADF581}"/>
                  </a:ext>
                </a:extLst>
              </p14:cNvPr>
              <p14:cNvContentPartPr/>
              <p14:nvPr/>
            </p14:nvContentPartPr>
            <p14:xfrm>
              <a:off x="626000" y="5920760"/>
              <a:ext cx="264600" cy="24480"/>
            </p14:xfrm>
          </p:contentPart>
        </mc:Choice>
        <mc:Fallback>
          <p:pic>
            <p:nvPicPr>
              <p:cNvPr id="10" name="Ink 9">
                <a:extLst>
                  <a:ext uri="{FF2B5EF4-FFF2-40B4-BE49-F238E27FC236}">
                    <a16:creationId xmlns:a16="http://schemas.microsoft.com/office/drawing/2014/main" id="{5BB853C3-0E74-418B-B159-C2FCB4ADF581}"/>
                  </a:ext>
                </a:extLst>
              </p:cNvPr>
              <p:cNvPicPr/>
              <p:nvPr/>
            </p:nvPicPr>
            <p:blipFill>
              <a:blip r:embed="rId13"/>
              <a:stretch>
                <a:fillRect/>
              </a:stretch>
            </p:blipFill>
            <p:spPr>
              <a:xfrm>
                <a:off x="563000" y="5858120"/>
                <a:ext cx="390240" cy="150120"/>
              </a:xfrm>
              <a:prstGeom prst="rect">
                <a:avLst/>
              </a:prstGeom>
            </p:spPr>
          </p:pic>
        </mc:Fallback>
      </mc:AlternateContent>
    </p:spTree>
    <p:extLst>
      <p:ext uri="{BB962C8B-B14F-4D97-AF65-F5344CB8AC3E}">
        <p14:creationId xmlns:p14="http://schemas.microsoft.com/office/powerpoint/2010/main" val="1619313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itle 112">
            <a:extLst>
              <a:ext uri="{FF2B5EF4-FFF2-40B4-BE49-F238E27FC236}">
                <a16:creationId xmlns:a16="http://schemas.microsoft.com/office/drawing/2014/main" id="{BFE2B5AB-A5E2-4E81-9A28-0F3EFE4B47B5}"/>
              </a:ext>
            </a:extLst>
          </p:cNvPr>
          <p:cNvSpPr>
            <a:spLocks noGrp="1"/>
          </p:cNvSpPr>
          <p:nvPr>
            <p:ph type="title"/>
          </p:nvPr>
        </p:nvSpPr>
        <p:spPr>
          <a:xfrm rot="16200000">
            <a:off x="575672" y="4121035"/>
            <a:ext cx="3337712" cy="639195"/>
          </a:xfrm>
        </p:spPr>
        <p:txBody>
          <a:bodyPr/>
          <a:lstStyle/>
          <a:p>
            <a:r>
              <a:rPr lang="en-US" dirty="0"/>
              <a:t>Solution</a:t>
            </a:r>
          </a:p>
        </p:txBody>
      </p:sp>
      <p:pic>
        <p:nvPicPr>
          <p:cNvPr id="70" name="Picture Placeholder 69" descr="Store outline">
            <a:extLst>
              <a:ext uri="{FF2B5EF4-FFF2-40B4-BE49-F238E27FC236}">
                <a16:creationId xmlns:a16="http://schemas.microsoft.com/office/drawing/2014/main" id="{C5BC0C3F-C9C6-43FA-BA19-88445A15FF31}"/>
              </a:ext>
            </a:extLst>
          </p:cNvPr>
          <p:cNvPicPr>
            <a:picLocks noGrp="1" noChangeAspect="1"/>
          </p:cNvPicPr>
          <p:nvPr>
            <p:ph type="pic" sz="quarter" idx="21"/>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4414645" y="758825"/>
            <a:ext cx="599148" cy="600075"/>
          </a:xfrm>
        </p:spPr>
      </p:pic>
      <p:sp>
        <p:nvSpPr>
          <p:cNvPr id="106" name="Text Placeholder 105">
            <a:extLst>
              <a:ext uri="{FF2B5EF4-FFF2-40B4-BE49-F238E27FC236}">
                <a16:creationId xmlns:a16="http://schemas.microsoft.com/office/drawing/2014/main" id="{F602BA9F-64DF-443C-A15D-FB8E9129F19F}"/>
              </a:ext>
            </a:extLst>
          </p:cNvPr>
          <p:cNvSpPr>
            <a:spLocks noGrp="1"/>
          </p:cNvSpPr>
          <p:nvPr>
            <p:ph type="body" sz="quarter" idx="17"/>
          </p:nvPr>
        </p:nvSpPr>
        <p:spPr>
          <a:xfrm>
            <a:off x="4414645" y="1388209"/>
            <a:ext cx="3281555" cy="426393"/>
          </a:xfrm>
        </p:spPr>
        <p:txBody>
          <a:bodyPr/>
          <a:lstStyle/>
          <a:p>
            <a:r>
              <a:rPr lang="en-US" dirty="0"/>
              <a:t>Close the gap</a:t>
            </a:r>
          </a:p>
        </p:txBody>
      </p:sp>
      <p:sp>
        <p:nvSpPr>
          <p:cNvPr id="102" name="Text Placeholder 101">
            <a:extLst>
              <a:ext uri="{FF2B5EF4-FFF2-40B4-BE49-F238E27FC236}">
                <a16:creationId xmlns:a16="http://schemas.microsoft.com/office/drawing/2014/main" id="{87C9F3E7-849D-4701-91D9-6C693FCDFD4B}"/>
              </a:ext>
            </a:extLst>
          </p:cNvPr>
          <p:cNvSpPr>
            <a:spLocks noGrp="1"/>
          </p:cNvSpPr>
          <p:nvPr>
            <p:ph type="body" sz="quarter" idx="13"/>
          </p:nvPr>
        </p:nvSpPr>
        <p:spPr>
          <a:xfrm>
            <a:off x="4414645" y="1767713"/>
            <a:ext cx="3281555" cy="1125740"/>
          </a:xfrm>
        </p:spPr>
        <p:txBody>
          <a:bodyPr/>
          <a:lstStyle/>
          <a:p>
            <a:r>
              <a:rPr lang="en-US" dirty="0"/>
              <a:t>Our product makes medical equipment/appointments easier​ to access even in rural areas.</a:t>
            </a:r>
          </a:p>
        </p:txBody>
      </p:sp>
      <p:pic>
        <p:nvPicPr>
          <p:cNvPr id="73" name="Picture Placeholder 72" descr="Piggy Bank outline">
            <a:extLst>
              <a:ext uri="{FF2B5EF4-FFF2-40B4-BE49-F238E27FC236}">
                <a16:creationId xmlns:a16="http://schemas.microsoft.com/office/drawing/2014/main" id="{171B782E-274D-43CA-B223-838F0D5ACED5}"/>
              </a:ext>
            </a:extLst>
          </p:cNvPr>
          <p:cNvPicPr>
            <a:picLocks noGrp="1" noChangeAspect="1"/>
          </p:cNvPicPr>
          <p:nvPr>
            <p:ph type="pic" sz="quarter" idx="22"/>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4414645" y="3251858"/>
            <a:ext cx="599148" cy="600075"/>
          </a:xfrm>
        </p:spPr>
      </p:pic>
      <p:sp>
        <p:nvSpPr>
          <p:cNvPr id="108" name="Text Placeholder 107">
            <a:extLst>
              <a:ext uri="{FF2B5EF4-FFF2-40B4-BE49-F238E27FC236}">
                <a16:creationId xmlns:a16="http://schemas.microsoft.com/office/drawing/2014/main" id="{F91A931F-104A-4201-B572-DEAC49B6EA57}"/>
              </a:ext>
            </a:extLst>
          </p:cNvPr>
          <p:cNvSpPr>
            <a:spLocks noGrp="1"/>
          </p:cNvSpPr>
          <p:nvPr>
            <p:ph type="body" sz="quarter" idx="19"/>
          </p:nvPr>
        </p:nvSpPr>
        <p:spPr>
          <a:xfrm>
            <a:off x="4414645" y="3866925"/>
            <a:ext cx="3281555" cy="428891"/>
          </a:xfrm>
        </p:spPr>
        <p:txBody>
          <a:bodyPr/>
          <a:lstStyle/>
          <a:p>
            <a:r>
              <a:rPr lang="en-US" dirty="0"/>
              <a:t>Cost savings</a:t>
            </a:r>
          </a:p>
        </p:txBody>
      </p:sp>
      <p:sp>
        <p:nvSpPr>
          <p:cNvPr id="104" name="Text Placeholder 103">
            <a:extLst>
              <a:ext uri="{FF2B5EF4-FFF2-40B4-BE49-F238E27FC236}">
                <a16:creationId xmlns:a16="http://schemas.microsoft.com/office/drawing/2014/main" id="{7A039369-92B6-432F-B823-6AAFAC119153}"/>
              </a:ext>
            </a:extLst>
          </p:cNvPr>
          <p:cNvSpPr>
            <a:spLocks noGrp="1"/>
          </p:cNvSpPr>
          <p:nvPr>
            <p:ph type="body" sz="quarter" idx="15"/>
          </p:nvPr>
        </p:nvSpPr>
        <p:spPr>
          <a:xfrm>
            <a:off x="4414645" y="4248925"/>
            <a:ext cx="3281555" cy="1429216"/>
          </a:xfrm>
        </p:spPr>
        <p:txBody>
          <a:bodyPr>
            <a:normAutofit/>
          </a:bodyPr>
          <a:lstStyle/>
          <a:p>
            <a:r>
              <a:rPr lang="en-US" dirty="0"/>
              <a:t>Online access to telemedicine consultations with healthcare professionals, including features like video calls, chat, and prescription management.</a:t>
            </a:r>
          </a:p>
        </p:txBody>
      </p:sp>
      <p:pic>
        <p:nvPicPr>
          <p:cNvPr id="71" name="Picture Placeholder 70" descr="Group of women outline">
            <a:extLst>
              <a:ext uri="{FF2B5EF4-FFF2-40B4-BE49-F238E27FC236}">
                <a16:creationId xmlns:a16="http://schemas.microsoft.com/office/drawing/2014/main" id="{8737B8AB-109F-4DF2-8468-26ABD1CD1A97}"/>
              </a:ext>
            </a:extLst>
          </p:cNvPr>
          <p:cNvPicPr>
            <a:picLocks noGrp="1" noChangeAspect="1"/>
          </p:cNvPicPr>
          <p:nvPr>
            <p:ph type="pic" sz="quarter" idx="24"/>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8077157" y="773142"/>
            <a:ext cx="599148" cy="600075"/>
          </a:xfrm>
        </p:spPr>
      </p:pic>
      <p:sp>
        <p:nvSpPr>
          <p:cNvPr id="107" name="Text Placeholder 106">
            <a:extLst>
              <a:ext uri="{FF2B5EF4-FFF2-40B4-BE49-F238E27FC236}">
                <a16:creationId xmlns:a16="http://schemas.microsoft.com/office/drawing/2014/main" id="{EE7D047E-59C2-45CD-92F2-D40EC13396D8}"/>
              </a:ext>
            </a:extLst>
          </p:cNvPr>
          <p:cNvSpPr>
            <a:spLocks noGrp="1"/>
          </p:cNvSpPr>
          <p:nvPr>
            <p:ph type="body" sz="quarter" idx="18"/>
          </p:nvPr>
        </p:nvSpPr>
        <p:spPr>
          <a:xfrm>
            <a:off x="8072244" y="1388209"/>
            <a:ext cx="3281556" cy="426393"/>
          </a:xfrm>
        </p:spPr>
        <p:txBody>
          <a:bodyPr/>
          <a:lstStyle/>
          <a:p>
            <a:r>
              <a:rPr lang="en-US" dirty="0"/>
              <a:t>Target Audience</a:t>
            </a:r>
          </a:p>
        </p:txBody>
      </p:sp>
      <p:sp>
        <p:nvSpPr>
          <p:cNvPr id="103" name="Text Placeholder 102">
            <a:extLst>
              <a:ext uri="{FF2B5EF4-FFF2-40B4-BE49-F238E27FC236}">
                <a16:creationId xmlns:a16="http://schemas.microsoft.com/office/drawing/2014/main" id="{646AF0A1-85BB-4AA7-A21D-31E3ACA4E484}"/>
              </a:ext>
            </a:extLst>
          </p:cNvPr>
          <p:cNvSpPr>
            <a:spLocks noGrp="1"/>
          </p:cNvSpPr>
          <p:nvPr>
            <p:ph type="body" sz="quarter" idx="14"/>
          </p:nvPr>
        </p:nvSpPr>
        <p:spPr>
          <a:xfrm>
            <a:off x="8072244" y="1767713"/>
            <a:ext cx="3281556" cy="1125740"/>
          </a:xfrm>
        </p:spPr>
        <p:txBody>
          <a:bodyPr/>
          <a:lstStyle/>
          <a:p>
            <a:r>
              <a:rPr lang="en-US" dirty="0"/>
              <a:t>Rural areas &amp; Remote villages </a:t>
            </a:r>
          </a:p>
        </p:txBody>
      </p:sp>
      <p:pic>
        <p:nvPicPr>
          <p:cNvPr id="72" name="Picture Placeholder 71" descr="Postit Notes 3 outline">
            <a:extLst>
              <a:ext uri="{FF2B5EF4-FFF2-40B4-BE49-F238E27FC236}">
                <a16:creationId xmlns:a16="http://schemas.microsoft.com/office/drawing/2014/main" id="{E90427B4-D39F-47A3-97B4-C74C268A7B7C}"/>
              </a:ext>
            </a:extLst>
          </p:cNvPr>
          <p:cNvPicPr>
            <a:picLocks noGrp="1" noChangeAspect="1"/>
          </p:cNvPicPr>
          <p:nvPr>
            <p:ph type="pic" sz="quarter" idx="23"/>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8072244" y="3237794"/>
            <a:ext cx="599148" cy="600075"/>
          </a:xfrm>
        </p:spPr>
      </p:pic>
      <p:sp>
        <p:nvSpPr>
          <p:cNvPr id="109" name="Text Placeholder 108">
            <a:extLst>
              <a:ext uri="{FF2B5EF4-FFF2-40B4-BE49-F238E27FC236}">
                <a16:creationId xmlns:a16="http://schemas.microsoft.com/office/drawing/2014/main" id="{E3A6F092-A0CA-42CA-9DCB-8C68F03ADEA0}"/>
              </a:ext>
            </a:extLst>
          </p:cNvPr>
          <p:cNvSpPr>
            <a:spLocks noGrp="1"/>
          </p:cNvSpPr>
          <p:nvPr>
            <p:ph type="body" sz="quarter" idx="20"/>
          </p:nvPr>
        </p:nvSpPr>
        <p:spPr>
          <a:xfrm>
            <a:off x="8072244" y="3866925"/>
            <a:ext cx="3281556" cy="428891"/>
          </a:xfrm>
        </p:spPr>
        <p:txBody>
          <a:bodyPr/>
          <a:lstStyle/>
          <a:p>
            <a:r>
              <a:rPr lang="en-US" dirty="0"/>
              <a:t>Easy to use</a:t>
            </a:r>
          </a:p>
        </p:txBody>
      </p:sp>
      <p:sp>
        <p:nvSpPr>
          <p:cNvPr id="105" name="Text Placeholder 104">
            <a:extLst>
              <a:ext uri="{FF2B5EF4-FFF2-40B4-BE49-F238E27FC236}">
                <a16:creationId xmlns:a16="http://schemas.microsoft.com/office/drawing/2014/main" id="{649F134A-1B56-4E11-A372-68E33FEC1EA6}"/>
              </a:ext>
            </a:extLst>
          </p:cNvPr>
          <p:cNvSpPr>
            <a:spLocks noGrp="1"/>
          </p:cNvSpPr>
          <p:nvPr>
            <p:ph type="body" sz="quarter" idx="16"/>
          </p:nvPr>
        </p:nvSpPr>
        <p:spPr>
          <a:xfrm>
            <a:off x="8072244" y="4248925"/>
            <a:ext cx="3281556" cy="1429216"/>
          </a:xfrm>
        </p:spPr>
        <p:txBody>
          <a:bodyPr>
            <a:normAutofit fontScale="92500" lnSpcReduction="20000"/>
          </a:bodyPr>
          <a:lstStyle/>
          <a:p>
            <a:r>
              <a:rPr lang="en-US" dirty="0"/>
              <a:t> Provide accessible health education content on common diseases, preventive care, and maternal health.</a:t>
            </a:r>
          </a:p>
          <a:p>
            <a:r>
              <a:rPr lang="en-US" dirty="0"/>
              <a:t>Integrates a feature to connect users with nearby healthcare facilities or ambulances in case of emergencies.</a:t>
            </a:r>
          </a:p>
        </p:txBody>
      </p:sp>
      <p:sp>
        <p:nvSpPr>
          <p:cNvPr id="4" name="Slide Number Placeholder 3">
            <a:extLst>
              <a:ext uri="{FF2B5EF4-FFF2-40B4-BE49-F238E27FC236}">
                <a16:creationId xmlns:a16="http://schemas.microsoft.com/office/drawing/2014/main" id="{A2AC6252-4303-4C45-9EC4-303A08CB4B58}"/>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6</a:t>
            </a:fld>
            <a:endParaRPr lang="en-US" dirty="0"/>
          </a:p>
        </p:txBody>
      </p:sp>
    </p:spTree>
    <p:extLst>
      <p:ext uri="{BB962C8B-B14F-4D97-AF65-F5344CB8AC3E}">
        <p14:creationId xmlns:p14="http://schemas.microsoft.com/office/powerpoint/2010/main" val="481774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id="{C1422C90-427C-4AD4-97AD-6B9853B23F76}"/>
              </a:ext>
            </a:extLst>
          </p:cNvPr>
          <p:cNvSpPr>
            <a:spLocks noGrp="1"/>
          </p:cNvSpPr>
          <p:nvPr>
            <p:ph type="title"/>
          </p:nvPr>
        </p:nvSpPr>
        <p:spPr>
          <a:xfrm rot="16200000">
            <a:off x="-2012445" y="2994362"/>
            <a:ext cx="5915531" cy="682498"/>
          </a:xfrm>
        </p:spPr>
        <p:txBody>
          <a:bodyPr/>
          <a:lstStyle/>
          <a:p>
            <a:r>
              <a:rPr lang="en-US" dirty="0"/>
              <a:t>Technology stack</a:t>
            </a:r>
          </a:p>
        </p:txBody>
      </p:sp>
      <p:pic>
        <p:nvPicPr>
          <p:cNvPr id="17" name="Picture Placeholder 16" descr="A person holding a baby while a doctor listens to their heart">
            <a:extLst>
              <a:ext uri="{FF2B5EF4-FFF2-40B4-BE49-F238E27FC236}">
                <a16:creationId xmlns:a16="http://schemas.microsoft.com/office/drawing/2014/main" id="{CB1FCAEC-7B83-4519-9EF3-BA0E904C316C}"/>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flipH="1">
            <a:off x="1809750" y="475743"/>
            <a:ext cx="6475268" cy="5915532"/>
          </a:xfrm>
        </p:spPr>
      </p:pic>
      <p:sp>
        <p:nvSpPr>
          <p:cNvPr id="24" name="Text Placeholder 23">
            <a:extLst>
              <a:ext uri="{FF2B5EF4-FFF2-40B4-BE49-F238E27FC236}">
                <a16:creationId xmlns:a16="http://schemas.microsoft.com/office/drawing/2014/main" id="{7B521B55-CA93-422E-A413-4F38F20BA182}"/>
              </a:ext>
            </a:extLst>
          </p:cNvPr>
          <p:cNvSpPr>
            <a:spLocks noGrp="1"/>
          </p:cNvSpPr>
          <p:nvPr>
            <p:ph type="body" sz="quarter" idx="17"/>
          </p:nvPr>
        </p:nvSpPr>
        <p:spPr>
          <a:xfrm>
            <a:off x="8691418" y="584462"/>
            <a:ext cx="3500581" cy="588060"/>
          </a:xfrm>
        </p:spPr>
        <p:txBody>
          <a:bodyPr anchor="t"/>
          <a:lstStyle/>
          <a:p>
            <a:r>
              <a:rPr lang="en-IN" b="1" dirty="0"/>
              <a:t>Cross-Platform Development</a:t>
            </a:r>
            <a:r>
              <a:rPr lang="en-IN" dirty="0"/>
              <a:t>:</a:t>
            </a:r>
            <a:endParaRPr lang="en-US" dirty="0"/>
          </a:p>
        </p:txBody>
      </p:sp>
      <p:sp>
        <p:nvSpPr>
          <p:cNvPr id="23" name="Text Placeholder 22">
            <a:extLst>
              <a:ext uri="{FF2B5EF4-FFF2-40B4-BE49-F238E27FC236}">
                <a16:creationId xmlns:a16="http://schemas.microsoft.com/office/drawing/2014/main" id="{98221D68-CEED-411C-AC3A-7A72C4371319}"/>
              </a:ext>
            </a:extLst>
          </p:cNvPr>
          <p:cNvSpPr>
            <a:spLocks noGrp="1"/>
          </p:cNvSpPr>
          <p:nvPr>
            <p:ph type="body" sz="quarter" idx="16"/>
          </p:nvPr>
        </p:nvSpPr>
        <p:spPr>
          <a:xfrm>
            <a:off x="8691419" y="1125633"/>
            <a:ext cx="2937452" cy="1192694"/>
          </a:xfrm>
        </p:spPr>
        <p:txBody>
          <a:bodyPr>
            <a:normAutofit/>
          </a:bodyPr>
          <a:lstStyle/>
          <a:p>
            <a:r>
              <a:rPr lang="en-US" dirty="0"/>
              <a:t>We use a cross-platform framework like Flutter or React Native to ensure the app runs on Android</a:t>
            </a:r>
          </a:p>
        </p:txBody>
      </p:sp>
      <p:sp>
        <p:nvSpPr>
          <p:cNvPr id="28" name="Text Placeholder 27">
            <a:extLst>
              <a:ext uri="{FF2B5EF4-FFF2-40B4-BE49-F238E27FC236}">
                <a16:creationId xmlns:a16="http://schemas.microsoft.com/office/drawing/2014/main" id="{721A5EF9-E3DB-4CA4-93F3-39B1B8D5E28A}"/>
              </a:ext>
            </a:extLst>
          </p:cNvPr>
          <p:cNvSpPr>
            <a:spLocks noGrp="1"/>
          </p:cNvSpPr>
          <p:nvPr>
            <p:ph type="body" sz="quarter" idx="21"/>
          </p:nvPr>
        </p:nvSpPr>
        <p:spPr>
          <a:xfrm>
            <a:off x="8691419" y="2384981"/>
            <a:ext cx="2937452" cy="626161"/>
          </a:xfrm>
        </p:spPr>
        <p:txBody>
          <a:bodyPr anchor="t"/>
          <a:lstStyle/>
          <a:p>
            <a:r>
              <a:rPr lang="en-IN" b="1" dirty="0"/>
              <a:t>Backend Infrastructure</a:t>
            </a:r>
            <a:r>
              <a:rPr lang="en-IN" dirty="0"/>
              <a:t>:</a:t>
            </a:r>
            <a:endParaRPr lang="en-US" dirty="0"/>
          </a:p>
        </p:txBody>
      </p:sp>
      <p:sp>
        <p:nvSpPr>
          <p:cNvPr id="27" name="Text Placeholder 26">
            <a:extLst>
              <a:ext uri="{FF2B5EF4-FFF2-40B4-BE49-F238E27FC236}">
                <a16:creationId xmlns:a16="http://schemas.microsoft.com/office/drawing/2014/main" id="{C076F9C5-3B11-41F8-AE36-0DAED2322784}"/>
              </a:ext>
            </a:extLst>
          </p:cNvPr>
          <p:cNvSpPr>
            <a:spLocks noGrp="1"/>
          </p:cNvSpPr>
          <p:nvPr>
            <p:ph type="body" sz="quarter" idx="20"/>
          </p:nvPr>
        </p:nvSpPr>
        <p:spPr>
          <a:xfrm>
            <a:off x="8691419" y="2964253"/>
            <a:ext cx="2937452" cy="1106662"/>
          </a:xfrm>
        </p:spPr>
        <p:txBody>
          <a:bodyPr>
            <a:normAutofit lnSpcReduction="10000"/>
          </a:bodyPr>
          <a:lstStyle/>
          <a:p>
            <a:r>
              <a:rPr lang="en-US" dirty="0"/>
              <a:t>Developed a robust backend that supports real-time communication, user management, and data synchronization.</a:t>
            </a:r>
          </a:p>
        </p:txBody>
      </p:sp>
      <p:sp>
        <p:nvSpPr>
          <p:cNvPr id="26" name="Text Placeholder 25">
            <a:extLst>
              <a:ext uri="{FF2B5EF4-FFF2-40B4-BE49-F238E27FC236}">
                <a16:creationId xmlns:a16="http://schemas.microsoft.com/office/drawing/2014/main" id="{A3F19829-ECF0-478F-BED1-112739B393C7}"/>
              </a:ext>
            </a:extLst>
          </p:cNvPr>
          <p:cNvSpPr>
            <a:spLocks noGrp="1"/>
          </p:cNvSpPr>
          <p:nvPr>
            <p:ph type="body" sz="quarter" idx="19"/>
          </p:nvPr>
        </p:nvSpPr>
        <p:spPr>
          <a:xfrm>
            <a:off x="8691419" y="4226664"/>
            <a:ext cx="2937452" cy="537068"/>
          </a:xfrm>
        </p:spPr>
        <p:txBody>
          <a:bodyPr anchor="t"/>
          <a:lstStyle/>
          <a:p>
            <a:r>
              <a:rPr lang="en-IN" b="1" dirty="0"/>
              <a:t>Scalable Cloud Services</a:t>
            </a:r>
            <a:r>
              <a:rPr lang="en-IN" dirty="0"/>
              <a:t>: </a:t>
            </a:r>
            <a:endParaRPr lang="en-US" dirty="0"/>
          </a:p>
        </p:txBody>
      </p:sp>
      <p:sp>
        <p:nvSpPr>
          <p:cNvPr id="25" name="Text Placeholder 24">
            <a:extLst>
              <a:ext uri="{FF2B5EF4-FFF2-40B4-BE49-F238E27FC236}">
                <a16:creationId xmlns:a16="http://schemas.microsoft.com/office/drawing/2014/main" id="{50EBA51D-BA19-453B-856F-01148078D94F}"/>
              </a:ext>
            </a:extLst>
          </p:cNvPr>
          <p:cNvSpPr>
            <a:spLocks noGrp="1"/>
          </p:cNvSpPr>
          <p:nvPr>
            <p:ph type="body" sz="quarter" idx="18"/>
          </p:nvPr>
        </p:nvSpPr>
        <p:spPr>
          <a:xfrm>
            <a:off x="8691419" y="4819135"/>
            <a:ext cx="2937452" cy="1106662"/>
          </a:xfrm>
        </p:spPr>
        <p:txBody>
          <a:bodyPr>
            <a:normAutofit/>
          </a:bodyPr>
          <a:lstStyle/>
          <a:p>
            <a:r>
              <a:rPr lang="en-US" dirty="0"/>
              <a:t>Hosted the application on scalable cloud services (like AWS, Azure) to ensure it can handle varying loads.</a:t>
            </a:r>
            <a:endParaRPr lang="en-ZA" dirty="0"/>
          </a:p>
        </p:txBody>
      </p:sp>
      <p:sp>
        <p:nvSpPr>
          <p:cNvPr id="3" name="Footer Placeholder 2">
            <a:extLst>
              <a:ext uri="{FF2B5EF4-FFF2-40B4-BE49-F238E27FC236}">
                <a16:creationId xmlns:a16="http://schemas.microsoft.com/office/drawing/2014/main" id="{D20FD375-4201-4035-9B0E-0E78EA549D1B}"/>
              </a:ext>
            </a:extLst>
          </p:cNvPr>
          <p:cNvSpPr>
            <a:spLocks noGrp="1"/>
          </p:cNvSpPr>
          <p:nvPr>
            <p:ph type="ftr" sz="quarter" idx="11"/>
          </p:nvPr>
        </p:nvSpPr>
        <p:spPr>
          <a:xfrm>
            <a:off x="2722186" y="6065283"/>
            <a:ext cx="7660064" cy="1106662"/>
          </a:xfrm>
        </p:spPr>
        <p:txBody>
          <a:bodyPr/>
          <a:lstStyle/>
          <a:p>
            <a:r>
              <a:rPr lang="en-US" b="1" dirty="0">
                <a:highlight>
                  <a:srgbClr val="00FFFF"/>
                </a:highlight>
              </a:rPr>
              <a:t>Implement AI for natural language processing (NLP) to improve voice assistance and automatic translation between languages.</a:t>
            </a:r>
          </a:p>
        </p:txBody>
      </p:sp>
      <p:sp>
        <p:nvSpPr>
          <p:cNvPr id="4" name="Slide Number Placeholder 3">
            <a:extLst>
              <a:ext uri="{FF2B5EF4-FFF2-40B4-BE49-F238E27FC236}">
                <a16:creationId xmlns:a16="http://schemas.microsoft.com/office/drawing/2014/main" id="{C9FA8E79-2231-42DD-834F-F399CC7D16DE}"/>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7</a:t>
            </a:fld>
            <a:endParaRPr lang="en-US" dirty="0"/>
          </a:p>
        </p:txBody>
      </p:sp>
      <p:pic>
        <p:nvPicPr>
          <p:cNvPr id="7170" name="Picture 2" descr="Physics ">
            <a:extLst>
              <a:ext uri="{FF2B5EF4-FFF2-40B4-BE49-F238E27FC236}">
                <a16:creationId xmlns:a16="http://schemas.microsoft.com/office/drawing/2014/main" id="{117250C9-C6F0-6679-A921-F54BEC68DB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9616" y="892240"/>
            <a:ext cx="798509" cy="79850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Leading Flutter Agency | Very Good Ventures">
            <a:extLst>
              <a:ext uri="{FF2B5EF4-FFF2-40B4-BE49-F238E27FC236}">
                <a16:creationId xmlns:a16="http://schemas.microsoft.com/office/drawing/2014/main" id="{8730FC89-6A5A-0B3C-0664-12CB7E2636E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482" r="12074"/>
          <a:stretch/>
        </p:blipFill>
        <p:spPr bwMode="auto">
          <a:xfrm>
            <a:off x="11366141" y="1860421"/>
            <a:ext cx="669131" cy="1071562"/>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Django ">
            <a:extLst>
              <a:ext uri="{FF2B5EF4-FFF2-40B4-BE49-F238E27FC236}">
                <a16:creationId xmlns:a16="http://schemas.microsoft.com/office/drawing/2014/main" id="{C0CD6D13-6021-E35F-0CEA-56D0E4FE7C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83908" y="3227044"/>
            <a:ext cx="944217" cy="944217"/>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descr="Web ">
            <a:extLst>
              <a:ext uri="{FF2B5EF4-FFF2-40B4-BE49-F238E27FC236}">
                <a16:creationId xmlns:a16="http://schemas.microsoft.com/office/drawing/2014/main" id="{600ABE11-E952-4EAF-9D2A-278B48DA0F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78329" y="4286817"/>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7182" name="Picture 14" descr="Azure ">
            <a:extLst>
              <a:ext uri="{FF2B5EF4-FFF2-40B4-BE49-F238E27FC236}">
                <a16:creationId xmlns:a16="http://schemas.microsoft.com/office/drawing/2014/main" id="{EA51B7D3-CF7B-2104-6078-1E5FE7D60C3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83298" y="5545083"/>
            <a:ext cx="745435" cy="745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646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0D55C-65A8-12F4-3A88-A46BA6C1AB55}"/>
              </a:ext>
            </a:extLst>
          </p:cNvPr>
          <p:cNvSpPr>
            <a:spLocks noGrp="1"/>
          </p:cNvSpPr>
          <p:nvPr>
            <p:ph type="title"/>
          </p:nvPr>
        </p:nvSpPr>
        <p:spPr>
          <a:xfrm>
            <a:off x="-993593" y="117745"/>
            <a:ext cx="4509289" cy="639195"/>
          </a:xfrm>
        </p:spPr>
        <p:txBody>
          <a:bodyPr/>
          <a:lstStyle/>
          <a:p>
            <a:r>
              <a:rPr lang="en-IN" dirty="0"/>
              <a:t>workflow</a:t>
            </a:r>
          </a:p>
        </p:txBody>
      </p:sp>
      <p:pic>
        <p:nvPicPr>
          <p:cNvPr id="28" name="Picture Placeholder 27">
            <a:extLst>
              <a:ext uri="{FF2B5EF4-FFF2-40B4-BE49-F238E27FC236}">
                <a16:creationId xmlns:a16="http://schemas.microsoft.com/office/drawing/2014/main" id="{521B549E-654E-1E1D-C51F-1F81F799056D}"/>
              </a:ext>
            </a:extLst>
          </p:cNvPr>
          <p:cNvPicPr>
            <a:picLocks noGrp="1" noChangeAspect="1"/>
          </p:cNvPicPr>
          <p:nvPr>
            <p:ph type="pic" sz="quarter" idx="21"/>
          </p:nvPr>
        </p:nvPicPr>
        <p:blipFill>
          <a:blip r:embed="rId2"/>
          <a:srcRect l="132" r="132"/>
          <a:stretch>
            <a:fillRect/>
          </a:stretch>
        </p:blipFill>
        <p:spPr>
          <a:xfrm>
            <a:off x="3516313" y="341313"/>
            <a:ext cx="598487" cy="600075"/>
          </a:xfrm>
        </p:spPr>
      </p:pic>
      <p:sp>
        <p:nvSpPr>
          <p:cNvPr id="4" name="Text Placeholder 3">
            <a:extLst>
              <a:ext uri="{FF2B5EF4-FFF2-40B4-BE49-F238E27FC236}">
                <a16:creationId xmlns:a16="http://schemas.microsoft.com/office/drawing/2014/main" id="{ED42B011-4E83-012A-0D5F-5E1A599EF7A3}"/>
              </a:ext>
            </a:extLst>
          </p:cNvPr>
          <p:cNvSpPr>
            <a:spLocks noGrp="1"/>
          </p:cNvSpPr>
          <p:nvPr>
            <p:ph type="body" sz="quarter" idx="17"/>
          </p:nvPr>
        </p:nvSpPr>
        <p:spPr>
          <a:xfrm>
            <a:off x="4114844" y="515063"/>
            <a:ext cx="3281555" cy="426393"/>
          </a:xfrm>
        </p:spPr>
        <p:txBody>
          <a:bodyPr/>
          <a:lstStyle/>
          <a:p>
            <a:r>
              <a:rPr lang="en-IN" dirty="0"/>
              <a:t>1.User Onboarding &amp; Accessibility</a:t>
            </a:r>
          </a:p>
        </p:txBody>
      </p:sp>
      <p:pic>
        <p:nvPicPr>
          <p:cNvPr id="32" name="Picture Placeholder 31">
            <a:extLst>
              <a:ext uri="{FF2B5EF4-FFF2-40B4-BE49-F238E27FC236}">
                <a16:creationId xmlns:a16="http://schemas.microsoft.com/office/drawing/2014/main" id="{32282CF7-4413-F000-A6F9-40849969EC92}"/>
              </a:ext>
            </a:extLst>
          </p:cNvPr>
          <p:cNvPicPr>
            <a:picLocks noGrp="1" noChangeAspect="1"/>
          </p:cNvPicPr>
          <p:nvPr>
            <p:ph type="pic" sz="quarter" idx="22"/>
          </p:nvPr>
        </p:nvPicPr>
        <p:blipFill>
          <a:blip r:embed="rId3"/>
          <a:srcRect l="132" r="132"/>
          <a:stretch>
            <a:fillRect/>
          </a:stretch>
        </p:blipFill>
        <p:spPr>
          <a:xfrm>
            <a:off x="3627438" y="3748088"/>
            <a:ext cx="693548" cy="695388"/>
          </a:xfrm>
        </p:spPr>
      </p:pic>
      <p:sp>
        <p:nvSpPr>
          <p:cNvPr id="7" name="Text Placeholder 6">
            <a:extLst>
              <a:ext uri="{FF2B5EF4-FFF2-40B4-BE49-F238E27FC236}">
                <a16:creationId xmlns:a16="http://schemas.microsoft.com/office/drawing/2014/main" id="{3A755309-6EEE-ADFE-BDE3-407B2831B0D5}"/>
              </a:ext>
            </a:extLst>
          </p:cNvPr>
          <p:cNvSpPr>
            <a:spLocks noGrp="1"/>
          </p:cNvSpPr>
          <p:nvPr>
            <p:ph type="body" sz="quarter" idx="19"/>
          </p:nvPr>
        </p:nvSpPr>
        <p:spPr/>
        <p:txBody>
          <a:bodyPr/>
          <a:lstStyle/>
          <a:p>
            <a:r>
              <a:rPr lang="en-IN" dirty="0"/>
              <a:t>3. </a:t>
            </a:r>
            <a:r>
              <a:rPr lang="en-IN" b="1" dirty="0"/>
              <a:t>Doctor Consultation</a:t>
            </a:r>
            <a:endParaRPr lang="en-IN" dirty="0"/>
          </a:p>
        </p:txBody>
      </p:sp>
      <p:pic>
        <p:nvPicPr>
          <p:cNvPr id="30" name="Picture Placeholder 29">
            <a:extLst>
              <a:ext uri="{FF2B5EF4-FFF2-40B4-BE49-F238E27FC236}">
                <a16:creationId xmlns:a16="http://schemas.microsoft.com/office/drawing/2014/main" id="{8189279B-7E73-E099-CB6D-7FE3454F8DF2}"/>
              </a:ext>
            </a:extLst>
          </p:cNvPr>
          <p:cNvPicPr>
            <a:picLocks noGrp="1" noChangeAspect="1"/>
          </p:cNvPicPr>
          <p:nvPr>
            <p:ph type="pic" sz="quarter" idx="24"/>
          </p:nvPr>
        </p:nvPicPr>
        <p:blipFill>
          <a:blip r:embed="rId4"/>
          <a:srcRect/>
          <a:stretch>
            <a:fillRect/>
          </a:stretch>
        </p:blipFill>
        <p:spPr>
          <a:xfrm>
            <a:off x="7853363" y="354013"/>
            <a:ext cx="600075" cy="600075"/>
          </a:xfrm>
        </p:spPr>
      </p:pic>
      <p:sp>
        <p:nvSpPr>
          <p:cNvPr id="10" name="Text Placeholder 9">
            <a:extLst>
              <a:ext uri="{FF2B5EF4-FFF2-40B4-BE49-F238E27FC236}">
                <a16:creationId xmlns:a16="http://schemas.microsoft.com/office/drawing/2014/main" id="{E657B466-952A-6040-3528-4A56EA04D567}"/>
              </a:ext>
            </a:extLst>
          </p:cNvPr>
          <p:cNvSpPr>
            <a:spLocks noGrp="1"/>
          </p:cNvSpPr>
          <p:nvPr>
            <p:ph type="body" sz="quarter" idx="18"/>
          </p:nvPr>
        </p:nvSpPr>
        <p:spPr>
          <a:xfrm>
            <a:off x="8452974" y="499007"/>
            <a:ext cx="3281556" cy="426393"/>
          </a:xfrm>
        </p:spPr>
        <p:txBody>
          <a:bodyPr/>
          <a:lstStyle/>
          <a:p>
            <a:r>
              <a:rPr lang="en-IN" dirty="0"/>
              <a:t>2. </a:t>
            </a:r>
            <a:r>
              <a:rPr lang="en-IN" b="1" dirty="0"/>
              <a:t>Main Interface &amp; Navigation</a:t>
            </a:r>
            <a:endParaRPr lang="en-IN" dirty="0"/>
          </a:p>
        </p:txBody>
      </p:sp>
      <p:pic>
        <p:nvPicPr>
          <p:cNvPr id="34" name="Picture Placeholder 33">
            <a:extLst>
              <a:ext uri="{FF2B5EF4-FFF2-40B4-BE49-F238E27FC236}">
                <a16:creationId xmlns:a16="http://schemas.microsoft.com/office/drawing/2014/main" id="{E95C5DCA-0023-E17B-22F3-92B0658F61AD}"/>
              </a:ext>
            </a:extLst>
          </p:cNvPr>
          <p:cNvPicPr>
            <a:picLocks noGrp="1" noChangeAspect="1"/>
          </p:cNvPicPr>
          <p:nvPr>
            <p:ph type="pic" sz="quarter" idx="23"/>
          </p:nvPr>
        </p:nvPicPr>
        <p:blipFill>
          <a:blip r:embed="rId5"/>
          <a:srcRect/>
          <a:stretch>
            <a:fillRect/>
          </a:stretch>
        </p:blipFill>
        <p:spPr>
          <a:xfrm>
            <a:off x="7789859" y="3506487"/>
            <a:ext cx="852982" cy="852982"/>
          </a:xfrm>
        </p:spPr>
      </p:pic>
      <p:sp>
        <p:nvSpPr>
          <p:cNvPr id="13" name="Text Placeholder 12">
            <a:extLst>
              <a:ext uri="{FF2B5EF4-FFF2-40B4-BE49-F238E27FC236}">
                <a16:creationId xmlns:a16="http://schemas.microsoft.com/office/drawing/2014/main" id="{25E0C43A-6FF8-E3DA-DF5E-A872C766D38E}"/>
              </a:ext>
            </a:extLst>
          </p:cNvPr>
          <p:cNvSpPr>
            <a:spLocks noGrp="1"/>
          </p:cNvSpPr>
          <p:nvPr>
            <p:ph type="body" sz="quarter" idx="20"/>
          </p:nvPr>
        </p:nvSpPr>
        <p:spPr>
          <a:xfrm>
            <a:off x="8610600" y="3748088"/>
            <a:ext cx="3281556" cy="428891"/>
          </a:xfrm>
        </p:spPr>
        <p:txBody>
          <a:bodyPr/>
          <a:lstStyle/>
          <a:p>
            <a:r>
              <a:rPr lang="en-IN" dirty="0"/>
              <a:t>4. </a:t>
            </a:r>
            <a:r>
              <a:rPr lang="en-IN" b="1" dirty="0"/>
              <a:t>Medicine Ordering</a:t>
            </a:r>
            <a:endParaRPr lang="en-IN" dirty="0"/>
          </a:p>
        </p:txBody>
      </p:sp>
      <p:sp>
        <p:nvSpPr>
          <p:cNvPr id="14" name="Text Placeholder 13">
            <a:extLst>
              <a:ext uri="{FF2B5EF4-FFF2-40B4-BE49-F238E27FC236}">
                <a16:creationId xmlns:a16="http://schemas.microsoft.com/office/drawing/2014/main" id="{FC81E7D6-D07A-82AB-5D77-8E9F3AD8F689}"/>
              </a:ext>
            </a:extLst>
          </p:cNvPr>
          <p:cNvSpPr>
            <a:spLocks noGrp="1"/>
          </p:cNvSpPr>
          <p:nvPr>
            <p:ph type="body" sz="quarter" idx="16"/>
          </p:nvPr>
        </p:nvSpPr>
        <p:spPr>
          <a:xfrm>
            <a:off x="7696200" y="4371593"/>
            <a:ext cx="4591531" cy="2035142"/>
          </a:xfrm>
        </p:spPr>
        <p:txBody>
          <a:bodyPr/>
          <a:lstStyle/>
          <a:p>
            <a:pPr>
              <a:buFont typeface="Arial" panose="020B0604020202020204" pitchFamily="34" charset="0"/>
              <a:buChar char="•"/>
            </a:pPr>
            <a:r>
              <a:rPr lang="en-US" sz="1800" b="1" dirty="0"/>
              <a:t>Prescription Upload:</a:t>
            </a:r>
            <a:r>
              <a:rPr lang="en-US" sz="1800" dirty="0"/>
              <a:t> Use photo or voice search to identify and order medicines instantly. Upload a photo, and our AI recognizes the text for direct </a:t>
            </a:r>
            <a:r>
              <a:rPr lang="en-US" sz="1800" dirty="0" err="1"/>
              <a:t>ordering.</a:t>
            </a:r>
            <a:r>
              <a:rPr lang="en-US" sz="1800" b="1" dirty="0" err="1"/>
              <a:t>Delivery</a:t>
            </a:r>
            <a:r>
              <a:rPr lang="en-US" sz="1800" b="1" dirty="0"/>
              <a:t> Options:</a:t>
            </a:r>
            <a:r>
              <a:rPr lang="en-US" sz="1800" dirty="0"/>
              <a:t> Home delivery or local pharmacy pick-up with cash on delivery.</a:t>
            </a:r>
          </a:p>
          <a:p>
            <a:endParaRPr lang="en-IN" sz="1800" dirty="0"/>
          </a:p>
        </p:txBody>
      </p:sp>
      <p:sp>
        <p:nvSpPr>
          <p:cNvPr id="17" name="Slide Number Placeholder 16">
            <a:extLst>
              <a:ext uri="{FF2B5EF4-FFF2-40B4-BE49-F238E27FC236}">
                <a16:creationId xmlns:a16="http://schemas.microsoft.com/office/drawing/2014/main" id="{A6371F6A-36E5-DD3C-3D75-01958073D5BF}"/>
              </a:ext>
            </a:extLst>
          </p:cNvPr>
          <p:cNvSpPr>
            <a:spLocks noGrp="1"/>
          </p:cNvSpPr>
          <p:nvPr>
            <p:ph type="sldNum" sz="quarter" idx="12"/>
          </p:nvPr>
        </p:nvSpPr>
        <p:spPr/>
        <p:txBody>
          <a:bodyPr/>
          <a:lstStyle/>
          <a:p>
            <a:fld id="{BF860B6F-2FE3-4DE6-9496-980E987E7466}" type="slidenum">
              <a:rPr lang="en-US" smtClean="0"/>
              <a:t>8</a:t>
            </a:fld>
            <a:endParaRPr lang="en-US" dirty="0"/>
          </a:p>
        </p:txBody>
      </p:sp>
      <p:sp>
        <p:nvSpPr>
          <p:cNvPr id="18" name="Rectangle 1">
            <a:extLst>
              <a:ext uri="{FF2B5EF4-FFF2-40B4-BE49-F238E27FC236}">
                <a16:creationId xmlns:a16="http://schemas.microsoft.com/office/drawing/2014/main" id="{28CF8440-22EA-328F-D7E1-07A47F7C4D7D}"/>
              </a:ext>
            </a:extLst>
          </p:cNvPr>
          <p:cNvSpPr>
            <a:spLocks noGrp="1" noChangeArrowheads="1"/>
          </p:cNvSpPr>
          <p:nvPr>
            <p:ph type="body" sz="quarter" idx="13"/>
          </p:nvPr>
        </p:nvSpPr>
        <p:spPr bwMode="auto">
          <a:xfrm>
            <a:off x="3417209" y="1011439"/>
            <a:ext cx="441073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Multi-Language Support:</a:t>
            </a:r>
            <a:r>
              <a:rPr kumimoji="0" lang="en-US" altLang="en-US" sz="1800" b="0" i="0" u="none" strike="noStrike" cap="none" normalizeH="0" baseline="0" dirty="0">
                <a:ln>
                  <a:noFill/>
                </a:ln>
                <a:solidFill>
                  <a:schemeClr val="tx1"/>
                </a:solidFill>
                <a:effectLst/>
                <a:latin typeface="Arial" panose="020B0604020202020204" pitchFamily="34" charset="0"/>
              </a:rPr>
              <a:t> Available in regional languages and dialects.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Voice Commands &amp; Audio Guides:</a:t>
            </a:r>
            <a:r>
              <a:rPr kumimoji="0" lang="en-US" altLang="en-US" sz="1800" b="0" i="0" u="none" strike="noStrike" cap="none" normalizeH="0" baseline="0" dirty="0">
                <a:ln>
                  <a:noFill/>
                </a:ln>
                <a:solidFill>
                  <a:schemeClr val="tx1"/>
                </a:solidFill>
                <a:effectLst/>
                <a:latin typeface="Arial" panose="020B0604020202020204" pitchFamily="34" charset="0"/>
              </a:rPr>
              <a:t> Navigate and receive instructions in local languages, catering to all literacy levels.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Simple Registration:</a:t>
            </a:r>
            <a:r>
              <a:rPr kumimoji="0" lang="en-US" altLang="en-US" sz="1800" b="0" i="0" u="none" strike="noStrike" cap="none" normalizeH="0" baseline="0" dirty="0">
                <a:ln>
                  <a:noFill/>
                </a:ln>
                <a:solidFill>
                  <a:schemeClr val="tx1"/>
                </a:solidFill>
                <a:effectLst/>
                <a:latin typeface="Arial" panose="020B0604020202020204" pitchFamily="34" charset="0"/>
              </a:rPr>
              <a:t> Quick sign-up via phone number or Aadhar, guided by icons and voice prompts. </a:t>
            </a:r>
          </a:p>
        </p:txBody>
      </p:sp>
      <p:sp>
        <p:nvSpPr>
          <p:cNvPr id="19" name="Rectangle 2">
            <a:extLst>
              <a:ext uri="{FF2B5EF4-FFF2-40B4-BE49-F238E27FC236}">
                <a16:creationId xmlns:a16="http://schemas.microsoft.com/office/drawing/2014/main" id="{DB5ACC50-7E8E-4CCB-E077-6B6A2E461C8F}"/>
              </a:ext>
            </a:extLst>
          </p:cNvPr>
          <p:cNvSpPr>
            <a:spLocks noGrp="1" noChangeArrowheads="1"/>
          </p:cNvSpPr>
          <p:nvPr>
            <p:ph type="body" sz="quarter" idx="14"/>
          </p:nvPr>
        </p:nvSpPr>
        <p:spPr bwMode="auto">
          <a:xfrm>
            <a:off x="8034082" y="1036955"/>
            <a:ext cx="389623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Home Screen:</a:t>
            </a:r>
            <a:r>
              <a:rPr kumimoji="0" lang="en-US" altLang="en-US" sz="1800" b="0" i="0" u="none" strike="noStrike" cap="none" normalizeH="0" baseline="0" dirty="0">
                <a:ln>
                  <a:noFill/>
                </a:ln>
                <a:solidFill>
                  <a:schemeClr val="tx1"/>
                </a:solidFill>
                <a:effectLst/>
                <a:latin typeface="Arial" panose="020B0604020202020204" pitchFamily="34" charset="0"/>
              </a:rPr>
              <a:t> Features large, culturally resonant icons (e.g., green for health, red for emergencies).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Voice-Based Assistance:</a:t>
            </a:r>
            <a:r>
              <a:rPr kumimoji="0" lang="en-US" altLang="en-US" sz="1800" b="0" i="0" u="none" strike="noStrike" cap="none" normalizeH="0" baseline="0" dirty="0">
                <a:ln>
                  <a:noFill/>
                </a:ln>
                <a:solidFill>
                  <a:schemeClr val="tx1"/>
                </a:solidFill>
                <a:effectLst/>
                <a:latin typeface="Arial" panose="020B0604020202020204" pitchFamily="34" charset="0"/>
              </a:rPr>
              <a:t> Users can speak commands like “Book a Doctor” or “Order Medicine.” </a:t>
            </a:r>
          </a:p>
        </p:txBody>
      </p:sp>
      <p:sp>
        <p:nvSpPr>
          <p:cNvPr id="20" name="Rectangle 3">
            <a:extLst>
              <a:ext uri="{FF2B5EF4-FFF2-40B4-BE49-F238E27FC236}">
                <a16:creationId xmlns:a16="http://schemas.microsoft.com/office/drawing/2014/main" id="{1729595B-2879-A74A-D9EC-1A8ECFBF3A2F}"/>
              </a:ext>
            </a:extLst>
          </p:cNvPr>
          <p:cNvSpPr>
            <a:spLocks noGrp="1" noChangeArrowheads="1"/>
          </p:cNvSpPr>
          <p:nvPr>
            <p:ph type="body" sz="quarter" idx="15"/>
          </p:nvPr>
        </p:nvSpPr>
        <p:spPr bwMode="auto">
          <a:xfrm>
            <a:off x="3258644" y="4444993"/>
            <a:ext cx="465503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Appointment Booking:</a:t>
            </a:r>
            <a:r>
              <a:rPr kumimoji="0" lang="en-US" altLang="en-US" sz="1800" b="0" i="0" u="none" strike="noStrike" cap="none" normalizeH="0" baseline="0" dirty="0">
                <a:ln>
                  <a:noFill/>
                </a:ln>
                <a:solidFill>
                  <a:schemeClr val="tx1"/>
                </a:solidFill>
                <a:effectLst/>
                <a:latin typeface="Arial" panose="020B0604020202020204" pitchFamily="34" charset="0"/>
              </a:rPr>
              <a:t> Choose between in-person visits or teleconsultations, with automated scheduling.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Consultation:</a:t>
            </a:r>
            <a:r>
              <a:rPr kumimoji="0" lang="en-US" altLang="en-US" sz="1800" b="0" i="0" u="none" strike="noStrike" cap="none" normalizeH="0" baseline="0" dirty="0">
                <a:ln>
                  <a:noFill/>
                </a:ln>
                <a:solidFill>
                  <a:schemeClr val="tx1"/>
                </a:solidFill>
                <a:effectLst/>
                <a:latin typeface="Arial" panose="020B0604020202020204" pitchFamily="34" charset="0"/>
              </a:rPr>
              <a:t> Optimized for low bandwidth with options for video/audio calls and digital prescriptions (with audio descriptions). </a:t>
            </a:r>
          </a:p>
        </p:txBody>
      </p:sp>
      <p:pic>
        <p:nvPicPr>
          <p:cNvPr id="26" name="Picture 25">
            <a:extLst>
              <a:ext uri="{FF2B5EF4-FFF2-40B4-BE49-F238E27FC236}">
                <a16:creationId xmlns:a16="http://schemas.microsoft.com/office/drawing/2014/main" id="{F2B0D093-BD84-7B7B-A21F-3C8A0E62CDD2}"/>
              </a:ext>
            </a:extLst>
          </p:cNvPr>
          <p:cNvPicPr>
            <a:picLocks noChangeAspect="1"/>
          </p:cNvPicPr>
          <p:nvPr/>
        </p:nvPicPr>
        <p:blipFill>
          <a:blip r:embed="rId6"/>
          <a:stretch>
            <a:fillRect/>
          </a:stretch>
        </p:blipFill>
        <p:spPr>
          <a:xfrm>
            <a:off x="8908" y="1302202"/>
            <a:ext cx="3235203" cy="3956825"/>
          </a:xfrm>
          <a:prstGeom prst="rect">
            <a:avLst/>
          </a:prstGeom>
        </p:spPr>
      </p:pic>
      <p:pic>
        <p:nvPicPr>
          <p:cNvPr id="1029" name="Picture 5" descr="Medical report ">
            <a:extLst>
              <a:ext uri="{FF2B5EF4-FFF2-40B4-BE49-F238E27FC236}">
                <a16:creationId xmlns:a16="http://schemas.microsoft.com/office/drawing/2014/main" id="{C05F9B0E-09C0-34F4-A8E6-460DCD296E3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4558" y="777879"/>
            <a:ext cx="639194" cy="639194"/>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Emergency ">
            <a:extLst>
              <a:ext uri="{FF2B5EF4-FFF2-40B4-BE49-F238E27FC236}">
                <a16:creationId xmlns:a16="http://schemas.microsoft.com/office/drawing/2014/main" id="{60F4F81C-DE7A-4E19-9737-B2ECFB4315F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4558" y="5144156"/>
            <a:ext cx="852982" cy="85298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0C9A176A-1B2E-3FF8-9D88-3FED543F61C9}"/>
              </a:ext>
            </a:extLst>
          </p:cNvPr>
          <p:cNvCxnSpPr/>
          <p:nvPr/>
        </p:nvCxnSpPr>
        <p:spPr>
          <a:xfrm>
            <a:off x="7696200"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53C9F97-EC89-F70A-CC64-E7864FB3B4D4}"/>
              </a:ext>
            </a:extLst>
          </p:cNvPr>
          <p:cNvCxnSpPr/>
          <p:nvPr/>
        </p:nvCxnSpPr>
        <p:spPr>
          <a:xfrm>
            <a:off x="3140765" y="1302202"/>
            <a:ext cx="0" cy="569494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116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7378879-9EDE-EDAA-71E6-5B4249E97410}"/>
              </a:ext>
            </a:extLst>
          </p:cNvPr>
          <p:cNvSpPr>
            <a:spLocks noGrp="1"/>
          </p:cNvSpPr>
          <p:nvPr>
            <p:ph type="sldNum" sz="quarter" idx="12"/>
          </p:nvPr>
        </p:nvSpPr>
        <p:spPr/>
        <p:txBody>
          <a:bodyPr/>
          <a:lstStyle/>
          <a:p>
            <a:fld id="{BF860B6F-2FE3-4DE6-9496-980E987E7466}" type="slidenum">
              <a:rPr lang="en-US" smtClean="0"/>
              <a:t>9</a:t>
            </a:fld>
            <a:endParaRPr lang="en-US" dirty="0"/>
          </a:p>
        </p:txBody>
      </p:sp>
      <p:sp>
        <p:nvSpPr>
          <p:cNvPr id="12" name="Title 11">
            <a:extLst>
              <a:ext uri="{FF2B5EF4-FFF2-40B4-BE49-F238E27FC236}">
                <a16:creationId xmlns:a16="http://schemas.microsoft.com/office/drawing/2014/main" id="{04E1AC52-B87E-ED6B-9B1C-9126701C894A}"/>
              </a:ext>
            </a:extLst>
          </p:cNvPr>
          <p:cNvSpPr>
            <a:spLocks noGrp="1"/>
          </p:cNvSpPr>
          <p:nvPr>
            <p:ph type="title"/>
          </p:nvPr>
        </p:nvSpPr>
        <p:spPr>
          <a:xfrm>
            <a:off x="1454426" y="445806"/>
            <a:ext cx="9750287" cy="642075"/>
          </a:xfrm>
        </p:spPr>
        <p:txBody>
          <a:bodyPr/>
          <a:lstStyle/>
          <a:p>
            <a:r>
              <a:rPr lang="en-IN" dirty="0"/>
              <a:t>workflow (Architecture)</a:t>
            </a:r>
          </a:p>
        </p:txBody>
      </p:sp>
      <p:pic>
        <p:nvPicPr>
          <p:cNvPr id="18" name="Picture 17">
            <a:extLst>
              <a:ext uri="{FF2B5EF4-FFF2-40B4-BE49-F238E27FC236}">
                <a16:creationId xmlns:a16="http://schemas.microsoft.com/office/drawing/2014/main" id="{58FEB3DE-D7A5-47D9-18BE-3F2E31DAF323}"/>
              </a:ext>
            </a:extLst>
          </p:cNvPr>
          <p:cNvPicPr>
            <a:picLocks noChangeAspect="1"/>
          </p:cNvPicPr>
          <p:nvPr/>
        </p:nvPicPr>
        <p:blipFill rotWithShape="1">
          <a:blip r:embed="rId2"/>
          <a:srcRect l="22243" t="5768" r="1606" b="5093"/>
          <a:stretch/>
        </p:blipFill>
        <p:spPr>
          <a:xfrm>
            <a:off x="1845795" y="1087881"/>
            <a:ext cx="6688605" cy="5247861"/>
          </a:xfrm>
          <a:prstGeom prst="rect">
            <a:avLst/>
          </a:prstGeom>
        </p:spPr>
      </p:pic>
      <p:pic>
        <p:nvPicPr>
          <p:cNvPr id="11266" name="Picture 2" descr="Workflow ">
            <a:extLst>
              <a:ext uri="{FF2B5EF4-FFF2-40B4-BE49-F238E27FC236}">
                <a16:creationId xmlns:a16="http://schemas.microsoft.com/office/drawing/2014/main" id="{A74C80BD-D828-D2A1-BA14-DE199EF83C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9739" y="445806"/>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236272"/>
      </p:ext>
    </p:extLst>
  </p:cSld>
  <p:clrMapOvr>
    <a:masterClrMapping/>
  </p:clrMapOvr>
</p:sld>
</file>

<file path=ppt/theme/theme1.xml><?xml version="1.0" encoding="utf-8"?>
<a:theme xmlns:a="http://schemas.openxmlformats.org/drawingml/2006/main" name="Office Theme">
  <a:themeElements>
    <a:clrScheme name="Custom 22">
      <a:dk1>
        <a:sysClr val="windowText" lastClr="000000"/>
      </a:dk1>
      <a:lt1>
        <a:sysClr val="window" lastClr="FFFFFF"/>
      </a:lt1>
      <a:dk2>
        <a:srgbClr val="44546A"/>
      </a:dk2>
      <a:lt2>
        <a:srgbClr val="E7E6E6"/>
      </a:lt2>
      <a:accent1>
        <a:srgbClr val="155463"/>
      </a:accent1>
      <a:accent2>
        <a:srgbClr val="A8CADC"/>
      </a:accent2>
      <a:accent3>
        <a:srgbClr val="74A9EA"/>
      </a:accent3>
      <a:accent4>
        <a:srgbClr val="04B3C3"/>
      </a:accent4>
      <a:accent5>
        <a:srgbClr val="5F8473"/>
      </a:accent5>
      <a:accent6>
        <a:srgbClr val="D1EF59"/>
      </a:accent6>
      <a:hlink>
        <a:srgbClr val="0563C1"/>
      </a:hlink>
      <a:folHlink>
        <a:srgbClr val="954F72"/>
      </a:folHlink>
    </a:clrScheme>
    <a:fontScheme name="Custom 29">
      <a:majorFont>
        <a:latin typeface="Seaford Bold"/>
        <a:ea typeface=""/>
        <a:cs typeface=""/>
      </a:majorFont>
      <a:minorFont>
        <a:latin typeface="Quir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lthcare Pitch Deck_TM89652269_Win32_JC_v2" id="{F8764AB5-AEEF-4CC2-ABB0-6738C12D74B7}" vid="{4B84277E-49D1-4747-AC5A-A160BBEACD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3F4F0A7-9599-4FE3-A548-853A09CF02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7064F8B-46A2-4F22-9203-449568FB5893}">
  <ds:schemaRefs>
    <ds:schemaRef ds:uri="http://schemas.microsoft.com/sharepoint/v3/contenttype/forms"/>
  </ds:schemaRefs>
</ds:datastoreItem>
</file>

<file path=customXml/itemProps3.xml><?xml version="1.0" encoding="utf-8"?>
<ds:datastoreItem xmlns:ds="http://schemas.openxmlformats.org/officeDocument/2006/customXml" ds:itemID="{4984FD82-9185-4244-A7C8-36B2990083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Healthcare pitch deck</Template>
  <TotalTime>1361</TotalTime>
  <Words>1600</Words>
  <Application>Microsoft Office PowerPoint</Application>
  <PresentationFormat>Widescreen</PresentationFormat>
  <Paragraphs>171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Bahnschrift Condensed</vt:lpstr>
      <vt:lpstr>Calibri</vt:lpstr>
      <vt:lpstr>Quire Sans</vt:lpstr>
      <vt:lpstr>Seaford</vt:lpstr>
      <vt:lpstr>Seaford Bold</vt:lpstr>
      <vt:lpstr>Office Theme</vt:lpstr>
      <vt:lpstr> </vt:lpstr>
      <vt:lpstr>1.About us</vt:lpstr>
      <vt:lpstr>2.Problem HEALTH CARE ACCESIBILITY IN RURAL INDIA </vt:lpstr>
      <vt:lpstr>SCENARIO (EXAMPLE)</vt:lpstr>
      <vt:lpstr>KEY FEATURES</vt:lpstr>
      <vt:lpstr>Solution</vt:lpstr>
      <vt:lpstr>Technology stack</vt:lpstr>
      <vt:lpstr>workflow</vt:lpstr>
      <vt:lpstr>workflow (Architecture)</vt:lpstr>
      <vt:lpstr>Our competition</vt:lpstr>
      <vt:lpstr>Growth Strategy</vt:lpstr>
      <vt:lpstr>Two-year action plan</vt:lpstr>
      <vt:lpstr>FUNCTIONALITY</vt:lpstr>
      <vt:lpstr>MANAGEMENT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Tanishq</dc:creator>
  <cp:lastModifiedBy>Tanishq</cp:lastModifiedBy>
  <cp:revision>12</cp:revision>
  <dcterms:created xsi:type="dcterms:W3CDTF">2024-08-16T07:34:01Z</dcterms:created>
  <dcterms:modified xsi:type="dcterms:W3CDTF">2024-08-27T14:23:10Z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