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ClUYfgcxwkYxGNRW0woZKPshW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5" name="Shape 15"/>
        <p:cNvGrpSpPr/>
        <p:nvPr/>
      </p:nvGrpSpPr>
      <p:grpSpPr>
        <a:xfrm>
          <a:off x="0" y="0"/>
          <a:ext cx="0" cy="0"/>
          <a:chOff x="0" y="0"/>
          <a:chExt cx="0" cy="0"/>
        </a:xfrm>
      </p:grpSpPr>
      <p:sp>
        <p:nvSpPr>
          <p:cNvPr id="16" name="Google Shape;16;p17"/>
          <p:cNvSpPr/>
          <p:nvPr/>
        </p:nvSpPr>
        <p:spPr>
          <a:xfrm>
            <a:off x="3600127" y="5095875"/>
            <a:ext cx="4991747" cy="1762125"/>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17"/>
          <p:cNvSpPr/>
          <p:nvPr>
            <p:ph idx="2" type="pic"/>
          </p:nvPr>
        </p:nvSpPr>
        <p:spPr>
          <a:xfrm>
            <a:off x="466725" y="466725"/>
            <a:ext cx="11258550" cy="5924550"/>
          </a:xfrm>
          <a:prstGeom prst="rect">
            <a:avLst/>
          </a:prstGeom>
          <a:noFill/>
          <a:ln>
            <a:noFill/>
          </a:ln>
        </p:spPr>
      </p:sp>
      <p:sp>
        <p:nvSpPr>
          <p:cNvPr id="18" name="Google Shape;18;p17"/>
          <p:cNvSpPr txBox="1"/>
          <p:nvPr>
            <p:ph idx="1" type="body"/>
          </p:nvPr>
        </p:nvSpPr>
        <p:spPr>
          <a:xfrm>
            <a:off x="3960921" y="6176266"/>
            <a:ext cx="4270159" cy="33924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6"/>
              </a:buClr>
              <a:buSzPts val="2000"/>
              <a:buNone/>
              <a:defRPr sz="2000">
                <a:solidFill>
                  <a:schemeClr val="accent6"/>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17"/>
          <p:cNvSpPr txBox="1"/>
          <p:nvPr>
            <p:ph type="title"/>
          </p:nvPr>
        </p:nvSpPr>
        <p:spPr>
          <a:xfrm>
            <a:off x="3960940" y="5489855"/>
            <a:ext cx="4270248" cy="640080"/>
          </a:xfrm>
          <a:prstGeom prst="rect">
            <a:avLst/>
          </a:prstGeom>
          <a:noFill/>
          <a:ln>
            <a:noFill/>
          </a:ln>
        </p:spPr>
        <p:txBody>
          <a:bodyPr anchorCtr="0" anchor="t" bIns="45700" lIns="91425" spcFirstLastPara="1" rIns="91425" wrap="square" tIns="45700">
            <a:noAutofit/>
          </a:bodyPr>
          <a:lstStyle>
            <a:lvl1pPr lvl="0" algn="ctr">
              <a:lnSpc>
                <a:spcPct val="80000"/>
              </a:lnSpc>
              <a:spcBef>
                <a:spcPts val="0"/>
              </a:spcBef>
              <a:spcAft>
                <a:spcPts val="0"/>
              </a:spcAft>
              <a:buSzPts val="5000"/>
              <a:buFont typeface="Arial"/>
              <a:buNone/>
              <a:defRPr sz="5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153" name="Shape 153"/>
        <p:cNvGrpSpPr/>
        <p:nvPr/>
      </p:nvGrpSpPr>
      <p:grpSpPr>
        <a:xfrm>
          <a:off x="0" y="0"/>
          <a:ext cx="0" cy="0"/>
          <a:chOff x="0" y="0"/>
          <a:chExt cx="0" cy="0"/>
        </a:xfrm>
      </p:grpSpPr>
      <p:sp>
        <p:nvSpPr>
          <p:cNvPr id="154" name="Google Shape;154;p26"/>
          <p:cNvSpPr/>
          <p:nvPr/>
        </p:nvSpPr>
        <p:spPr>
          <a:xfrm>
            <a:off x="514985" y="1057275"/>
            <a:ext cx="6015990" cy="345757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5" name="Google Shape;155;p26"/>
          <p:cNvSpPr/>
          <p:nvPr>
            <p:ph idx="2" type="pic"/>
          </p:nvPr>
        </p:nvSpPr>
        <p:spPr>
          <a:xfrm>
            <a:off x="0" y="1057275"/>
            <a:ext cx="12191999" cy="5295900"/>
          </a:xfrm>
          <a:prstGeom prst="rect">
            <a:avLst/>
          </a:prstGeom>
          <a:noFill/>
          <a:ln>
            <a:noFill/>
          </a:ln>
        </p:spPr>
      </p:sp>
      <p:sp>
        <p:nvSpPr>
          <p:cNvPr id="156" name="Google Shape;156;p26"/>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6"/>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6"/>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9" name="Google Shape;159;p26"/>
          <p:cNvSpPr txBox="1"/>
          <p:nvPr>
            <p:ph idx="1" type="body"/>
          </p:nvPr>
        </p:nvSpPr>
        <p:spPr>
          <a:xfrm>
            <a:off x="926354" y="1547271"/>
            <a:ext cx="5172932" cy="2581276"/>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0"/>
              </a:spcBef>
              <a:spcAft>
                <a:spcPts val="0"/>
              </a:spcAft>
              <a:buClr>
                <a:schemeClr val="accent1"/>
              </a:buClr>
              <a:buSzPts val="1600"/>
              <a:buNone/>
              <a:defRPr sz="16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6"/>
          <p:cNvSpPr txBox="1"/>
          <p:nvPr>
            <p:ph type="title"/>
          </p:nvPr>
        </p:nvSpPr>
        <p:spPr>
          <a:xfrm>
            <a:off x="3082250" y="762308"/>
            <a:ext cx="5783657" cy="665965"/>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Overview">
  <p:cSld name="Product Overview">
    <p:spTree>
      <p:nvGrpSpPr>
        <p:cNvPr id="161" name="Shape 161"/>
        <p:cNvGrpSpPr/>
        <p:nvPr/>
      </p:nvGrpSpPr>
      <p:grpSpPr>
        <a:xfrm>
          <a:off x="0" y="0"/>
          <a:ext cx="0" cy="0"/>
          <a:chOff x="0" y="0"/>
          <a:chExt cx="0" cy="0"/>
        </a:xfrm>
      </p:grpSpPr>
      <p:sp>
        <p:nvSpPr>
          <p:cNvPr id="162" name="Google Shape;162;p27"/>
          <p:cNvSpPr/>
          <p:nvPr>
            <p:ph idx="2" type="pic"/>
          </p:nvPr>
        </p:nvSpPr>
        <p:spPr>
          <a:xfrm>
            <a:off x="0" y="466725"/>
            <a:ext cx="4858139" cy="5924550"/>
          </a:xfrm>
          <a:prstGeom prst="rect">
            <a:avLst/>
          </a:prstGeom>
          <a:noFill/>
          <a:ln>
            <a:noFill/>
          </a:ln>
        </p:spPr>
      </p:sp>
      <p:sp>
        <p:nvSpPr>
          <p:cNvPr id="163" name="Google Shape;163;p27"/>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7"/>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7"/>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cap="none">
                <a:solidFill>
                  <a:srgbClr val="757070"/>
                </a:solidFill>
                <a:latin typeface="Arial"/>
                <a:ea typeface="Arial"/>
                <a:cs typeface="Arial"/>
                <a:sym typeface="Arial"/>
              </a:defRPr>
            </a:lvl1pPr>
            <a:lvl2pPr indent="0" lvl="1" marL="0" algn="r">
              <a:spcBef>
                <a:spcPts val="0"/>
              </a:spcBef>
              <a:buNone/>
              <a:defRPr sz="1000" cap="none">
                <a:solidFill>
                  <a:srgbClr val="757070"/>
                </a:solidFill>
                <a:latin typeface="Arial"/>
                <a:ea typeface="Arial"/>
                <a:cs typeface="Arial"/>
                <a:sym typeface="Arial"/>
              </a:defRPr>
            </a:lvl2pPr>
            <a:lvl3pPr indent="0" lvl="2" marL="0" algn="r">
              <a:spcBef>
                <a:spcPts val="0"/>
              </a:spcBef>
              <a:buNone/>
              <a:defRPr sz="1000" cap="none">
                <a:solidFill>
                  <a:srgbClr val="757070"/>
                </a:solidFill>
                <a:latin typeface="Arial"/>
                <a:ea typeface="Arial"/>
                <a:cs typeface="Arial"/>
                <a:sym typeface="Arial"/>
              </a:defRPr>
            </a:lvl3pPr>
            <a:lvl4pPr indent="0" lvl="3" marL="0" algn="r">
              <a:spcBef>
                <a:spcPts val="0"/>
              </a:spcBef>
              <a:buNone/>
              <a:defRPr sz="1000" cap="none">
                <a:solidFill>
                  <a:srgbClr val="757070"/>
                </a:solidFill>
                <a:latin typeface="Arial"/>
                <a:ea typeface="Arial"/>
                <a:cs typeface="Arial"/>
                <a:sym typeface="Arial"/>
              </a:defRPr>
            </a:lvl4pPr>
            <a:lvl5pPr indent="0" lvl="4" marL="0" algn="r">
              <a:spcBef>
                <a:spcPts val="0"/>
              </a:spcBef>
              <a:buNone/>
              <a:defRPr sz="1000" cap="none">
                <a:solidFill>
                  <a:srgbClr val="757070"/>
                </a:solidFill>
                <a:latin typeface="Arial"/>
                <a:ea typeface="Arial"/>
                <a:cs typeface="Arial"/>
                <a:sym typeface="Arial"/>
              </a:defRPr>
            </a:lvl5pPr>
            <a:lvl6pPr indent="0" lvl="5" marL="0" algn="r">
              <a:spcBef>
                <a:spcPts val="0"/>
              </a:spcBef>
              <a:buNone/>
              <a:defRPr sz="1000" cap="none">
                <a:solidFill>
                  <a:srgbClr val="757070"/>
                </a:solidFill>
                <a:latin typeface="Arial"/>
                <a:ea typeface="Arial"/>
                <a:cs typeface="Arial"/>
                <a:sym typeface="Arial"/>
              </a:defRPr>
            </a:lvl6pPr>
            <a:lvl7pPr indent="0" lvl="6" marL="0" algn="r">
              <a:spcBef>
                <a:spcPts val="0"/>
              </a:spcBef>
              <a:buNone/>
              <a:defRPr sz="1000" cap="none">
                <a:solidFill>
                  <a:srgbClr val="757070"/>
                </a:solidFill>
                <a:latin typeface="Arial"/>
                <a:ea typeface="Arial"/>
                <a:cs typeface="Arial"/>
                <a:sym typeface="Arial"/>
              </a:defRPr>
            </a:lvl7pPr>
            <a:lvl8pPr indent="0" lvl="7" marL="0" algn="r">
              <a:spcBef>
                <a:spcPts val="0"/>
              </a:spcBef>
              <a:buNone/>
              <a:defRPr sz="1000" cap="none">
                <a:solidFill>
                  <a:srgbClr val="757070"/>
                </a:solidFill>
                <a:latin typeface="Arial"/>
                <a:ea typeface="Arial"/>
                <a:cs typeface="Arial"/>
                <a:sym typeface="Arial"/>
              </a:defRPr>
            </a:lvl8pPr>
            <a:lvl9pPr indent="0" lvl="8" marL="0" algn="r">
              <a:spcBef>
                <a:spcPts val="0"/>
              </a:spcBef>
              <a:buNone/>
              <a:defRPr sz="1000" cap="non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27"/>
          <p:cNvSpPr txBox="1"/>
          <p:nvPr>
            <p:ph idx="1" type="body"/>
          </p:nvPr>
        </p:nvSpPr>
        <p:spPr>
          <a:xfrm>
            <a:off x="5598135" y="2759613"/>
            <a:ext cx="2824355" cy="1117566"/>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100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27"/>
          <p:cNvSpPr txBox="1"/>
          <p:nvPr>
            <p:ph idx="3" type="body"/>
          </p:nvPr>
        </p:nvSpPr>
        <p:spPr>
          <a:xfrm>
            <a:off x="5598135" y="2176946"/>
            <a:ext cx="2824355" cy="58153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600"/>
              <a:buNone/>
              <a:defRPr sz="16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27"/>
          <p:cNvSpPr txBox="1"/>
          <p:nvPr>
            <p:ph idx="4" type="body"/>
          </p:nvPr>
        </p:nvSpPr>
        <p:spPr>
          <a:xfrm>
            <a:off x="8845966" y="2759613"/>
            <a:ext cx="2595758" cy="1117566"/>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100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27"/>
          <p:cNvSpPr txBox="1"/>
          <p:nvPr>
            <p:ph idx="5" type="body"/>
          </p:nvPr>
        </p:nvSpPr>
        <p:spPr>
          <a:xfrm>
            <a:off x="8845966" y="2176946"/>
            <a:ext cx="2595758" cy="58153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600"/>
              <a:buNone/>
              <a:defRPr sz="16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27"/>
          <p:cNvSpPr txBox="1"/>
          <p:nvPr>
            <p:ph idx="6" type="body"/>
          </p:nvPr>
        </p:nvSpPr>
        <p:spPr>
          <a:xfrm>
            <a:off x="5598135" y="4712146"/>
            <a:ext cx="2824355" cy="1117566"/>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100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27"/>
          <p:cNvSpPr txBox="1"/>
          <p:nvPr>
            <p:ph idx="7" type="body"/>
          </p:nvPr>
        </p:nvSpPr>
        <p:spPr>
          <a:xfrm>
            <a:off x="5598135" y="4129479"/>
            <a:ext cx="2824355" cy="58153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600"/>
              <a:buNone/>
              <a:defRPr sz="16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27"/>
          <p:cNvSpPr txBox="1"/>
          <p:nvPr>
            <p:ph idx="8" type="body"/>
          </p:nvPr>
        </p:nvSpPr>
        <p:spPr>
          <a:xfrm>
            <a:off x="8845966" y="4712146"/>
            <a:ext cx="2595758" cy="1117566"/>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100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27"/>
          <p:cNvSpPr txBox="1"/>
          <p:nvPr>
            <p:ph idx="9" type="body"/>
          </p:nvPr>
        </p:nvSpPr>
        <p:spPr>
          <a:xfrm>
            <a:off x="8845966" y="4129479"/>
            <a:ext cx="2595758" cy="58153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600"/>
              <a:buNone/>
              <a:defRPr sz="16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7"/>
          <p:cNvSpPr txBox="1"/>
          <p:nvPr>
            <p:ph type="title"/>
          </p:nvPr>
        </p:nvSpPr>
        <p:spPr>
          <a:xfrm>
            <a:off x="5586411" y="941112"/>
            <a:ext cx="6074545" cy="639192"/>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Benefits">
  <p:cSld name="Product Benefits">
    <p:spTree>
      <p:nvGrpSpPr>
        <p:cNvPr id="175" name="Shape 175"/>
        <p:cNvGrpSpPr/>
        <p:nvPr/>
      </p:nvGrpSpPr>
      <p:grpSpPr>
        <a:xfrm>
          <a:off x="0" y="0"/>
          <a:ext cx="0" cy="0"/>
          <a:chOff x="0" y="0"/>
          <a:chExt cx="0" cy="0"/>
        </a:xfrm>
      </p:grpSpPr>
      <p:sp>
        <p:nvSpPr>
          <p:cNvPr id="176" name="Google Shape;176;p28"/>
          <p:cNvSpPr/>
          <p:nvPr/>
        </p:nvSpPr>
        <p:spPr>
          <a:xfrm>
            <a:off x="0" y="3169108"/>
            <a:ext cx="4243755" cy="207712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28"/>
          <p:cNvSpPr/>
          <p:nvPr>
            <p:ph idx="2" type="pic"/>
          </p:nvPr>
        </p:nvSpPr>
        <p:spPr>
          <a:xfrm>
            <a:off x="3000375" y="466724"/>
            <a:ext cx="9191625" cy="6391275"/>
          </a:xfrm>
          <a:prstGeom prst="rect">
            <a:avLst/>
          </a:prstGeom>
          <a:noFill/>
          <a:ln>
            <a:noFill/>
          </a:ln>
        </p:spPr>
      </p:sp>
      <p:sp>
        <p:nvSpPr>
          <p:cNvPr id="178" name="Google Shape;178;p28"/>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8"/>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8"/>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cap="none">
                <a:solidFill>
                  <a:schemeClr val="accent1"/>
                </a:solidFill>
                <a:latin typeface="Arial"/>
                <a:ea typeface="Arial"/>
                <a:cs typeface="Arial"/>
                <a:sym typeface="Arial"/>
              </a:defRPr>
            </a:lvl1pPr>
            <a:lvl2pPr indent="0" lvl="1" marL="0" algn="r">
              <a:spcBef>
                <a:spcPts val="0"/>
              </a:spcBef>
              <a:buNone/>
              <a:defRPr sz="1000" cap="none">
                <a:solidFill>
                  <a:schemeClr val="accent1"/>
                </a:solidFill>
                <a:latin typeface="Arial"/>
                <a:ea typeface="Arial"/>
                <a:cs typeface="Arial"/>
                <a:sym typeface="Arial"/>
              </a:defRPr>
            </a:lvl2pPr>
            <a:lvl3pPr indent="0" lvl="2" marL="0" algn="r">
              <a:spcBef>
                <a:spcPts val="0"/>
              </a:spcBef>
              <a:buNone/>
              <a:defRPr sz="1000" cap="none">
                <a:solidFill>
                  <a:schemeClr val="accent1"/>
                </a:solidFill>
                <a:latin typeface="Arial"/>
                <a:ea typeface="Arial"/>
                <a:cs typeface="Arial"/>
                <a:sym typeface="Arial"/>
              </a:defRPr>
            </a:lvl3pPr>
            <a:lvl4pPr indent="0" lvl="3" marL="0" algn="r">
              <a:spcBef>
                <a:spcPts val="0"/>
              </a:spcBef>
              <a:buNone/>
              <a:defRPr sz="1000" cap="none">
                <a:solidFill>
                  <a:schemeClr val="accent1"/>
                </a:solidFill>
                <a:latin typeface="Arial"/>
                <a:ea typeface="Arial"/>
                <a:cs typeface="Arial"/>
                <a:sym typeface="Arial"/>
              </a:defRPr>
            </a:lvl4pPr>
            <a:lvl5pPr indent="0" lvl="4" marL="0" algn="r">
              <a:spcBef>
                <a:spcPts val="0"/>
              </a:spcBef>
              <a:buNone/>
              <a:defRPr sz="1000" cap="none">
                <a:solidFill>
                  <a:schemeClr val="accent1"/>
                </a:solidFill>
                <a:latin typeface="Arial"/>
                <a:ea typeface="Arial"/>
                <a:cs typeface="Arial"/>
                <a:sym typeface="Arial"/>
              </a:defRPr>
            </a:lvl5pPr>
            <a:lvl6pPr indent="0" lvl="5" marL="0" algn="r">
              <a:spcBef>
                <a:spcPts val="0"/>
              </a:spcBef>
              <a:buNone/>
              <a:defRPr sz="1000" cap="none">
                <a:solidFill>
                  <a:schemeClr val="accent1"/>
                </a:solidFill>
                <a:latin typeface="Arial"/>
                <a:ea typeface="Arial"/>
                <a:cs typeface="Arial"/>
                <a:sym typeface="Arial"/>
              </a:defRPr>
            </a:lvl6pPr>
            <a:lvl7pPr indent="0" lvl="6" marL="0" algn="r">
              <a:spcBef>
                <a:spcPts val="0"/>
              </a:spcBef>
              <a:buNone/>
              <a:defRPr sz="1000" cap="none">
                <a:solidFill>
                  <a:schemeClr val="accent1"/>
                </a:solidFill>
                <a:latin typeface="Arial"/>
                <a:ea typeface="Arial"/>
                <a:cs typeface="Arial"/>
                <a:sym typeface="Arial"/>
              </a:defRPr>
            </a:lvl7pPr>
            <a:lvl8pPr indent="0" lvl="7" marL="0" algn="r">
              <a:spcBef>
                <a:spcPts val="0"/>
              </a:spcBef>
              <a:buNone/>
              <a:defRPr sz="1000" cap="none">
                <a:solidFill>
                  <a:schemeClr val="accent1"/>
                </a:solidFill>
                <a:latin typeface="Arial"/>
                <a:ea typeface="Arial"/>
                <a:cs typeface="Arial"/>
                <a:sym typeface="Arial"/>
              </a:defRPr>
            </a:lvl8pPr>
            <a:lvl9pPr indent="0" lvl="8" marL="0" algn="r">
              <a:spcBef>
                <a:spcPts val="0"/>
              </a:spcBef>
              <a:buNone/>
              <a:defRPr sz="1000" cap="non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81" name="Google Shape;181;p28"/>
          <p:cNvSpPr txBox="1"/>
          <p:nvPr>
            <p:ph idx="1" type="body"/>
          </p:nvPr>
        </p:nvSpPr>
        <p:spPr>
          <a:xfrm>
            <a:off x="362133" y="3384898"/>
            <a:ext cx="3519487" cy="1588392"/>
          </a:xfrm>
          <a:prstGeom prst="rect">
            <a:avLst/>
          </a:prstGeom>
          <a:noFill/>
          <a:ln>
            <a:noFill/>
          </a:ln>
        </p:spPr>
        <p:txBody>
          <a:bodyPr anchorCtr="0" anchor="ctr" bIns="45700" lIns="91425" spcFirstLastPara="1" rIns="91425" wrap="square" tIns="45700">
            <a:noAutofit/>
          </a:bodyPr>
          <a:lstStyle>
            <a:lvl1pPr indent="-228600" lvl="0" marL="457200" algn="l">
              <a:lnSpc>
                <a:spcPct val="150000"/>
              </a:lnSpc>
              <a:spcBef>
                <a:spcPts val="0"/>
              </a:spcBef>
              <a:spcAft>
                <a:spcPts val="0"/>
              </a:spcAft>
              <a:buClr>
                <a:schemeClr val="lt1"/>
              </a:buClr>
              <a:buSzPts val="1600"/>
              <a:buNone/>
              <a:defRPr sz="1600" cap="none">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28"/>
          <p:cNvSpPr txBox="1"/>
          <p:nvPr>
            <p:ph type="title"/>
          </p:nvPr>
        </p:nvSpPr>
        <p:spPr>
          <a:xfrm>
            <a:off x="1200518" y="2211168"/>
            <a:ext cx="5829300" cy="66209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Title">
  <p:cSld name="Divider Title">
    <p:spTree>
      <p:nvGrpSpPr>
        <p:cNvPr id="183" name="Shape 183"/>
        <p:cNvGrpSpPr/>
        <p:nvPr/>
      </p:nvGrpSpPr>
      <p:grpSpPr>
        <a:xfrm>
          <a:off x="0" y="0"/>
          <a:ext cx="0" cy="0"/>
          <a:chOff x="0" y="0"/>
          <a:chExt cx="0" cy="0"/>
        </a:xfrm>
      </p:grpSpPr>
      <p:sp>
        <p:nvSpPr>
          <p:cNvPr id="184" name="Google Shape;184;p29"/>
          <p:cNvSpPr/>
          <p:nvPr/>
        </p:nvSpPr>
        <p:spPr>
          <a:xfrm>
            <a:off x="0" y="2847139"/>
            <a:ext cx="12192000" cy="1163721"/>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29"/>
          <p:cNvSpPr/>
          <p:nvPr>
            <p:ph idx="2" type="pic"/>
          </p:nvPr>
        </p:nvSpPr>
        <p:spPr>
          <a:xfrm>
            <a:off x="466725" y="466725"/>
            <a:ext cx="11258550" cy="5924550"/>
          </a:xfrm>
          <a:prstGeom prst="rect">
            <a:avLst/>
          </a:prstGeom>
          <a:noFill/>
          <a:ln>
            <a:noFill/>
          </a:ln>
        </p:spPr>
      </p:sp>
      <p:sp>
        <p:nvSpPr>
          <p:cNvPr id="186" name="Google Shape;186;p29"/>
          <p:cNvSpPr txBox="1"/>
          <p:nvPr>
            <p:ph type="title"/>
          </p:nvPr>
        </p:nvSpPr>
        <p:spPr>
          <a:xfrm>
            <a:off x="1889738" y="3001020"/>
            <a:ext cx="8412524" cy="938559"/>
          </a:xfrm>
          <a:prstGeom prst="rect">
            <a:avLst/>
          </a:prstGeom>
          <a:noFill/>
          <a:ln>
            <a:noFill/>
          </a:ln>
        </p:spPr>
        <p:txBody>
          <a:bodyPr anchorCtr="0" anchor="ctr" bIns="45700" lIns="91425" spcFirstLastPara="1" rIns="91425" wrap="square" tIns="45700">
            <a:noAutofit/>
          </a:bodyPr>
          <a:lstStyle>
            <a:lvl1pPr lvl="0" algn="ctr">
              <a:lnSpc>
                <a:spcPct val="80000"/>
              </a:lnSpc>
              <a:spcBef>
                <a:spcPts val="0"/>
              </a:spcBef>
              <a:spcAft>
                <a:spcPts val="0"/>
              </a:spcAft>
              <a:buSzPts val="5000"/>
              <a:buFont typeface="Arial"/>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Comparison">
  <p:cSld name="Market Comparison">
    <p:spTree>
      <p:nvGrpSpPr>
        <p:cNvPr id="187" name="Shape 187"/>
        <p:cNvGrpSpPr/>
        <p:nvPr/>
      </p:nvGrpSpPr>
      <p:grpSpPr>
        <a:xfrm>
          <a:off x="0" y="0"/>
          <a:ext cx="0" cy="0"/>
          <a:chOff x="0" y="0"/>
          <a:chExt cx="0" cy="0"/>
        </a:xfrm>
      </p:grpSpPr>
      <p:sp>
        <p:nvSpPr>
          <p:cNvPr id="188" name="Google Shape;188;p30"/>
          <p:cNvSpPr/>
          <p:nvPr/>
        </p:nvSpPr>
        <p:spPr>
          <a:xfrm>
            <a:off x="1780309" y="2761134"/>
            <a:ext cx="2283691" cy="1293091"/>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30"/>
          <p:cNvSpPr/>
          <p:nvPr/>
        </p:nvSpPr>
        <p:spPr>
          <a:xfrm>
            <a:off x="4979555" y="2761134"/>
            <a:ext cx="2283691" cy="1293091"/>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30"/>
          <p:cNvSpPr/>
          <p:nvPr/>
        </p:nvSpPr>
        <p:spPr>
          <a:xfrm>
            <a:off x="8153400" y="2761134"/>
            <a:ext cx="2283691" cy="1293091"/>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30"/>
          <p:cNvSpPr txBox="1"/>
          <p:nvPr>
            <p:ph idx="1" type="body"/>
          </p:nvPr>
        </p:nvSpPr>
        <p:spPr>
          <a:xfrm>
            <a:off x="1453428" y="4178539"/>
            <a:ext cx="2937452" cy="968644"/>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80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30"/>
          <p:cNvSpPr txBox="1"/>
          <p:nvPr>
            <p:ph idx="2" type="body"/>
          </p:nvPr>
        </p:nvSpPr>
        <p:spPr>
          <a:xfrm>
            <a:off x="2007899" y="2977808"/>
            <a:ext cx="1828510" cy="859743"/>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6"/>
              </a:buClr>
              <a:buSzPts val="2800"/>
              <a:buNone/>
              <a:defRPr sz="2800" cap="none">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30"/>
          <p:cNvSpPr txBox="1"/>
          <p:nvPr>
            <p:ph idx="3" type="body"/>
          </p:nvPr>
        </p:nvSpPr>
        <p:spPr>
          <a:xfrm>
            <a:off x="4652674" y="4178539"/>
            <a:ext cx="2937452" cy="968644"/>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80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30"/>
          <p:cNvSpPr txBox="1"/>
          <p:nvPr>
            <p:ph idx="4" type="body"/>
          </p:nvPr>
        </p:nvSpPr>
        <p:spPr>
          <a:xfrm>
            <a:off x="5207145" y="2977808"/>
            <a:ext cx="1828510" cy="859743"/>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6"/>
              </a:buClr>
              <a:buSzPts val="2800"/>
              <a:buNone/>
              <a:defRPr sz="2800" cap="none">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30"/>
          <p:cNvSpPr txBox="1"/>
          <p:nvPr>
            <p:ph idx="5" type="body"/>
          </p:nvPr>
        </p:nvSpPr>
        <p:spPr>
          <a:xfrm>
            <a:off x="7851920" y="4178539"/>
            <a:ext cx="2937452" cy="968644"/>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80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30"/>
          <p:cNvSpPr txBox="1"/>
          <p:nvPr>
            <p:ph idx="6" type="body"/>
          </p:nvPr>
        </p:nvSpPr>
        <p:spPr>
          <a:xfrm>
            <a:off x="8380990" y="2977808"/>
            <a:ext cx="1828510" cy="859743"/>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6"/>
              </a:buClr>
              <a:buSzPts val="2800"/>
              <a:buNone/>
              <a:defRPr sz="2800" cap="none">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30"/>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0"/>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0"/>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0" name="Google Shape;200;p30"/>
          <p:cNvSpPr/>
          <p:nvPr/>
        </p:nvSpPr>
        <p:spPr>
          <a:xfrm rot="5400000">
            <a:off x="9766385" y="-1006534"/>
            <a:ext cx="972645" cy="3924298"/>
          </a:xfrm>
          <a:prstGeom prst="rect">
            <a:avLst/>
          </a:prstGeom>
          <a:solidFill>
            <a:srgbClr val="DBE9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30"/>
          <p:cNvSpPr txBox="1"/>
          <p:nvPr>
            <p:ph type="title"/>
          </p:nvPr>
        </p:nvSpPr>
        <p:spPr>
          <a:xfrm>
            <a:off x="2891574" y="671808"/>
            <a:ext cx="6408851" cy="639192"/>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Competition v2">
  <p:cSld name="Our Competition v2">
    <p:spTree>
      <p:nvGrpSpPr>
        <p:cNvPr id="202" name="Shape 202"/>
        <p:cNvGrpSpPr/>
        <p:nvPr/>
      </p:nvGrpSpPr>
      <p:grpSpPr>
        <a:xfrm>
          <a:off x="0" y="0"/>
          <a:ext cx="0" cy="0"/>
          <a:chOff x="0" y="0"/>
          <a:chExt cx="0" cy="0"/>
        </a:xfrm>
      </p:grpSpPr>
      <p:sp>
        <p:nvSpPr>
          <p:cNvPr id="203" name="Google Shape;203;p31"/>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31"/>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1"/>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6" name="Google Shape;206;p31"/>
          <p:cNvCxnSpPr/>
          <p:nvPr/>
        </p:nvCxnSpPr>
        <p:spPr>
          <a:xfrm>
            <a:off x="6150567" y="2200739"/>
            <a:ext cx="0" cy="3469926"/>
          </a:xfrm>
          <a:prstGeom prst="straightConnector1">
            <a:avLst/>
          </a:prstGeom>
          <a:noFill/>
          <a:ln cap="flat" cmpd="sng" w="19050">
            <a:solidFill>
              <a:srgbClr val="7F7F7F"/>
            </a:solidFill>
            <a:prstDash val="solid"/>
            <a:miter lim="800000"/>
            <a:headEnd len="sm" w="sm" type="none"/>
            <a:tailEnd len="sm" w="sm" type="none"/>
          </a:ln>
        </p:spPr>
      </p:cxnSp>
      <p:cxnSp>
        <p:nvCxnSpPr>
          <p:cNvPr id="207" name="Google Shape;207;p31"/>
          <p:cNvCxnSpPr/>
          <p:nvPr/>
        </p:nvCxnSpPr>
        <p:spPr>
          <a:xfrm rot="10800000">
            <a:off x="2545167" y="3935702"/>
            <a:ext cx="7101667" cy="0"/>
          </a:xfrm>
          <a:prstGeom prst="straightConnector1">
            <a:avLst/>
          </a:prstGeom>
          <a:noFill/>
          <a:ln cap="flat" cmpd="sng" w="19050">
            <a:solidFill>
              <a:srgbClr val="7F7F7F"/>
            </a:solidFill>
            <a:prstDash val="solid"/>
            <a:miter lim="800000"/>
            <a:headEnd len="sm" w="sm" type="none"/>
            <a:tailEnd len="sm" w="sm" type="none"/>
          </a:ln>
        </p:spPr>
      </p:cxnSp>
      <p:sp>
        <p:nvSpPr>
          <p:cNvPr id="208" name="Google Shape;208;p31"/>
          <p:cNvSpPr txBox="1"/>
          <p:nvPr>
            <p:ph idx="1" type="body"/>
          </p:nvPr>
        </p:nvSpPr>
        <p:spPr>
          <a:xfrm>
            <a:off x="5278036" y="1767731"/>
            <a:ext cx="1706966" cy="426393"/>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rgbClr val="7F7F7F"/>
              </a:buClr>
              <a:buSzPts val="1400"/>
              <a:buNone/>
              <a:defRPr sz="1400" cap="none">
                <a:solidFill>
                  <a:srgbClr val="7F7F7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31"/>
          <p:cNvSpPr txBox="1"/>
          <p:nvPr>
            <p:ph idx="2" type="body"/>
          </p:nvPr>
        </p:nvSpPr>
        <p:spPr>
          <a:xfrm>
            <a:off x="5278035" y="5683895"/>
            <a:ext cx="1706966" cy="42639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7F7F7F"/>
              </a:buClr>
              <a:buSzPts val="1400"/>
              <a:buNone/>
              <a:defRPr sz="1400" cap="none">
                <a:solidFill>
                  <a:srgbClr val="7F7F7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31"/>
          <p:cNvSpPr txBox="1"/>
          <p:nvPr>
            <p:ph idx="3" type="body"/>
          </p:nvPr>
        </p:nvSpPr>
        <p:spPr>
          <a:xfrm>
            <a:off x="838200" y="3792884"/>
            <a:ext cx="1706966" cy="426393"/>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7F7F7F"/>
              </a:buClr>
              <a:buSzPts val="1400"/>
              <a:buNone/>
              <a:defRPr sz="1400" cap="none">
                <a:solidFill>
                  <a:srgbClr val="7F7F7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31"/>
          <p:cNvSpPr txBox="1"/>
          <p:nvPr>
            <p:ph idx="4" type="body"/>
          </p:nvPr>
        </p:nvSpPr>
        <p:spPr>
          <a:xfrm>
            <a:off x="9646834" y="3792884"/>
            <a:ext cx="1706966" cy="42639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1400"/>
              <a:buNone/>
              <a:defRPr sz="1400" cap="none">
                <a:solidFill>
                  <a:srgbClr val="7F7F7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31"/>
          <p:cNvSpPr txBox="1"/>
          <p:nvPr>
            <p:ph idx="5" type="body"/>
          </p:nvPr>
        </p:nvSpPr>
        <p:spPr>
          <a:xfrm>
            <a:off x="6985000" y="2740969"/>
            <a:ext cx="1929792" cy="426393"/>
          </a:xfrm>
          <a:prstGeom prst="rect">
            <a:avLst/>
          </a:prstGeom>
          <a:noFill/>
          <a:ln>
            <a:noFill/>
          </a:ln>
        </p:spPr>
        <p:txBody>
          <a:bodyPr anchorCtr="0" anchor="ctr" bIns="45700" lIns="91425" spcFirstLastPara="1" rIns="91425" wrap="square" tIns="45700">
            <a:noAutofit/>
          </a:bodyPr>
          <a:lstStyle>
            <a:lvl1pPr indent="-228600" lvl="0" marL="457200" algn="ctr">
              <a:lnSpc>
                <a:spcPct val="80000"/>
              </a:lnSpc>
              <a:spcBef>
                <a:spcPts val="0"/>
              </a:spcBef>
              <a:spcAft>
                <a:spcPts val="0"/>
              </a:spcAft>
              <a:buClr>
                <a:schemeClr val="lt1"/>
              </a:buClr>
              <a:buSzPts val="2000"/>
              <a:buNone/>
              <a:defRPr sz="2000" cap="none">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31"/>
          <p:cNvSpPr txBox="1"/>
          <p:nvPr>
            <p:ph idx="6" type="body"/>
          </p:nvPr>
        </p:nvSpPr>
        <p:spPr>
          <a:xfrm>
            <a:off x="4859358" y="4263233"/>
            <a:ext cx="913553" cy="426393"/>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sz="1400" cap="none">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31"/>
          <p:cNvSpPr txBox="1"/>
          <p:nvPr>
            <p:ph idx="7" type="body"/>
          </p:nvPr>
        </p:nvSpPr>
        <p:spPr>
          <a:xfrm>
            <a:off x="3945805" y="5001059"/>
            <a:ext cx="913553" cy="426393"/>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sz="1400" cap="none">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31"/>
          <p:cNvSpPr txBox="1"/>
          <p:nvPr>
            <p:ph idx="8" type="body"/>
          </p:nvPr>
        </p:nvSpPr>
        <p:spPr>
          <a:xfrm>
            <a:off x="6528224" y="4328700"/>
            <a:ext cx="913553" cy="426393"/>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sz="1400" cap="none">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31"/>
          <p:cNvSpPr txBox="1"/>
          <p:nvPr>
            <p:ph idx="9" type="body"/>
          </p:nvPr>
        </p:nvSpPr>
        <p:spPr>
          <a:xfrm>
            <a:off x="8464942" y="4956195"/>
            <a:ext cx="913553" cy="426393"/>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sz="1400" cap="none">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31"/>
          <p:cNvSpPr txBox="1"/>
          <p:nvPr>
            <p:ph idx="13" type="body"/>
          </p:nvPr>
        </p:nvSpPr>
        <p:spPr>
          <a:xfrm>
            <a:off x="3696547" y="2870279"/>
            <a:ext cx="913553" cy="426393"/>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sz="1400" cap="none">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31"/>
          <p:cNvSpPr txBox="1"/>
          <p:nvPr>
            <p:ph type="title"/>
          </p:nvPr>
        </p:nvSpPr>
        <p:spPr>
          <a:xfrm>
            <a:off x="724203" y="671807"/>
            <a:ext cx="10629597" cy="645807"/>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ction">
  <p:cSld name="Traction">
    <p:spTree>
      <p:nvGrpSpPr>
        <p:cNvPr id="219" name="Shape 219"/>
        <p:cNvGrpSpPr/>
        <p:nvPr/>
      </p:nvGrpSpPr>
      <p:grpSpPr>
        <a:xfrm>
          <a:off x="0" y="0"/>
          <a:ext cx="0" cy="0"/>
          <a:chOff x="0" y="0"/>
          <a:chExt cx="0" cy="0"/>
        </a:xfrm>
      </p:grpSpPr>
      <p:sp>
        <p:nvSpPr>
          <p:cNvPr id="220" name="Google Shape;220;p32"/>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2"/>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2"/>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3" name="Google Shape;223;p32"/>
          <p:cNvSpPr txBox="1"/>
          <p:nvPr>
            <p:ph idx="1" type="body"/>
          </p:nvPr>
        </p:nvSpPr>
        <p:spPr>
          <a:xfrm>
            <a:off x="827900" y="1172060"/>
            <a:ext cx="5829300" cy="537864"/>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0"/>
              </a:spcBef>
              <a:spcAft>
                <a:spcPts val="0"/>
              </a:spcAft>
              <a:buClr>
                <a:schemeClr val="dk1"/>
              </a:buClr>
              <a:buSzPts val="2000"/>
              <a:buNone/>
              <a:defRPr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32"/>
          <p:cNvSpPr txBox="1"/>
          <p:nvPr>
            <p:ph idx="2" type="body"/>
          </p:nvPr>
        </p:nvSpPr>
        <p:spPr>
          <a:xfrm>
            <a:off x="6785497" y="2172381"/>
            <a:ext cx="4487220" cy="44876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800"/>
              <a:buNone/>
              <a:defRPr sz="1800" cap="none">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5" name="Google Shape;225;p32"/>
          <p:cNvSpPr txBox="1"/>
          <p:nvPr>
            <p:ph idx="3" type="body"/>
          </p:nvPr>
        </p:nvSpPr>
        <p:spPr>
          <a:xfrm>
            <a:off x="910838" y="2172381"/>
            <a:ext cx="5007023" cy="44876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800"/>
              <a:buNone/>
              <a:defRPr sz="1800" cap="none">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32"/>
          <p:cNvSpPr txBox="1"/>
          <p:nvPr>
            <p:ph idx="4" type="body"/>
          </p:nvPr>
        </p:nvSpPr>
        <p:spPr>
          <a:xfrm>
            <a:off x="906463" y="2752724"/>
            <a:ext cx="5007022" cy="329247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32"/>
          <p:cNvSpPr txBox="1"/>
          <p:nvPr>
            <p:ph idx="5" type="body"/>
          </p:nvPr>
        </p:nvSpPr>
        <p:spPr>
          <a:xfrm>
            <a:off x="6785497" y="2747768"/>
            <a:ext cx="4500041" cy="329247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32"/>
          <p:cNvSpPr txBox="1"/>
          <p:nvPr>
            <p:ph type="title"/>
          </p:nvPr>
        </p:nvSpPr>
        <p:spPr>
          <a:xfrm>
            <a:off x="827900" y="671808"/>
            <a:ext cx="5829300" cy="639192"/>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s">
  <p:cSld name="Financials">
    <p:spTree>
      <p:nvGrpSpPr>
        <p:cNvPr id="229" name="Shape 229"/>
        <p:cNvGrpSpPr/>
        <p:nvPr/>
      </p:nvGrpSpPr>
      <p:grpSpPr>
        <a:xfrm>
          <a:off x="0" y="0"/>
          <a:ext cx="0" cy="0"/>
          <a:chOff x="0" y="0"/>
          <a:chExt cx="0" cy="0"/>
        </a:xfrm>
      </p:grpSpPr>
      <p:sp>
        <p:nvSpPr>
          <p:cNvPr id="230" name="Google Shape;230;p33"/>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33"/>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33"/>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cap="none">
                <a:solidFill>
                  <a:srgbClr val="757070"/>
                </a:solidFill>
                <a:latin typeface="Arial"/>
                <a:ea typeface="Arial"/>
                <a:cs typeface="Arial"/>
                <a:sym typeface="Arial"/>
              </a:defRPr>
            </a:lvl1pPr>
            <a:lvl2pPr indent="0" lvl="1" marL="0" algn="r">
              <a:spcBef>
                <a:spcPts val="0"/>
              </a:spcBef>
              <a:buNone/>
              <a:defRPr sz="1000" cap="none">
                <a:solidFill>
                  <a:srgbClr val="757070"/>
                </a:solidFill>
                <a:latin typeface="Arial"/>
                <a:ea typeface="Arial"/>
                <a:cs typeface="Arial"/>
                <a:sym typeface="Arial"/>
              </a:defRPr>
            </a:lvl2pPr>
            <a:lvl3pPr indent="0" lvl="2" marL="0" algn="r">
              <a:spcBef>
                <a:spcPts val="0"/>
              </a:spcBef>
              <a:buNone/>
              <a:defRPr sz="1000" cap="none">
                <a:solidFill>
                  <a:srgbClr val="757070"/>
                </a:solidFill>
                <a:latin typeface="Arial"/>
                <a:ea typeface="Arial"/>
                <a:cs typeface="Arial"/>
                <a:sym typeface="Arial"/>
              </a:defRPr>
            </a:lvl3pPr>
            <a:lvl4pPr indent="0" lvl="3" marL="0" algn="r">
              <a:spcBef>
                <a:spcPts val="0"/>
              </a:spcBef>
              <a:buNone/>
              <a:defRPr sz="1000" cap="none">
                <a:solidFill>
                  <a:srgbClr val="757070"/>
                </a:solidFill>
                <a:latin typeface="Arial"/>
                <a:ea typeface="Arial"/>
                <a:cs typeface="Arial"/>
                <a:sym typeface="Arial"/>
              </a:defRPr>
            </a:lvl4pPr>
            <a:lvl5pPr indent="0" lvl="4" marL="0" algn="r">
              <a:spcBef>
                <a:spcPts val="0"/>
              </a:spcBef>
              <a:buNone/>
              <a:defRPr sz="1000" cap="none">
                <a:solidFill>
                  <a:srgbClr val="757070"/>
                </a:solidFill>
                <a:latin typeface="Arial"/>
                <a:ea typeface="Arial"/>
                <a:cs typeface="Arial"/>
                <a:sym typeface="Arial"/>
              </a:defRPr>
            </a:lvl5pPr>
            <a:lvl6pPr indent="0" lvl="5" marL="0" algn="r">
              <a:spcBef>
                <a:spcPts val="0"/>
              </a:spcBef>
              <a:buNone/>
              <a:defRPr sz="1000" cap="none">
                <a:solidFill>
                  <a:srgbClr val="757070"/>
                </a:solidFill>
                <a:latin typeface="Arial"/>
                <a:ea typeface="Arial"/>
                <a:cs typeface="Arial"/>
                <a:sym typeface="Arial"/>
              </a:defRPr>
            </a:lvl6pPr>
            <a:lvl7pPr indent="0" lvl="6" marL="0" algn="r">
              <a:spcBef>
                <a:spcPts val="0"/>
              </a:spcBef>
              <a:buNone/>
              <a:defRPr sz="1000" cap="none">
                <a:solidFill>
                  <a:srgbClr val="757070"/>
                </a:solidFill>
                <a:latin typeface="Arial"/>
                <a:ea typeface="Arial"/>
                <a:cs typeface="Arial"/>
                <a:sym typeface="Arial"/>
              </a:defRPr>
            </a:lvl7pPr>
            <a:lvl8pPr indent="0" lvl="7" marL="0" algn="r">
              <a:spcBef>
                <a:spcPts val="0"/>
              </a:spcBef>
              <a:buNone/>
              <a:defRPr sz="1000" cap="none">
                <a:solidFill>
                  <a:srgbClr val="757070"/>
                </a:solidFill>
                <a:latin typeface="Arial"/>
                <a:ea typeface="Arial"/>
                <a:cs typeface="Arial"/>
                <a:sym typeface="Arial"/>
              </a:defRPr>
            </a:lvl8pPr>
            <a:lvl9pPr indent="0" lvl="8" marL="0" algn="r">
              <a:spcBef>
                <a:spcPts val="0"/>
              </a:spcBef>
              <a:buNone/>
              <a:defRPr sz="1000" cap="non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33" name="Google Shape;233;p33"/>
          <p:cNvSpPr/>
          <p:nvPr/>
        </p:nvSpPr>
        <p:spPr>
          <a:xfrm>
            <a:off x="9393543" y="0"/>
            <a:ext cx="1855263" cy="4459951"/>
          </a:xfrm>
          <a:prstGeom prst="rect">
            <a:avLst/>
          </a:prstGeom>
          <a:solidFill>
            <a:srgbClr val="DBE9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4" name="Google Shape;234;p33"/>
          <p:cNvSpPr txBox="1"/>
          <p:nvPr>
            <p:ph type="title"/>
          </p:nvPr>
        </p:nvSpPr>
        <p:spPr>
          <a:xfrm rot="5400000">
            <a:off x="8333552" y="3930709"/>
            <a:ext cx="3975244" cy="996551"/>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4-Up">
  <p:cSld name="Meet The Team 4-Up">
    <p:spTree>
      <p:nvGrpSpPr>
        <p:cNvPr id="235" name="Shape 235"/>
        <p:cNvGrpSpPr/>
        <p:nvPr/>
      </p:nvGrpSpPr>
      <p:grpSpPr>
        <a:xfrm>
          <a:off x="0" y="0"/>
          <a:ext cx="0" cy="0"/>
          <a:chOff x="0" y="0"/>
          <a:chExt cx="0" cy="0"/>
        </a:xfrm>
      </p:grpSpPr>
      <p:sp>
        <p:nvSpPr>
          <p:cNvPr id="236" name="Google Shape;236;p34"/>
          <p:cNvSpPr/>
          <p:nvPr/>
        </p:nvSpPr>
        <p:spPr>
          <a:xfrm>
            <a:off x="4659086" y="0"/>
            <a:ext cx="7532914"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34"/>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34"/>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34"/>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0" name="Google Shape;240;p34"/>
          <p:cNvSpPr/>
          <p:nvPr>
            <p:ph idx="2" type="pic"/>
          </p:nvPr>
        </p:nvSpPr>
        <p:spPr>
          <a:xfrm>
            <a:off x="6031913" y="671944"/>
            <a:ext cx="2013133" cy="1697455"/>
          </a:xfrm>
          <a:prstGeom prst="rect">
            <a:avLst/>
          </a:prstGeom>
          <a:noFill/>
          <a:ln>
            <a:noFill/>
          </a:ln>
        </p:spPr>
      </p:sp>
      <p:sp>
        <p:nvSpPr>
          <p:cNvPr id="241" name="Google Shape;241;p34"/>
          <p:cNvSpPr txBox="1"/>
          <p:nvPr>
            <p:ph idx="1" type="body"/>
          </p:nvPr>
        </p:nvSpPr>
        <p:spPr>
          <a:xfrm>
            <a:off x="5794627" y="2426760"/>
            <a:ext cx="2487705" cy="411277"/>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600"/>
              <a:buNone/>
              <a:defRPr sz="16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2" name="Google Shape;242;p34"/>
          <p:cNvSpPr txBox="1"/>
          <p:nvPr>
            <p:ph idx="3" type="body"/>
          </p:nvPr>
        </p:nvSpPr>
        <p:spPr>
          <a:xfrm>
            <a:off x="5794627" y="2801755"/>
            <a:ext cx="2487705" cy="43563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400"/>
              <a:buNone/>
              <a:defRPr sz="14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3" name="Google Shape;243;p34"/>
          <p:cNvSpPr/>
          <p:nvPr>
            <p:ph idx="4" type="pic"/>
          </p:nvPr>
        </p:nvSpPr>
        <p:spPr>
          <a:xfrm>
            <a:off x="9038065" y="671944"/>
            <a:ext cx="2013133" cy="1697455"/>
          </a:xfrm>
          <a:prstGeom prst="rect">
            <a:avLst/>
          </a:prstGeom>
          <a:noFill/>
          <a:ln>
            <a:noFill/>
          </a:ln>
        </p:spPr>
      </p:sp>
      <p:sp>
        <p:nvSpPr>
          <p:cNvPr id="244" name="Google Shape;244;p34"/>
          <p:cNvSpPr txBox="1"/>
          <p:nvPr>
            <p:ph idx="5" type="body"/>
          </p:nvPr>
        </p:nvSpPr>
        <p:spPr>
          <a:xfrm>
            <a:off x="8800779" y="2426197"/>
            <a:ext cx="2487705" cy="411277"/>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600"/>
              <a:buNone/>
              <a:defRPr sz="16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34"/>
          <p:cNvSpPr txBox="1"/>
          <p:nvPr>
            <p:ph idx="6" type="body"/>
          </p:nvPr>
        </p:nvSpPr>
        <p:spPr>
          <a:xfrm>
            <a:off x="8800779" y="2801192"/>
            <a:ext cx="2487705" cy="43563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400"/>
              <a:buNone/>
              <a:defRPr sz="14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6" name="Google Shape;246;p34"/>
          <p:cNvSpPr/>
          <p:nvPr>
            <p:ph idx="7" type="pic"/>
          </p:nvPr>
        </p:nvSpPr>
        <p:spPr>
          <a:xfrm>
            <a:off x="6031913" y="3494316"/>
            <a:ext cx="2013133" cy="1697455"/>
          </a:xfrm>
          <a:prstGeom prst="rect">
            <a:avLst/>
          </a:prstGeom>
          <a:noFill/>
          <a:ln>
            <a:noFill/>
          </a:ln>
        </p:spPr>
      </p:sp>
      <p:sp>
        <p:nvSpPr>
          <p:cNvPr id="247" name="Google Shape;247;p34"/>
          <p:cNvSpPr txBox="1"/>
          <p:nvPr>
            <p:ph idx="8" type="body"/>
          </p:nvPr>
        </p:nvSpPr>
        <p:spPr>
          <a:xfrm>
            <a:off x="5794627" y="5249132"/>
            <a:ext cx="2487705" cy="411277"/>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600"/>
              <a:buNone/>
              <a:defRPr sz="16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34"/>
          <p:cNvSpPr txBox="1"/>
          <p:nvPr>
            <p:ph idx="9" type="body"/>
          </p:nvPr>
        </p:nvSpPr>
        <p:spPr>
          <a:xfrm>
            <a:off x="5794627" y="5624127"/>
            <a:ext cx="2487705" cy="43563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400"/>
              <a:buNone/>
              <a:defRPr sz="14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34"/>
          <p:cNvSpPr/>
          <p:nvPr>
            <p:ph idx="13" type="pic"/>
          </p:nvPr>
        </p:nvSpPr>
        <p:spPr>
          <a:xfrm>
            <a:off x="9038065" y="3494316"/>
            <a:ext cx="2013133" cy="1697455"/>
          </a:xfrm>
          <a:prstGeom prst="rect">
            <a:avLst/>
          </a:prstGeom>
          <a:noFill/>
          <a:ln>
            <a:noFill/>
          </a:ln>
        </p:spPr>
      </p:sp>
      <p:sp>
        <p:nvSpPr>
          <p:cNvPr id="250" name="Google Shape;250;p34"/>
          <p:cNvSpPr txBox="1"/>
          <p:nvPr>
            <p:ph idx="14" type="body"/>
          </p:nvPr>
        </p:nvSpPr>
        <p:spPr>
          <a:xfrm>
            <a:off x="8800779" y="5248569"/>
            <a:ext cx="2487705" cy="411277"/>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600"/>
              <a:buNone/>
              <a:defRPr sz="16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1" name="Google Shape;251;p34"/>
          <p:cNvSpPr txBox="1"/>
          <p:nvPr>
            <p:ph idx="15" type="body"/>
          </p:nvPr>
        </p:nvSpPr>
        <p:spPr>
          <a:xfrm>
            <a:off x="8800779" y="5623564"/>
            <a:ext cx="2487705" cy="43563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400"/>
              <a:buNone/>
              <a:defRPr sz="14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2" name="Google Shape;252;p34"/>
          <p:cNvSpPr txBox="1"/>
          <p:nvPr>
            <p:ph type="title"/>
          </p:nvPr>
        </p:nvSpPr>
        <p:spPr>
          <a:xfrm rot="-5400000">
            <a:off x="2238083" y="2746661"/>
            <a:ext cx="4907372" cy="1076155"/>
          </a:xfrm>
          <a:prstGeom prst="rect">
            <a:avLst/>
          </a:prstGeom>
          <a:noFill/>
          <a:ln>
            <a:noFill/>
          </a:ln>
        </p:spPr>
        <p:txBody>
          <a:bodyPr anchorCtr="0" anchor="ctr" bIns="45700" lIns="91425" spcFirstLastPara="1" rIns="91425" wrap="square" tIns="45700">
            <a:noAutofit/>
          </a:bodyPr>
          <a:lstStyle>
            <a:lvl1pPr lvl="0" algn="ctr">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8-Up">
  <p:cSld name="Meet The Team 8-Up">
    <p:spTree>
      <p:nvGrpSpPr>
        <p:cNvPr id="253" name="Shape 253"/>
        <p:cNvGrpSpPr/>
        <p:nvPr/>
      </p:nvGrpSpPr>
      <p:grpSpPr>
        <a:xfrm>
          <a:off x="0" y="0"/>
          <a:ext cx="0" cy="0"/>
          <a:chOff x="0" y="0"/>
          <a:chExt cx="0" cy="0"/>
        </a:xfrm>
      </p:grpSpPr>
      <p:sp>
        <p:nvSpPr>
          <p:cNvPr id="254" name="Google Shape;254;p35"/>
          <p:cNvSpPr/>
          <p:nvPr/>
        </p:nvSpPr>
        <p:spPr>
          <a:xfrm>
            <a:off x="2754086" y="0"/>
            <a:ext cx="9437914"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5" name="Google Shape;255;p35"/>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35"/>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35"/>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58" name="Google Shape;258;p35"/>
          <p:cNvSpPr/>
          <p:nvPr>
            <p:ph idx="2" type="pic"/>
          </p:nvPr>
        </p:nvSpPr>
        <p:spPr>
          <a:xfrm>
            <a:off x="3758452" y="1190975"/>
            <a:ext cx="1415744" cy="1193742"/>
          </a:xfrm>
          <a:prstGeom prst="rect">
            <a:avLst/>
          </a:prstGeom>
          <a:noFill/>
          <a:ln>
            <a:noFill/>
          </a:ln>
        </p:spPr>
      </p:sp>
      <p:sp>
        <p:nvSpPr>
          <p:cNvPr id="259" name="Google Shape;259;p35"/>
          <p:cNvSpPr txBox="1"/>
          <p:nvPr>
            <p:ph idx="1" type="body"/>
          </p:nvPr>
        </p:nvSpPr>
        <p:spPr>
          <a:xfrm>
            <a:off x="3474958" y="2442078"/>
            <a:ext cx="1982733" cy="411277"/>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400"/>
              <a:buNone/>
              <a:defRPr sz="14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0" name="Google Shape;260;p35"/>
          <p:cNvSpPr txBox="1"/>
          <p:nvPr>
            <p:ph idx="3" type="body"/>
          </p:nvPr>
        </p:nvSpPr>
        <p:spPr>
          <a:xfrm>
            <a:off x="3474958" y="2746735"/>
            <a:ext cx="1982733" cy="617787"/>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accent1"/>
              </a:buClr>
              <a:buSzPts val="1200"/>
              <a:buNone/>
              <a:defRPr sz="12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1" name="Google Shape;261;p35"/>
          <p:cNvSpPr/>
          <p:nvPr>
            <p:ph idx="4" type="pic"/>
          </p:nvPr>
        </p:nvSpPr>
        <p:spPr>
          <a:xfrm>
            <a:off x="5858792" y="1190975"/>
            <a:ext cx="1415744" cy="1193742"/>
          </a:xfrm>
          <a:prstGeom prst="rect">
            <a:avLst/>
          </a:prstGeom>
          <a:noFill/>
          <a:ln>
            <a:noFill/>
          </a:ln>
        </p:spPr>
      </p:sp>
      <p:sp>
        <p:nvSpPr>
          <p:cNvPr id="262" name="Google Shape;262;p35"/>
          <p:cNvSpPr txBox="1"/>
          <p:nvPr>
            <p:ph idx="5" type="body"/>
          </p:nvPr>
        </p:nvSpPr>
        <p:spPr>
          <a:xfrm>
            <a:off x="5575298" y="2442078"/>
            <a:ext cx="1982733" cy="411277"/>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400"/>
              <a:buNone/>
              <a:defRPr sz="14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3" name="Google Shape;263;p35"/>
          <p:cNvSpPr txBox="1"/>
          <p:nvPr>
            <p:ph idx="6" type="body"/>
          </p:nvPr>
        </p:nvSpPr>
        <p:spPr>
          <a:xfrm>
            <a:off x="5575298" y="2746735"/>
            <a:ext cx="1982733" cy="617787"/>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accent1"/>
              </a:buClr>
              <a:buSzPts val="1200"/>
              <a:buNone/>
              <a:defRPr sz="12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4" name="Google Shape;264;p35"/>
          <p:cNvSpPr/>
          <p:nvPr>
            <p:ph idx="7" type="pic"/>
          </p:nvPr>
        </p:nvSpPr>
        <p:spPr>
          <a:xfrm>
            <a:off x="7959132" y="1190975"/>
            <a:ext cx="1415744" cy="1193742"/>
          </a:xfrm>
          <a:prstGeom prst="rect">
            <a:avLst/>
          </a:prstGeom>
          <a:noFill/>
          <a:ln>
            <a:noFill/>
          </a:ln>
        </p:spPr>
      </p:sp>
      <p:sp>
        <p:nvSpPr>
          <p:cNvPr id="265" name="Google Shape;265;p35"/>
          <p:cNvSpPr txBox="1"/>
          <p:nvPr>
            <p:ph idx="8" type="body"/>
          </p:nvPr>
        </p:nvSpPr>
        <p:spPr>
          <a:xfrm>
            <a:off x="7675638" y="2442078"/>
            <a:ext cx="1982733" cy="411277"/>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400"/>
              <a:buNone/>
              <a:defRPr sz="14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6" name="Google Shape;266;p35"/>
          <p:cNvSpPr txBox="1"/>
          <p:nvPr>
            <p:ph idx="9" type="body"/>
          </p:nvPr>
        </p:nvSpPr>
        <p:spPr>
          <a:xfrm>
            <a:off x="7675638" y="2746735"/>
            <a:ext cx="1982733" cy="617787"/>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accent1"/>
              </a:buClr>
              <a:buSzPts val="1200"/>
              <a:buNone/>
              <a:defRPr sz="12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35"/>
          <p:cNvSpPr/>
          <p:nvPr>
            <p:ph idx="13" type="pic"/>
          </p:nvPr>
        </p:nvSpPr>
        <p:spPr>
          <a:xfrm>
            <a:off x="10059471" y="1190975"/>
            <a:ext cx="1415744" cy="1193742"/>
          </a:xfrm>
          <a:prstGeom prst="rect">
            <a:avLst/>
          </a:prstGeom>
          <a:noFill/>
          <a:ln>
            <a:noFill/>
          </a:ln>
        </p:spPr>
      </p:sp>
      <p:sp>
        <p:nvSpPr>
          <p:cNvPr id="268" name="Google Shape;268;p35"/>
          <p:cNvSpPr txBox="1"/>
          <p:nvPr>
            <p:ph idx="14" type="body"/>
          </p:nvPr>
        </p:nvSpPr>
        <p:spPr>
          <a:xfrm>
            <a:off x="9775977" y="2442078"/>
            <a:ext cx="1982733" cy="411277"/>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400"/>
              <a:buNone/>
              <a:defRPr sz="14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9" name="Google Shape;269;p35"/>
          <p:cNvSpPr txBox="1"/>
          <p:nvPr>
            <p:ph idx="15" type="body"/>
          </p:nvPr>
        </p:nvSpPr>
        <p:spPr>
          <a:xfrm>
            <a:off x="9775977" y="2746735"/>
            <a:ext cx="1982733" cy="617787"/>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accent1"/>
              </a:buClr>
              <a:buSzPts val="1200"/>
              <a:buNone/>
              <a:defRPr sz="12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0" name="Google Shape;270;p35"/>
          <p:cNvSpPr/>
          <p:nvPr>
            <p:ph idx="16" type="pic"/>
          </p:nvPr>
        </p:nvSpPr>
        <p:spPr>
          <a:xfrm>
            <a:off x="3758452" y="3742368"/>
            <a:ext cx="1415744" cy="1193742"/>
          </a:xfrm>
          <a:prstGeom prst="rect">
            <a:avLst/>
          </a:prstGeom>
          <a:noFill/>
          <a:ln>
            <a:noFill/>
          </a:ln>
        </p:spPr>
      </p:sp>
      <p:sp>
        <p:nvSpPr>
          <p:cNvPr id="271" name="Google Shape;271;p35"/>
          <p:cNvSpPr txBox="1"/>
          <p:nvPr>
            <p:ph idx="17" type="body"/>
          </p:nvPr>
        </p:nvSpPr>
        <p:spPr>
          <a:xfrm>
            <a:off x="3474958" y="4993471"/>
            <a:ext cx="1982733" cy="411277"/>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400"/>
              <a:buNone/>
              <a:defRPr sz="14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2" name="Google Shape;272;p35"/>
          <p:cNvSpPr txBox="1"/>
          <p:nvPr>
            <p:ph idx="18" type="body"/>
          </p:nvPr>
        </p:nvSpPr>
        <p:spPr>
          <a:xfrm>
            <a:off x="3474958" y="5298128"/>
            <a:ext cx="1982733" cy="580994"/>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accent1"/>
              </a:buClr>
              <a:buSzPts val="1200"/>
              <a:buNone/>
              <a:defRPr sz="12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3" name="Google Shape;273;p35"/>
          <p:cNvSpPr/>
          <p:nvPr>
            <p:ph idx="19" type="pic"/>
          </p:nvPr>
        </p:nvSpPr>
        <p:spPr>
          <a:xfrm>
            <a:off x="5858792" y="3742368"/>
            <a:ext cx="1415744" cy="1193742"/>
          </a:xfrm>
          <a:prstGeom prst="rect">
            <a:avLst/>
          </a:prstGeom>
          <a:noFill/>
          <a:ln>
            <a:noFill/>
          </a:ln>
        </p:spPr>
      </p:sp>
      <p:sp>
        <p:nvSpPr>
          <p:cNvPr id="274" name="Google Shape;274;p35"/>
          <p:cNvSpPr txBox="1"/>
          <p:nvPr>
            <p:ph idx="20" type="body"/>
          </p:nvPr>
        </p:nvSpPr>
        <p:spPr>
          <a:xfrm>
            <a:off x="5575298" y="4993471"/>
            <a:ext cx="1982733" cy="411277"/>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400"/>
              <a:buNone/>
              <a:defRPr sz="14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5" name="Google Shape;275;p35"/>
          <p:cNvSpPr txBox="1"/>
          <p:nvPr>
            <p:ph idx="21" type="body"/>
          </p:nvPr>
        </p:nvSpPr>
        <p:spPr>
          <a:xfrm>
            <a:off x="5575298" y="5298128"/>
            <a:ext cx="1982733" cy="580994"/>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accent1"/>
              </a:buClr>
              <a:buSzPts val="1200"/>
              <a:buNone/>
              <a:defRPr sz="12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6" name="Google Shape;276;p35"/>
          <p:cNvSpPr/>
          <p:nvPr>
            <p:ph idx="22" type="pic"/>
          </p:nvPr>
        </p:nvSpPr>
        <p:spPr>
          <a:xfrm>
            <a:off x="7959132" y="3742368"/>
            <a:ext cx="1415744" cy="1193742"/>
          </a:xfrm>
          <a:prstGeom prst="rect">
            <a:avLst/>
          </a:prstGeom>
          <a:noFill/>
          <a:ln>
            <a:noFill/>
          </a:ln>
        </p:spPr>
      </p:sp>
      <p:sp>
        <p:nvSpPr>
          <p:cNvPr id="277" name="Google Shape;277;p35"/>
          <p:cNvSpPr txBox="1"/>
          <p:nvPr>
            <p:ph idx="23" type="body"/>
          </p:nvPr>
        </p:nvSpPr>
        <p:spPr>
          <a:xfrm>
            <a:off x="7675638" y="4993471"/>
            <a:ext cx="1982733" cy="411277"/>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400"/>
              <a:buNone/>
              <a:defRPr sz="14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8" name="Google Shape;278;p35"/>
          <p:cNvSpPr txBox="1"/>
          <p:nvPr>
            <p:ph idx="24" type="body"/>
          </p:nvPr>
        </p:nvSpPr>
        <p:spPr>
          <a:xfrm>
            <a:off x="7675638" y="5298128"/>
            <a:ext cx="1982733" cy="580994"/>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accent1"/>
              </a:buClr>
              <a:buSzPts val="1200"/>
              <a:buNone/>
              <a:defRPr sz="12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9" name="Google Shape;279;p35"/>
          <p:cNvSpPr/>
          <p:nvPr>
            <p:ph idx="25" type="pic"/>
          </p:nvPr>
        </p:nvSpPr>
        <p:spPr>
          <a:xfrm>
            <a:off x="10059471" y="3742368"/>
            <a:ext cx="1415744" cy="1193742"/>
          </a:xfrm>
          <a:prstGeom prst="rect">
            <a:avLst/>
          </a:prstGeom>
          <a:noFill/>
          <a:ln>
            <a:noFill/>
          </a:ln>
        </p:spPr>
      </p:sp>
      <p:sp>
        <p:nvSpPr>
          <p:cNvPr id="280" name="Google Shape;280;p35"/>
          <p:cNvSpPr txBox="1"/>
          <p:nvPr>
            <p:ph idx="26" type="body"/>
          </p:nvPr>
        </p:nvSpPr>
        <p:spPr>
          <a:xfrm>
            <a:off x="9775977" y="4993471"/>
            <a:ext cx="1982733" cy="411277"/>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400"/>
              <a:buNone/>
              <a:defRPr sz="14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1" name="Google Shape;281;p35"/>
          <p:cNvSpPr txBox="1"/>
          <p:nvPr>
            <p:ph idx="27" type="body"/>
          </p:nvPr>
        </p:nvSpPr>
        <p:spPr>
          <a:xfrm>
            <a:off x="9775977" y="5298128"/>
            <a:ext cx="1982733" cy="580994"/>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accent1"/>
              </a:buClr>
              <a:buSzPts val="1200"/>
              <a:buNone/>
              <a:defRPr sz="12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2" name="Google Shape;282;p35"/>
          <p:cNvSpPr txBox="1"/>
          <p:nvPr>
            <p:ph type="title"/>
          </p:nvPr>
        </p:nvSpPr>
        <p:spPr>
          <a:xfrm rot="-5400000">
            <a:off x="332219" y="2746661"/>
            <a:ext cx="4907372" cy="1076155"/>
          </a:xfrm>
          <a:prstGeom prst="rect">
            <a:avLst/>
          </a:prstGeom>
          <a:noFill/>
          <a:ln>
            <a:noFill/>
          </a:ln>
        </p:spPr>
        <p:txBody>
          <a:bodyPr anchorCtr="0" anchor="ctr" bIns="45700" lIns="91425" spcFirstLastPara="1" rIns="91425" wrap="square" tIns="45700">
            <a:noAutofit/>
          </a:bodyPr>
          <a:lstStyle>
            <a:lvl1pPr lvl="0" algn="ctr">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spTree>
      <p:nvGrpSpPr>
        <p:cNvPr id="20" name="Shape 20"/>
        <p:cNvGrpSpPr/>
        <p:nvPr/>
      </p:nvGrpSpPr>
      <p:grpSpPr>
        <a:xfrm>
          <a:off x="0" y="0"/>
          <a:ext cx="0" cy="0"/>
          <a:chOff x="0" y="0"/>
          <a:chExt cx="0" cy="0"/>
        </a:xfrm>
      </p:grpSpPr>
      <p:sp>
        <p:nvSpPr>
          <p:cNvPr id="21" name="Google Shape;21;p18"/>
          <p:cNvSpPr/>
          <p:nvPr/>
        </p:nvSpPr>
        <p:spPr>
          <a:xfrm>
            <a:off x="6029326" y="2152651"/>
            <a:ext cx="6162674" cy="290988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18"/>
          <p:cNvSpPr/>
          <p:nvPr>
            <p:ph idx="2" type="pic"/>
          </p:nvPr>
        </p:nvSpPr>
        <p:spPr>
          <a:xfrm>
            <a:off x="1" y="466726"/>
            <a:ext cx="6848474" cy="6391274"/>
          </a:xfrm>
          <a:prstGeom prst="rect">
            <a:avLst/>
          </a:prstGeom>
          <a:noFill/>
          <a:ln>
            <a:noFill/>
          </a:ln>
        </p:spPr>
      </p:sp>
      <p:sp>
        <p:nvSpPr>
          <p:cNvPr id="23" name="Google Shape;23;p18"/>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accent1"/>
                </a:solidFill>
                <a:latin typeface="Arial"/>
                <a:ea typeface="Arial"/>
                <a:cs typeface="Arial"/>
                <a:sym typeface="Arial"/>
              </a:defRPr>
            </a:lvl1pPr>
            <a:lvl2pPr indent="0" lvl="1" marL="0" algn="r">
              <a:spcBef>
                <a:spcPts val="0"/>
              </a:spcBef>
              <a:buNone/>
              <a:defRPr b="0" i="0" sz="1000" u="none" cap="none" strike="noStrike">
                <a:solidFill>
                  <a:schemeClr val="accent1"/>
                </a:solidFill>
                <a:latin typeface="Arial"/>
                <a:ea typeface="Arial"/>
                <a:cs typeface="Arial"/>
                <a:sym typeface="Arial"/>
              </a:defRPr>
            </a:lvl2pPr>
            <a:lvl3pPr indent="0" lvl="2" marL="0" algn="r">
              <a:spcBef>
                <a:spcPts val="0"/>
              </a:spcBef>
              <a:buNone/>
              <a:defRPr b="0" i="0" sz="1000" u="none" cap="none" strike="noStrike">
                <a:solidFill>
                  <a:schemeClr val="accent1"/>
                </a:solidFill>
                <a:latin typeface="Arial"/>
                <a:ea typeface="Arial"/>
                <a:cs typeface="Arial"/>
                <a:sym typeface="Arial"/>
              </a:defRPr>
            </a:lvl3pPr>
            <a:lvl4pPr indent="0" lvl="3" marL="0" algn="r">
              <a:spcBef>
                <a:spcPts val="0"/>
              </a:spcBef>
              <a:buNone/>
              <a:defRPr b="0" i="0" sz="1000" u="none" cap="none" strike="noStrike">
                <a:solidFill>
                  <a:schemeClr val="accent1"/>
                </a:solidFill>
                <a:latin typeface="Arial"/>
                <a:ea typeface="Arial"/>
                <a:cs typeface="Arial"/>
                <a:sym typeface="Arial"/>
              </a:defRPr>
            </a:lvl4pPr>
            <a:lvl5pPr indent="0" lvl="4" marL="0" algn="r">
              <a:spcBef>
                <a:spcPts val="0"/>
              </a:spcBef>
              <a:buNone/>
              <a:defRPr b="0" i="0" sz="1000" u="none" cap="none" strike="noStrike">
                <a:solidFill>
                  <a:schemeClr val="accent1"/>
                </a:solidFill>
                <a:latin typeface="Arial"/>
                <a:ea typeface="Arial"/>
                <a:cs typeface="Arial"/>
                <a:sym typeface="Arial"/>
              </a:defRPr>
            </a:lvl5pPr>
            <a:lvl6pPr indent="0" lvl="5" marL="0" algn="r">
              <a:spcBef>
                <a:spcPts val="0"/>
              </a:spcBef>
              <a:buNone/>
              <a:defRPr b="0" i="0" sz="1000" u="none" cap="none" strike="noStrike">
                <a:solidFill>
                  <a:schemeClr val="accent1"/>
                </a:solidFill>
                <a:latin typeface="Arial"/>
                <a:ea typeface="Arial"/>
                <a:cs typeface="Arial"/>
                <a:sym typeface="Arial"/>
              </a:defRPr>
            </a:lvl6pPr>
            <a:lvl7pPr indent="0" lvl="6" marL="0" algn="r">
              <a:spcBef>
                <a:spcPts val="0"/>
              </a:spcBef>
              <a:buNone/>
              <a:defRPr b="0" i="0" sz="1000" u="none" cap="none" strike="noStrike">
                <a:solidFill>
                  <a:schemeClr val="accent1"/>
                </a:solidFill>
                <a:latin typeface="Arial"/>
                <a:ea typeface="Arial"/>
                <a:cs typeface="Arial"/>
                <a:sym typeface="Arial"/>
              </a:defRPr>
            </a:lvl7pPr>
            <a:lvl8pPr indent="0" lvl="7" marL="0" algn="r">
              <a:spcBef>
                <a:spcPts val="0"/>
              </a:spcBef>
              <a:buNone/>
              <a:defRPr b="0" i="0" sz="1000" u="none" cap="none" strike="noStrike">
                <a:solidFill>
                  <a:schemeClr val="accent1"/>
                </a:solidFill>
                <a:latin typeface="Arial"/>
                <a:ea typeface="Arial"/>
                <a:cs typeface="Arial"/>
                <a:sym typeface="Arial"/>
              </a:defRPr>
            </a:lvl8pPr>
            <a:lvl9pPr indent="0" lvl="8" marL="0" algn="r">
              <a:spcBef>
                <a:spcPts val="0"/>
              </a:spcBef>
              <a:buNone/>
              <a:defRPr b="0" i="0" sz="1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18"/>
          <p:cNvSpPr txBox="1"/>
          <p:nvPr>
            <p:ph idx="1" type="body"/>
          </p:nvPr>
        </p:nvSpPr>
        <p:spPr>
          <a:xfrm>
            <a:off x="6524625" y="2624137"/>
            <a:ext cx="5172075" cy="2033588"/>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0"/>
              </a:spcBef>
              <a:spcAft>
                <a:spcPts val="0"/>
              </a:spcAft>
              <a:buClr>
                <a:schemeClr val="lt1"/>
              </a:buClr>
              <a:buSzPts val="1600"/>
              <a:buNone/>
              <a:defRPr sz="16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8"/>
          <p:cNvSpPr txBox="1"/>
          <p:nvPr>
            <p:ph type="title"/>
          </p:nvPr>
        </p:nvSpPr>
        <p:spPr>
          <a:xfrm>
            <a:off x="7692272" y="671808"/>
            <a:ext cx="3661528" cy="639192"/>
          </a:xfrm>
          <a:prstGeom prst="rect">
            <a:avLst/>
          </a:prstGeom>
          <a:noFill/>
          <a:ln>
            <a:noFill/>
          </a:ln>
        </p:spPr>
        <p:txBody>
          <a:bodyPr anchorCtr="0" anchor="ctr" bIns="45700" lIns="91425" spcFirstLastPara="1" rIns="91425" wrap="square" tIns="45700">
            <a:noAutofit/>
          </a:bodyPr>
          <a:lstStyle>
            <a:lvl1pPr lvl="0" algn="ctr">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nding">
  <p:cSld name="Funding">
    <p:spTree>
      <p:nvGrpSpPr>
        <p:cNvPr id="283" name="Shape 283"/>
        <p:cNvGrpSpPr/>
        <p:nvPr/>
      </p:nvGrpSpPr>
      <p:grpSpPr>
        <a:xfrm>
          <a:off x="0" y="0"/>
          <a:ext cx="0" cy="0"/>
          <a:chOff x="0" y="0"/>
          <a:chExt cx="0" cy="0"/>
        </a:xfrm>
      </p:grpSpPr>
      <p:sp>
        <p:nvSpPr>
          <p:cNvPr id="284" name="Google Shape;284;p36"/>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36"/>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6" name="Google Shape;286;p36"/>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87" name="Google Shape;287;p36"/>
          <p:cNvSpPr/>
          <p:nvPr/>
        </p:nvSpPr>
        <p:spPr>
          <a:xfrm rot="5400000">
            <a:off x="9766385" y="-1006534"/>
            <a:ext cx="972645" cy="3924298"/>
          </a:xfrm>
          <a:prstGeom prst="rect">
            <a:avLst/>
          </a:prstGeom>
          <a:solidFill>
            <a:srgbClr val="DBE9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36"/>
          <p:cNvSpPr txBox="1"/>
          <p:nvPr>
            <p:ph idx="1" type="body"/>
          </p:nvPr>
        </p:nvSpPr>
        <p:spPr>
          <a:xfrm rot="-5400000">
            <a:off x="562550" y="3063183"/>
            <a:ext cx="2387816" cy="448769"/>
          </a:xfrm>
          <a:prstGeom prst="rect">
            <a:avLst/>
          </a:prstGeom>
          <a:noFill/>
          <a:ln>
            <a:noFill/>
          </a:ln>
        </p:spPr>
        <p:txBody>
          <a:bodyPr anchorCtr="0" anchor="b" bIns="45700" lIns="91425" spcFirstLastPara="1" rIns="91425" wrap="square" tIns="45700">
            <a:noAutofit/>
          </a:bodyPr>
          <a:lstStyle>
            <a:lvl1pPr indent="-228600" lvl="0" marL="457200" algn="l">
              <a:lnSpc>
                <a:spcPct val="80000"/>
              </a:lnSpc>
              <a:spcBef>
                <a:spcPts val="1000"/>
              </a:spcBef>
              <a:spcAft>
                <a:spcPts val="0"/>
              </a:spcAft>
              <a:buClr>
                <a:schemeClr val="accent1"/>
              </a:buClr>
              <a:buSzPts val="2400"/>
              <a:buNone/>
              <a:defRPr sz="24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9" name="Google Shape;289;p36"/>
          <p:cNvSpPr txBox="1"/>
          <p:nvPr>
            <p:ph idx="2" type="body"/>
          </p:nvPr>
        </p:nvSpPr>
        <p:spPr>
          <a:xfrm rot="-5400000">
            <a:off x="3226739" y="3063183"/>
            <a:ext cx="2387816" cy="448769"/>
          </a:xfrm>
          <a:prstGeom prst="rect">
            <a:avLst/>
          </a:prstGeom>
          <a:noFill/>
          <a:ln>
            <a:noFill/>
          </a:ln>
        </p:spPr>
        <p:txBody>
          <a:bodyPr anchorCtr="0" anchor="b" bIns="45700" lIns="91425" spcFirstLastPara="1" rIns="91425" wrap="square" tIns="45700">
            <a:noAutofit/>
          </a:bodyPr>
          <a:lstStyle>
            <a:lvl1pPr indent="-228600" lvl="0" marL="457200" algn="l">
              <a:lnSpc>
                <a:spcPct val="80000"/>
              </a:lnSpc>
              <a:spcBef>
                <a:spcPts val="1000"/>
              </a:spcBef>
              <a:spcAft>
                <a:spcPts val="0"/>
              </a:spcAft>
              <a:buClr>
                <a:schemeClr val="accent1"/>
              </a:buClr>
              <a:buSzPts val="2400"/>
              <a:buNone/>
              <a:defRPr sz="24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0" name="Google Shape;290;p36"/>
          <p:cNvSpPr txBox="1"/>
          <p:nvPr>
            <p:ph idx="3" type="body"/>
          </p:nvPr>
        </p:nvSpPr>
        <p:spPr>
          <a:xfrm rot="-5400000">
            <a:off x="5857430" y="3063181"/>
            <a:ext cx="2387816" cy="448769"/>
          </a:xfrm>
          <a:prstGeom prst="rect">
            <a:avLst/>
          </a:prstGeom>
          <a:noFill/>
          <a:ln>
            <a:noFill/>
          </a:ln>
        </p:spPr>
        <p:txBody>
          <a:bodyPr anchorCtr="0" anchor="b" bIns="45700" lIns="91425" spcFirstLastPara="1" rIns="91425" wrap="square" tIns="45700">
            <a:noAutofit/>
          </a:bodyPr>
          <a:lstStyle>
            <a:lvl1pPr indent="-228600" lvl="0" marL="457200" algn="l">
              <a:lnSpc>
                <a:spcPct val="80000"/>
              </a:lnSpc>
              <a:spcBef>
                <a:spcPts val="1000"/>
              </a:spcBef>
              <a:spcAft>
                <a:spcPts val="0"/>
              </a:spcAft>
              <a:buClr>
                <a:schemeClr val="accent1"/>
              </a:buClr>
              <a:buSzPts val="2400"/>
              <a:buNone/>
              <a:defRPr sz="24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1" name="Google Shape;291;p36"/>
          <p:cNvSpPr txBox="1"/>
          <p:nvPr>
            <p:ph idx="4" type="body"/>
          </p:nvPr>
        </p:nvSpPr>
        <p:spPr>
          <a:xfrm rot="-5400000">
            <a:off x="8520742" y="3063180"/>
            <a:ext cx="2387816" cy="448769"/>
          </a:xfrm>
          <a:prstGeom prst="rect">
            <a:avLst/>
          </a:prstGeom>
          <a:noFill/>
          <a:ln>
            <a:noFill/>
          </a:ln>
        </p:spPr>
        <p:txBody>
          <a:bodyPr anchorCtr="0" anchor="b" bIns="45700" lIns="91425" spcFirstLastPara="1" rIns="91425" wrap="square" tIns="45700">
            <a:noAutofit/>
          </a:bodyPr>
          <a:lstStyle>
            <a:lvl1pPr indent="-228600" lvl="0" marL="457200" algn="l">
              <a:lnSpc>
                <a:spcPct val="80000"/>
              </a:lnSpc>
              <a:spcBef>
                <a:spcPts val="1000"/>
              </a:spcBef>
              <a:spcAft>
                <a:spcPts val="0"/>
              </a:spcAft>
              <a:buClr>
                <a:schemeClr val="accent1"/>
              </a:buClr>
              <a:buSzPts val="2400"/>
              <a:buNone/>
              <a:defRPr sz="24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2" name="Google Shape;292;p36"/>
          <p:cNvSpPr txBox="1"/>
          <p:nvPr>
            <p:ph idx="5" type="body"/>
          </p:nvPr>
        </p:nvSpPr>
        <p:spPr>
          <a:xfrm>
            <a:off x="838200" y="5154557"/>
            <a:ext cx="2449286" cy="1003155"/>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3" name="Google Shape;293;p36"/>
          <p:cNvSpPr txBox="1"/>
          <p:nvPr>
            <p:ph idx="6" type="body"/>
          </p:nvPr>
        </p:nvSpPr>
        <p:spPr>
          <a:xfrm>
            <a:off x="838200" y="4525420"/>
            <a:ext cx="2449286" cy="63919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1600"/>
              <a:buNone/>
              <a:defRPr sz="16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4" name="Google Shape;294;p36"/>
          <p:cNvSpPr txBox="1"/>
          <p:nvPr>
            <p:ph idx="7" type="body"/>
          </p:nvPr>
        </p:nvSpPr>
        <p:spPr>
          <a:xfrm>
            <a:off x="3536069" y="5154557"/>
            <a:ext cx="2449286" cy="1003155"/>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5" name="Google Shape;295;p36"/>
          <p:cNvSpPr txBox="1"/>
          <p:nvPr>
            <p:ph idx="8" type="body"/>
          </p:nvPr>
        </p:nvSpPr>
        <p:spPr>
          <a:xfrm>
            <a:off x="3536069" y="4525420"/>
            <a:ext cx="2449286" cy="63919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1600"/>
              <a:buNone/>
              <a:defRPr sz="16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6" name="Google Shape;296;p36"/>
          <p:cNvSpPr txBox="1"/>
          <p:nvPr>
            <p:ph idx="9" type="body"/>
          </p:nvPr>
        </p:nvSpPr>
        <p:spPr>
          <a:xfrm>
            <a:off x="6211909" y="5154557"/>
            <a:ext cx="2449286" cy="1003155"/>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7" name="Google Shape;297;p36"/>
          <p:cNvSpPr txBox="1"/>
          <p:nvPr>
            <p:ph idx="13" type="body"/>
          </p:nvPr>
        </p:nvSpPr>
        <p:spPr>
          <a:xfrm>
            <a:off x="6211909" y="4525420"/>
            <a:ext cx="2449286" cy="63919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1600"/>
              <a:buNone/>
              <a:defRPr sz="16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8" name="Google Shape;298;p36"/>
          <p:cNvSpPr txBox="1"/>
          <p:nvPr>
            <p:ph idx="14" type="body"/>
          </p:nvPr>
        </p:nvSpPr>
        <p:spPr>
          <a:xfrm>
            <a:off x="8904516" y="5154557"/>
            <a:ext cx="2449286" cy="1003155"/>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9" name="Google Shape;299;p36"/>
          <p:cNvSpPr txBox="1"/>
          <p:nvPr>
            <p:ph idx="15" type="body"/>
          </p:nvPr>
        </p:nvSpPr>
        <p:spPr>
          <a:xfrm>
            <a:off x="8904516" y="4525420"/>
            <a:ext cx="2449286" cy="63919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0"/>
              </a:spcBef>
              <a:spcAft>
                <a:spcPts val="0"/>
              </a:spcAft>
              <a:buClr>
                <a:schemeClr val="accent1"/>
              </a:buClr>
              <a:buSzPts val="1600"/>
              <a:buNone/>
              <a:defRPr sz="16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0" name="Google Shape;300;p36"/>
          <p:cNvSpPr txBox="1"/>
          <p:nvPr>
            <p:ph type="title"/>
          </p:nvPr>
        </p:nvSpPr>
        <p:spPr>
          <a:xfrm>
            <a:off x="5827694" y="658420"/>
            <a:ext cx="3472731" cy="665965"/>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301" name="Shape 301"/>
        <p:cNvGrpSpPr/>
        <p:nvPr/>
      </p:nvGrpSpPr>
      <p:grpSpPr>
        <a:xfrm>
          <a:off x="0" y="0"/>
          <a:ext cx="0" cy="0"/>
          <a:chOff x="0" y="0"/>
          <a:chExt cx="0" cy="0"/>
        </a:xfrm>
      </p:grpSpPr>
      <p:sp>
        <p:nvSpPr>
          <p:cNvPr id="302" name="Google Shape;302;p37"/>
          <p:cNvSpPr/>
          <p:nvPr/>
        </p:nvSpPr>
        <p:spPr>
          <a:xfrm>
            <a:off x="8610600" y="2132410"/>
            <a:ext cx="3581400" cy="231695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3" name="Google Shape;303;p37"/>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37"/>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37"/>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6" name="Google Shape;306;p37"/>
          <p:cNvSpPr/>
          <p:nvPr>
            <p:ph idx="2" type="pic"/>
          </p:nvPr>
        </p:nvSpPr>
        <p:spPr>
          <a:xfrm flipH="1">
            <a:off x="1809750" y="466725"/>
            <a:ext cx="7834312" cy="5924550"/>
          </a:xfrm>
          <a:prstGeom prst="rect">
            <a:avLst/>
          </a:prstGeom>
          <a:noFill/>
          <a:ln>
            <a:noFill/>
          </a:ln>
        </p:spPr>
      </p:sp>
      <p:sp>
        <p:nvSpPr>
          <p:cNvPr id="307" name="Google Shape;307;p37"/>
          <p:cNvSpPr txBox="1"/>
          <p:nvPr>
            <p:ph idx="1" type="body"/>
          </p:nvPr>
        </p:nvSpPr>
        <p:spPr>
          <a:xfrm>
            <a:off x="9210675" y="2579352"/>
            <a:ext cx="2381250" cy="1423068"/>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0"/>
              </a:spcBef>
              <a:spcAft>
                <a:spcPts val="0"/>
              </a:spcAft>
              <a:buClr>
                <a:schemeClr val="accent6"/>
              </a:buClr>
              <a:buSzPts val="1600"/>
              <a:buNone/>
              <a:defRPr sz="1600" cap="none">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8" name="Google Shape;308;p37"/>
          <p:cNvSpPr txBox="1"/>
          <p:nvPr>
            <p:ph type="title"/>
          </p:nvPr>
        </p:nvSpPr>
        <p:spPr>
          <a:xfrm rot="-5400000">
            <a:off x="-1129259" y="3009387"/>
            <a:ext cx="4138612" cy="562995"/>
          </a:xfrm>
          <a:prstGeom prst="rect">
            <a:avLst/>
          </a:prstGeom>
          <a:noFill/>
          <a:ln>
            <a:noFill/>
          </a:ln>
        </p:spPr>
        <p:txBody>
          <a:bodyPr anchorCtr="0" anchor="ctr" bIns="45700" lIns="91425" spcFirstLastPara="1" rIns="91425" wrap="square" tIns="45700">
            <a:noAutofit/>
          </a:bodyPr>
          <a:lstStyle>
            <a:lvl1pPr lvl="0" algn="ctr">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
  <p:cSld name="Problem">
    <p:spTree>
      <p:nvGrpSpPr>
        <p:cNvPr id="28" name="Shape 28"/>
        <p:cNvGrpSpPr/>
        <p:nvPr/>
      </p:nvGrpSpPr>
      <p:grpSpPr>
        <a:xfrm>
          <a:off x="0" y="0"/>
          <a:ext cx="0" cy="0"/>
          <a:chOff x="0" y="0"/>
          <a:chExt cx="0" cy="0"/>
        </a:xfrm>
      </p:grpSpPr>
      <p:sp>
        <p:nvSpPr>
          <p:cNvPr id="29" name="Google Shape;29;p19"/>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19"/>
          <p:cNvSpPr txBox="1"/>
          <p:nvPr>
            <p:ph idx="1" type="body"/>
          </p:nvPr>
        </p:nvSpPr>
        <p:spPr>
          <a:xfrm>
            <a:off x="838200" y="2700899"/>
            <a:ext cx="3281555" cy="1472693"/>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2" type="body"/>
          </p:nvPr>
        </p:nvSpPr>
        <p:spPr>
          <a:xfrm>
            <a:off x="838200" y="2321396"/>
            <a:ext cx="3281555" cy="42639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600"/>
              <a:buNone/>
              <a:defRPr sz="16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9"/>
          <p:cNvSpPr txBox="1"/>
          <p:nvPr>
            <p:ph idx="3" type="body"/>
          </p:nvPr>
        </p:nvSpPr>
        <p:spPr>
          <a:xfrm>
            <a:off x="838200" y="4683183"/>
            <a:ext cx="3281555" cy="1067648"/>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9"/>
          <p:cNvSpPr txBox="1"/>
          <p:nvPr>
            <p:ph idx="4" type="body"/>
          </p:nvPr>
        </p:nvSpPr>
        <p:spPr>
          <a:xfrm>
            <a:off x="838200" y="4303679"/>
            <a:ext cx="3281555" cy="42639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600"/>
              <a:buNone/>
              <a:defRPr sz="16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5" type="body"/>
          </p:nvPr>
        </p:nvSpPr>
        <p:spPr>
          <a:xfrm>
            <a:off x="4465159" y="2715236"/>
            <a:ext cx="3281555" cy="1472693"/>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6" type="body"/>
          </p:nvPr>
        </p:nvSpPr>
        <p:spPr>
          <a:xfrm>
            <a:off x="4465159" y="2335733"/>
            <a:ext cx="3281555" cy="42639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600"/>
              <a:buNone/>
              <a:defRPr sz="16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9"/>
          <p:cNvSpPr txBox="1"/>
          <p:nvPr>
            <p:ph idx="7" type="body"/>
          </p:nvPr>
        </p:nvSpPr>
        <p:spPr>
          <a:xfrm>
            <a:off x="4465159" y="4697520"/>
            <a:ext cx="3281555" cy="1067648"/>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9"/>
          <p:cNvSpPr txBox="1"/>
          <p:nvPr>
            <p:ph idx="8" type="body"/>
          </p:nvPr>
        </p:nvSpPr>
        <p:spPr>
          <a:xfrm>
            <a:off x="4465159" y="4318016"/>
            <a:ext cx="3281555" cy="42639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600"/>
              <a:buNone/>
              <a:defRPr sz="16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9" type="body"/>
          </p:nvPr>
        </p:nvSpPr>
        <p:spPr>
          <a:xfrm>
            <a:off x="8089832" y="2715236"/>
            <a:ext cx="3281555" cy="1472693"/>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13" type="body"/>
          </p:nvPr>
        </p:nvSpPr>
        <p:spPr>
          <a:xfrm>
            <a:off x="8089832" y="2335733"/>
            <a:ext cx="3281555" cy="42639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600"/>
              <a:buNone/>
              <a:defRPr sz="16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p:nvPr/>
        </p:nvSpPr>
        <p:spPr>
          <a:xfrm rot="5400000">
            <a:off x="9766385" y="-1006534"/>
            <a:ext cx="972645" cy="392429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19"/>
          <p:cNvSpPr txBox="1"/>
          <p:nvPr>
            <p:ph type="title"/>
          </p:nvPr>
        </p:nvSpPr>
        <p:spPr>
          <a:xfrm>
            <a:off x="2891574" y="658420"/>
            <a:ext cx="6408851" cy="665965"/>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Model">
  <p:cSld name="Business Model">
    <p:spTree>
      <p:nvGrpSpPr>
        <p:cNvPr id="44" name="Shape 44"/>
        <p:cNvGrpSpPr/>
        <p:nvPr/>
      </p:nvGrpSpPr>
      <p:grpSpPr>
        <a:xfrm>
          <a:off x="0" y="0"/>
          <a:ext cx="0" cy="0"/>
          <a:chOff x="0" y="0"/>
          <a:chExt cx="0" cy="0"/>
        </a:xfrm>
      </p:grpSpPr>
      <p:sp>
        <p:nvSpPr>
          <p:cNvPr id="45" name="Google Shape;45;p20"/>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20"/>
          <p:cNvSpPr/>
          <p:nvPr>
            <p:ph idx="2" type="pic"/>
          </p:nvPr>
        </p:nvSpPr>
        <p:spPr>
          <a:xfrm flipH="1">
            <a:off x="1" y="466725"/>
            <a:ext cx="6096000" cy="5924550"/>
          </a:xfrm>
          <a:prstGeom prst="rect">
            <a:avLst/>
          </a:prstGeom>
          <a:noFill/>
          <a:ln>
            <a:noFill/>
          </a:ln>
        </p:spPr>
      </p:sp>
      <p:sp>
        <p:nvSpPr>
          <p:cNvPr id="49" name="Google Shape;49;p20"/>
          <p:cNvSpPr txBox="1"/>
          <p:nvPr>
            <p:ph idx="1" type="body"/>
          </p:nvPr>
        </p:nvSpPr>
        <p:spPr>
          <a:xfrm>
            <a:off x="6934200" y="2183098"/>
            <a:ext cx="4419600" cy="642075"/>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txBox="1"/>
          <p:nvPr>
            <p:ph idx="3" type="body"/>
          </p:nvPr>
        </p:nvSpPr>
        <p:spPr>
          <a:xfrm>
            <a:off x="6934200" y="1632228"/>
            <a:ext cx="4419600" cy="55087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1600"/>
              <a:buNone/>
              <a:defRPr sz="16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0"/>
          <p:cNvSpPr txBox="1"/>
          <p:nvPr>
            <p:ph idx="4" type="body"/>
          </p:nvPr>
        </p:nvSpPr>
        <p:spPr>
          <a:xfrm>
            <a:off x="6934200" y="3732794"/>
            <a:ext cx="4419600" cy="642075"/>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0"/>
          <p:cNvSpPr txBox="1"/>
          <p:nvPr>
            <p:ph idx="5" type="body"/>
          </p:nvPr>
        </p:nvSpPr>
        <p:spPr>
          <a:xfrm>
            <a:off x="6934200" y="3181924"/>
            <a:ext cx="4419600" cy="55087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1600"/>
              <a:buNone/>
              <a:defRPr sz="16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0"/>
          <p:cNvSpPr txBox="1"/>
          <p:nvPr>
            <p:ph idx="6" type="body"/>
          </p:nvPr>
        </p:nvSpPr>
        <p:spPr>
          <a:xfrm>
            <a:off x="6934200" y="5307885"/>
            <a:ext cx="4419600" cy="642075"/>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0"/>
          <p:cNvSpPr txBox="1"/>
          <p:nvPr>
            <p:ph idx="7" type="body"/>
          </p:nvPr>
        </p:nvSpPr>
        <p:spPr>
          <a:xfrm>
            <a:off x="6934200" y="4757015"/>
            <a:ext cx="4419600" cy="55087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1600"/>
              <a:buNone/>
              <a:defRPr sz="1600" cap="none">
                <a:solidFill>
                  <a:schemeClr val="accen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0"/>
          <p:cNvSpPr txBox="1"/>
          <p:nvPr>
            <p:ph type="title"/>
          </p:nvPr>
        </p:nvSpPr>
        <p:spPr>
          <a:xfrm>
            <a:off x="4513162" y="668924"/>
            <a:ext cx="6041908" cy="642075"/>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tion">
  <p:cSld name="Solution">
    <p:spTree>
      <p:nvGrpSpPr>
        <p:cNvPr id="56" name="Shape 56"/>
        <p:cNvGrpSpPr/>
        <p:nvPr/>
      </p:nvGrpSpPr>
      <p:grpSpPr>
        <a:xfrm>
          <a:off x="0" y="0"/>
          <a:ext cx="0" cy="0"/>
          <a:chOff x="0" y="0"/>
          <a:chExt cx="0" cy="0"/>
        </a:xfrm>
      </p:grpSpPr>
      <p:sp>
        <p:nvSpPr>
          <p:cNvPr id="57" name="Google Shape;57;p21"/>
          <p:cNvSpPr/>
          <p:nvPr/>
        </p:nvSpPr>
        <p:spPr>
          <a:xfrm>
            <a:off x="1282168" y="0"/>
            <a:ext cx="1855263" cy="4459951"/>
          </a:xfrm>
          <a:prstGeom prst="rect">
            <a:avLst/>
          </a:prstGeom>
          <a:solidFill>
            <a:srgbClr val="DBE9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 name="Google Shape;58;p21"/>
          <p:cNvSpPr txBox="1"/>
          <p:nvPr>
            <p:ph type="title"/>
          </p:nvPr>
        </p:nvSpPr>
        <p:spPr>
          <a:xfrm rot="-5400000">
            <a:off x="575672" y="4121035"/>
            <a:ext cx="3337712" cy="639195"/>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1"/>
          <p:cNvSpPr/>
          <p:nvPr>
            <p:ph idx="2" type="pic"/>
          </p:nvPr>
        </p:nvSpPr>
        <p:spPr>
          <a:xfrm>
            <a:off x="4414645" y="758825"/>
            <a:ext cx="599148" cy="600075"/>
          </a:xfrm>
          <a:prstGeom prst="rect">
            <a:avLst/>
          </a:prstGeom>
          <a:noFill/>
          <a:ln>
            <a:noFill/>
          </a:ln>
        </p:spPr>
      </p:sp>
      <p:sp>
        <p:nvSpPr>
          <p:cNvPr id="60" name="Google Shape;60;p21"/>
          <p:cNvSpPr txBox="1"/>
          <p:nvPr>
            <p:ph idx="1" type="body"/>
          </p:nvPr>
        </p:nvSpPr>
        <p:spPr>
          <a:xfrm>
            <a:off x="4414645" y="1388209"/>
            <a:ext cx="3281555" cy="42639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600"/>
              <a:buNone/>
              <a:defRPr sz="16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1"/>
          <p:cNvSpPr txBox="1"/>
          <p:nvPr>
            <p:ph idx="3" type="body"/>
          </p:nvPr>
        </p:nvSpPr>
        <p:spPr>
          <a:xfrm>
            <a:off x="4414645" y="1767713"/>
            <a:ext cx="3281555" cy="1125740"/>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1"/>
          <p:cNvSpPr/>
          <p:nvPr>
            <p:ph idx="4" type="pic"/>
          </p:nvPr>
        </p:nvSpPr>
        <p:spPr>
          <a:xfrm>
            <a:off x="4414645" y="3251858"/>
            <a:ext cx="599148" cy="600075"/>
          </a:xfrm>
          <a:prstGeom prst="rect">
            <a:avLst/>
          </a:prstGeom>
          <a:noFill/>
          <a:ln>
            <a:noFill/>
          </a:ln>
        </p:spPr>
      </p:sp>
      <p:sp>
        <p:nvSpPr>
          <p:cNvPr id="63" name="Google Shape;63;p21"/>
          <p:cNvSpPr txBox="1"/>
          <p:nvPr>
            <p:ph idx="5" type="body"/>
          </p:nvPr>
        </p:nvSpPr>
        <p:spPr>
          <a:xfrm>
            <a:off x="4414645" y="3866925"/>
            <a:ext cx="3281555" cy="42889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600"/>
              <a:buNone/>
              <a:defRPr sz="16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1"/>
          <p:cNvSpPr txBox="1"/>
          <p:nvPr>
            <p:ph idx="6" type="body"/>
          </p:nvPr>
        </p:nvSpPr>
        <p:spPr>
          <a:xfrm>
            <a:off x="4414645" y="4248925"/>
            <a:ext cx="3281555" cy="1429216"/>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21"/>
          <p:cNvSpPr/>
          <p:nvPr>
            <p:ph idx="7" type="pic"/>
          </p:nvPr>
        </p:nvSpPr>
        <p:spPr>
          <a:xfrm>
            <a:off x="8077157" y="773142"/>
            <a:ext cx="599148" cy="600075"/>
          </a:xfrm>
          <a:prstGeom prst="rect">
            <a:avLst/>
          </a:prstGeom>
          <a:noFill/>
          <a:ln>
            <a:noFill/>
          </a:ln>
        </p:spPr>
      </p:sp>
      <p:sp>
        <p:nvSpPr>
          <p:cNvPr id="66" name="Google Shape;66;p21"/>
          <p:cNvSpPr txBox="1"/>
          <p:nvPr>
            <p:ph idx="8" type="body"/>
          </p:nvPr>
        </p:nvSpPr>
        <p:spPr>
          <a:xfrm>
            <a:off x="8072244" y="1388209"/>
            <a:ext cx="3281556" cy="426393"/>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600"/>
              <a:buNone/>
              <a:defRPr sz="16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1"/>
          <p:cNvSpPr txBox="1"/>
          <p:nvPr>
            <p:ph idx="9" type="body"/>
          </p:nvPr>
        </p:nvSpPr>
        <p:spPr>
          <a:xfrm>
            <a:off x="8072244" y="1767713"/>
            <a:ext cx="3281556" cy="1125740"/>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1"/>
          <p:cNvSpPr/>
          <p:nvPr>
            <p:ph idx="13" type="pic"/>
          </p:nvPr>
        </p:nvSpPr>
        <p:spPr>
          <a:xfrm>
            <a:off x="8072244" y="3237794"/>
            <a:ext cx="599148" cy="600075"/>
          </a:xfrm>
          <a:prstGeom prst="rect">
            <a:avLst/>
          </a:prstGeom>
          <a:noFill/>
          <a:ln>
            <a:noFill/>
          </a:ln>
        </p:spPr>
      </p:sp>
      <p:sp>
        <p:nvSpPr>
          <p:cNvPr id="69" name="Google Shape;69;p21"/>
          <p:cNvSpPr txBox="1"/>
          <p:nvPr>
            <p:ph idx="14" type="body"/>
          </p:nvPr>
        </p:nvSpPr>
        <p:spPr>
          <a:xfrm>
            <a:off x="8072244" y="3866925"/>
            <a:ext cx="3281556" cy="42889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600"/>
              <a:buNone/>
              <a:defRPr sz="16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1"/>
          <p:cNvSpPr txBox="1"/>
          <p:nvPr>
            <p:ph idx="15" type="body"/>
          </p:nvPr>
        </p:nvSpPr>
        <p:spPr>
          <a:xfrm>
            <a:off x="8072244" y="4248925"/>
            <a:ext cx="3281556" cy="1429216"/>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Overview">
  <p:cSld name="Market Overview">
    <p:spTree>
      <p:nvGrpSpPr>
        <p:cNvPr id="74" name="Shape 74"/>
        <p:cNvGrpSpPr/>
        <p:nvPr/>
      </p:nvGrpSpPr>
      <p:grpSpPr>
        <a:xfrm>
          <a:off x="0" y="0"/>
          <a:ext cx="0" cy="0"/>
          <a:chOff x="0" y="0"/>
          <a:chExt cx="0" cy="0"/>
        </a:xfrm>
      </p:grpSpPr>
      <p:sp>
        <p:nvSpPr>
          <p:cNvPr id="75" name="Google Shape;75;p22"/>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22"/>
          <p:cNvSpPr/>
          <p:nvPr>
            <p:ph idx="2" type="pic"/>
          </p:nvPr>
        </p:nvSpPr>
        <p:spPr>
          <a:xfrm flipH="1">
            <a:off x="1809750" y="475743"/>
            <a:ext cx="6475268" cy="5915532"/>
          </a:xfrm>
          <a:prstGeom prst="rect">
            <a:avLst/>
          </a:prstGeom>
          <a:noFill/>
          <a:ln>
            <a:noFill/>
          </a:ln>
        </p:spPr>
      </p:sp>
      <p:sp>
        <p:nvSpPr>
          <p:cNvPr id="79" name="Google Shape;79;p22"/>
          <p:cNvSpPr txBox="1"/>
          <p:nvPr>
            <p:ph idx="1" type="body"/>
          </p:nvPr>
        </p:nvSpPr>
        <p:spPr>
          <a:xfrm>
            <a:off x="8691419" y="1125633"/>
            <a:ext cx="2937452" cy="119269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2"/>
          <p:cNvSpPr txBox="1"/>
          <p:nvPr>
            <p:ph idx="3" type="body"/>
          </p:nvPr>
        </p:nvSpPr>
        <p:spPr>
          <a:xfrm>
            <a:off x="8691419" y="746129"/>
            <a:ext cx="2937452" cy="42639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2000"/>
              <a:buNone/>
              <a:defRPr sz="20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4" type="body"/>
          </p:nvPr>
        </p:nvSpPr>
        <p:spPr>
          <a:xfrm>
            <a:off x="8691419" y="4716842"/>
            <a:ext cx="2937452" cy="11066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2"/>
          <p:cNvSpPr txBox="1"/>
          <p:nvPr>
            <p:ph idx="5" type="body"/>
          </p:nvPr>
        </p:nvSpPr>
        <p:spPr>
          <a:xfrm>
            <a:off x="8691419" y="4337338"/>
            <a:ext cx="2937452" cy="42639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2000"/>
              <a:buNone/>
              <a:defRPr sz="20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2"/>
          <p:cNvSpPr txBox="1"/>
          <p:nvPr>
            <p:ph idx="6" type="body"/>
          </p:nvPr>
        </p:nvSpPr>
        <p:spPr>
          <a:xfrm>
            <a:off x="8691419" y="2964253"/>
            <a:ext cx="2937452" cy="11066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2"/>
          <p:cNvSpPr txBox="1"/>
          <p:nvPr>
            <p:ph idx="7" type="body"/>
          </p:nvPr>
        </p:nvSpPr>
        <p:spPr>
          <a:xfrm>
            <a:off x="8691419" y="2584749"/>
            <a:ext cx="2937452" cy="42639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2000"/>
              <a:buNone/>
              <a:defRPr sz="20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2"/>
          <p:cNvSpPr txBox="1"/>
          <p:nvPr>
            <p:ph type="title"/>
          </p:nvPr>
        </p:nvSpPr>
        <p:spPr>
          <a:xfrm rot="-5400000">
            <a:off x="-1914546" y="3092260"/>
            <a:ext cx="5719734" cy="68249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Competition">
  <p:cSld name="Our Competition">
    <p:spTree>
      <p:nvGrpSpPr>
        <p:cNvPr id="86" name="Shape 86"/>
        <p:cNvGrpSpPr/>
        <p:nvPr/>
      </p:nvGrpSpPr>
      <p:grpSpPr>
        <a:xfrm>
          <a:off x="0" y="0"/>
          <a:ext cx="0" cy="0"/>
          <a:chOff x="0" y="0"/>
          <a:chExt cx="0" cy="0"/>
        </a:xfrm>
      </p:grpSpPr>
      <p:sp>
        <p:nvSpPr>
          <p:cNvPr id="87" name="Google Shape;87;p23"/>
          <p:cNvSpPr/>
          <p:nvPr>
            <p:ph idx="2" type="pic"/>
          </p:nvPr>
        </p:nvSpPr>
        <p:spPr>
          <a:xfrm>
            <a:off x="7333860" y="466725"/>
            <a:ext cx="4858139" cy="5924550"/>
          </a:xfrm>
          <a:prstGeom prst="rect">
            <a:avLst/>
          </a:prstGeom>
          <a:noFill/>
          <a:ln>
            <a:noFill/>
          </a:ln>
        </p:spPr>
      </p:sp>
      <p:sp>
        <p:nvSpPr>
          <p:cNvPr id="88" name="Google Shape;88;p23"/>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23"/>
          <p:cNvSpPr txBox="1"/>
          <p:nvPr>
            <p:ph idx="1" type="body"/>
          </p:nvPr>
        </p:nvSpPr>
        <p:spPr>
          <a:xfrm>
            <a:off x="757045" y="2387634"/>
            <a:ext cx="2824355" cy="3392805"/>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150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3"/>
          <p:cNvSpPr txBox="1"/>
          <p:nvPr>
            <p:ph idx="3" type="body"/>
          </p:nvPr>
        </p:nvSpPr>
        <p:spPr>
          <a:xfrm>
            <a:off x="757045" y="1804968"/>
            <a:ext cx="2824355" cy="58153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600"/>
              <a:buNone/>
              <a:defRPr sz="16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3"/>
          <p:cNvSpPr txBox="1"/>
          <p:nvPr>
            <p:ph idx="4" type="body"/>
          </p:nvPr>
        </p:nvSpPr>
        <p:spPr>
          <a:xfrm>
            <a:off x="4045452" y="2385650"/>
            <a:ext cx="2824355" cy="3392805"/>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150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3"/>
          <p:cNvSpPr txBox="1"/>
          <p:nvPr>
            <p:ph idx="5" type="body"/>
          </p:nvPr>
        </p:nvSpPr>
        <p:spPr>
          <a:xfrm>
            <a:off x="4045452" y="1802984"/>
            <a:ext cx="2824355" cy="58153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4"/>
              </a:buClr>
              <a:buSzPts val="1600"/>
              <a:buNone/>
              <a:defRPr sz="16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3"/>
          <p:cNvSpPr txBox="1"/>
          <p:nvPr>
            <p:ph type="title"/>
          </p:nvPr>
        </p:nvSpPr>
        <p:spPr>
          <a:xfrm>
            <a:off x="724203" y="671808"/>
            <a:ext cx="6041907" cy="639192"/>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wth Strategy">
  <p:cSld name="Growth Strategy">
    <p:spTree>
      <p:nvGrpSpPr>
        <p:cNvPr id="96" name="Shape 96"/>
        <p:cNvGrpSpPr/>
        <p:nvPr/>
      </p:nvGrpSpPr>
      <p:grpSpPr>
        <a:xfrm>
          <a:off x="0" y="0"/>
          <a:ext cx="0" cy="0"/>
          <a:chOff x="0" y="0"/>
          <a:chExt cx="0" cy="0"/>
        </a:xfrm>
      </p:grpSpPr>
      <p:sp>
        <p:nvSpPr>
          <p:cNvPr id="97" name="Google Shape;97;p24"/>
          <p:cNvSpPr/>
          <p:nvPr/>
        </p:nvSpPr>
        <p:spPr>
          <a:xfrm>
            <a:off x="4483944" y="2406747"/>
            <a:ext cx="3200401" cy="1127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24"/>
          <p:cNvSpPr/>
          <p:nvPr/>
        </p:nvSpPr>
        <p:spPr>
          <a:xfrm>
            <a:off x="4489659" y="2406748"/>
            <a:ext cx="3191933" cy="3185159"/>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24"/>
          <p:cNvSpPr/>
          <p:nvPr/>
        </p:nvSpPr>
        <p:spPr>
          <a:xfrm>
            <a:off x="8284843" y="2406747"/>
            <a:ext cx="3200401" cy="1127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24"/>
          <p:cNvSpPr/>
          <p:nvPr/>
        </p:nvSpPr>
        <p:spPr>
          <a:xfrm>
            <a:off x="8290558" y="2406748"/>
            <a:ext cx="3191933" cy="3185159"/>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24"/>
          <p:cNvSpPr/>
          <p:nvPr/>
        </p:nvSpPr>
        <p:spPr>
          <a:xfrm rot="5400000">
            <a:off x="9766385" y="-1006534"/>
            <a:ext cx="972645" cy="392429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2" name="Google Shape;102;p24"/>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4"/>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24"/>
          <p:cNvSpPr txBox="1"/>
          <p:nvPr>
            <p:ph idx="1" type="body"/>
          </p:nvPr>
        </p:nvSpPr>
        <p:spPr>
          <a:xfrm>
            <a:off x="3181350" y="1221488"/>
            <a:ext cx="5829300" cy="537864"/>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dk1"/>
              </a:buClr>
              <a:buSzPts val="2000"/>
              <a:buNone/>
              <a:defRPr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4"/>
          <p:cNvSpPr/>
          <p:nvPr/>
        </p:nvSpPr>
        <p:spPr>
          <a:xfrm>
            <a:off x="691513" y="2406747"/>
            <a:ext cx="3200401" cy="1127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 name="Google Shape;107;p24"/>
          <p:cNvSpPr/>
          <p:nvPr/>
        </p:nvSpPr>
        <p:spPr>
          <a:xfrm>
            <a:off x="697228" y="2406748"/>
            <a:ext cx="3191933" cy="3185159"/>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24"/>
          <p:cNvSpPr txBox="1"/>
          <p:nvPr>
            <p:ph idx="2" type="body"/>
          </p:nvPr>
        </p:nvSpPr>
        <p:spPr>
          <a:xfrm>
            <a:off x="963928" y="2683198"/>
            <a:ext cx="2667000" cy="609180"/>
          </a:xfrm>
          <a:prstGeom prst="rect">
            <a:avLst/>
          </a:prstGeom>
          <a:noFill/>
          <a:ln>
            <a:noFill/>
          </a:ln>
        </p:spPr>
        <p:txBody>
          <a:bodyPr anchorCtr="0" anchor="ctr" bIns="45700" lIns="91425" spcFirstLastPara="1" rIns="91425" wrap="square" tIns="45700">
            <a:noAutofit/>
          </a:bodyPr>
          <a:lstStyle>
            <a:lvl1pPr indent="-228600" lvl="0" marL="457200" algn="ctr">
              <a:lnSpc>
                <a:spcPct val="80000"/>
              </a:lnSpc>
              <a:spcBef>
                <a:spcPts val="0"/>
              </a:spcBef>
              <a:spcAft>
                <a:spcPts val="0"/>
              </a:spcAft>
              <a:buClr>
                <a:schemeClr val="accent6"/>
              </a:buClr>
              <a:buSzPts val="2000"/>
              <a:buNone/>
              <a:defRPr sz="2000" cap="none">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4"/>
          <p:cNvSpPr txBox="1"/>
          <p:nvPr>
            <p:ph idx="3" type="body"/>
          </p:nvPr>
        </p:nvSpPr>
        <p:spPr>
          <a:xfrm>
            <a:off x="4750644" y="2683198"/>
            <a:ext cx="2667000" cy="609180"/>
          </a:xfrm>
          <a:prstGeom prst="rect">
            <a:avLst/>
          </a:prstGeom>
          <a:noFill/>
          <a:ln>
            <a:noFill/>
          </a:ln>
        </p:spPr>
        <p:txBody>
          <a:bodyPr anchorCtr="0" anchor="ctr" bIns="45700" lIns="91425" spcFirstLastPara="1" rIns="91425" wrap="square" tIns="45700">
            <a:noAutofit/>
          </a:bodyPr>
          <a:lstStyle>
            <a:lvl1pPr indent="-228600" lvl="0" marL="457200" algn="ctr">
              <a:lnSpc>
                <a:spcPct val="80000"/>
              </a:lnSpc>
              <a:spcBef>
                <a:spcPts val="0"/>
              </a:spcBef>
              <a:spcAft>
                <a:spcPts val="0"/>
              </a:spcAft>
              <a:buClr>
                <a:schemeClr val="accent6"/>
              </a:buClr>
              <a:buSzPts val="2000"/>
              <a:buNone/>
              <a:defRPr sz="2000" cap="none">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4"/>
          <p:cNvSpPr txBox="1"/>
          <p:nvPr>
            <p:ph idx="4" type="body"/>
          </p:nvPr>
        </p:nvSpPr>
        <p:spPr>
          <a:xfrm>
            <a:off x="8551543" y="2683198"/>
            <a:ext cx="2667000" cy="609180"/>
          </a:xfrm>
          <a:prstGeom prst="rect">
            <a:avLst/>
          </a:prstGeom>
          <a:noFill/>
          <a:ln>
            <a:noFill/>
          </a:ln>
        </p:spPr>
        <p:txBody>
          <a:bodyPr anchorCtr="0" anchor="ctr" bIns="45700" lIns="91425" spcFirstLastPara="1" rIns="91425" wrap="square" tIns="45700">
            <a:noAutofit/>
          </a:bodyPr>
          <a:lstStyle>
            <a:lvl1pPr indent="-228600" lvl="0" marL="457200" algn="ctr">
              <a:lnSpc>
                <a:spcPct val="80000"/>
              </a:lnSpc>
              <a:spcBef>
                <a:spcPts val="0"/>
              </a:spcBef>
              <a:spcAft>
                <a:spcPts val="0"/>
              </a:spcAft>
              <a:buClr>
                <a:schemeClr val="accent6"/>
              </a:buClr>
              <a:buSzPts val="2000"/>
              <a:buNone/>
              <a:defRPr sz="2000" cap="none">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4"/>
          <p:cNvSpPr txBox="1"/>
          <p:nvPr>
            <p:ph idx="5" type="body"/>
          </p:nvPr>
        </p:nvSpPr>
        <p:spPr>
          <a:xfrm>
            <a:off x="963928" y="3778623"/>
            <a:ext cx="2667000" cy="1558104"/>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4"/>
          <p:cNvSpPr txBox="1"/>
          <p:nvPr>
            <p:ph idx="6" type="body"/>
          </p:nvPr>
        </p:nvSpPr>
        <p:spPr>
          <a:xfrm>
            <a:off x="4750644" y="3778623"/>
            <a:ext cx="2667000" cy="1558104"/>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4"/>
          <p:cNvSpPr txBox="1"/>
          <p:nvPr>
            <p:ph idx="7" type="body"/>
          </p:nvPr>
        </p:nvSpPr>
        <p:spPr>
          <a:xfrm>
            <a:off x="8551543" y="3778623"/>
            <a:ext cx="2667000" cy="1558104"/>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4"/>
          <p:cNvSpPr txBox="1"/>
          <p:nvPr>
            <p:ph type="title"/>
          </p:nvPr>
        </p:nvSpPr>
        <p:spPr>
          <a:xfrm>
            <a:off x="3181350" y="671807"/>
            <a:ext cx="5829300" cy="639192"/>
          </a:xfrm>
          <a:prstGeom prst="rect">
            <a:avLst/>
          </a:prstGeom>
          <a:noFill/>
          <a:ln>
            <a:noFill/>
          </a:ln>
        </p:spPr>
        <p:txBody>
          <a:bodyPr anchorCtr="0" anchor="ctr" bIns="45700" lIns="91425" spcFirstLastPara="1" rIns="91425" wrap="square" tIns="45700">
            <a:noAutofit/>
          </a:bodyPr>
          <a:lstStyle>
            <a:lvl1pPr lvl="0" algn="ctr">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Year Action Plan">
  <p:cSld name="Two-Year Action Plan">
    <p:spTree>
      <p:nvGrpSpPr>
        <p:cNvPr id="115" name="Shape 115"/>
        <p:cNvGrpSpPr/>
        <p:nvPr/>
      </p:nvGrpSpPr>
      <p:grpSpPr>
        <a:xfrm>
          <a:off x="0" y="0"/>
          <a:ext cx="0" cy="0"/>
          <a:chOff x="0" y="0"/>
          <a:chExt cx="0" cy="0"/>
        </a:xfrm>
      </p:grpSpPr>
      <p:sp>
        <p:nvSpPr>
          <p:cNvPr id="116" name="Google Shape;116;p25"/>
          <p:cNvSpPr/>
          <p:nvPr/>
        </p:nvSpPr>
        <p:spPr>
          <a:xfrm rot="5400000">
            <a:off x="1338026" y="-868210"/>
            <a:ext cx="972645" cy="3647654"/>
          </a:xfrm>
          <a:prstGeom prst="rect">
            <a:avLst/>
          </a:prstGeom>
          <a:solidFill>
            <a:srgbClr val="DBE9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25"/>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5"/>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5"/>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25"/>
          <p:cNvSpPr txBox="1"/>
          <p:nvPr>
            <p:ph idx="1" type="body"/>
          </p:nvPr>
        </p:nvSpPr>
        <p:spPr>
          <a:xfrm>
            <a:off x="1712346" y="3170170"/>
            <a:ext cx="495300" cy="652276"/>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5"/>
          <p:cNvSpPr txBox="1"/>
          <p:nvPr>
            <p:ph idx="2" type="body"/>
          </p:nvPr>
        </p:nvSpPr>
        <p:spPr>
          <a:xfrm>
            <a:off x="2501761" y="3170170"/>
            <a:ext cx="495300" cy="652276"/>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5"/>
          <p:cNvSpPr txBox="1"/>
          <p:nvPr>
            <p:ph idx="3" type="body"/>
          </p:nvPr>
        </p:nvSpPr>
        <p:spPr>
          <a:xfrm>
            <a:off x="3291176" y="3170170"/>
            <a:ext cx="495300" cy="652276"/>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5"/>
          <p:cNvSpPr txBox="1"/>
          <p:nvPr>
            <p:ph idx="4" type="body"/>
          </p:nvPr>
        </p:nvSpPr>
        <p:spPr>
          <a:xfrm>
            <a:off x="4080591" y="3170170"/>
            <a:ext cx="495300" cy="652276"/>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5"/>
          <p:cNvSpPr txBox="1"/>
          <p:nvPr>
            <p:ph idx="5" type="body"/>
          </p:nvPr>
        </p:nvSpPr>
        <p:spPr>
          <a:xfrm>
            <a:off x="4810807" y="3170170"/>
            <a:ext cx="615310" cy="652276"/>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5"/>
          <p:cNvSpPr txBox="1"/>
          <p:nvPr>
            <p:ph idx="6" type="body"/>
          </p:nvPr>
        </p:nvSpPr>
        <p:spPr>
          <a:xfrm>
            <a:off x="5659421" y="3170170"/>
            <a:ext cx="495300" cy="652276"/>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25"/>
          <p:cNvSpPr txBox="1"/>
          <p:nvPr>
            <p:ph idx="7" type="body"/>
          </p:nvPr>
        </p:nvSpPr>
        <p:spPr>
          <a:xfrm>
            <a:off x="6448836" y="3170170"/>
            <a:ext cx="495300" cy="652276"/>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5"/>
          <p:cNvSpPr txBox="1"/>
          <p:nvPr>
            <p:ph idx="8" type="body"/>
          </p:nvPr>
        </p:nvSpPr>
        <p:spPr>
          <a:xfrm>
            <a:off x="7238251" y="3170170"/>
            <a:ext cx="495300" cy="652276"/>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5"/>
          <p:cNvSpPr txBox="1"/>
          <p:nvPr>
            <p:ph idx="9" type="body"/>
          </p:nvPr>
        </p:nvSpPr>
        <p:spPr>
          <a:xfrm>
            <a:off x="8027666" y="3170170"/>
            <a:ext cx="495300" cy="652276"/>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25"/>
          <p:cNvSpPr txBox="1"/>
          <p:nvPr>
            <p:ph idx="13" type="body"/>
          </p:nvPr>
        </p:nvSpPr>
        <p:spPr>
          <a:xfrm>
            <a:off x="8817081" y="3170170"/>
            <a:ext cx="495300" cy="652276"/>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25"/>
          <p:cNvSpPr txBox="1"/>
          <p:nvPr>
            <p:ph idx="14" type="body"/>
          </p:nvPr>
        </p:nvSpPr>
        <p:spPr>
          <a:xfrm>
            <a:off x="9606496" y="3170170"/>
            <a:ext cx="495300" cy="652276"/>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5"/>
          <p:cNvSpPr txBox="1"/>
          <p:nvPr>
            <p:ph idx="15" type="body"/>
          </p:nvPr>
        </p:nvSpPr>
        <p:spPr>
          <a:xfrm>
            <a:off x="10395907" y="3170170"/>
            <a:ext cx="495300" cy="652276"/>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5"/>
          <p:cNvSpPr txBox="1"/>
          <p:nvPr>
            <p:ph idx="16" type="body"/>
          </p:nvPr>
        </p:nvSpPr>
        <p:spPr>
          <a:xfrm>
            <a:off x="1712346" y="4871997"/>
            <a:ext cx="495300" cy="652272"/>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5"/>
          <p:cNvSpPr txBox="1"/>
          <p:nvPr>
            <p:ph idx="17" type="body"/>
          </p:nvPr>
        </p:nvSpPr>
        <p:spPr>
          <a:xfrm>
            <a:off x="2501761" y="4871997"/>
            <a:ext cx="495300" cy="652272"/>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25"/>
          <p:cNvSpPr txBox="1"/>
          <p:nvPr>
            <p:ph idx="18" type="body"/>
          </p:nvPr>
        </p:nvSpPr>
        <p:spPr>
          <a:xfrm>
            <a:off x="3291176" y="4871997"/>
            <a:ext cx="495300" cy="652272"/>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25"/>
          <p:cNvSpPr txBox="1"/>
          <p:nvPr>
            <p:ph idx="19" type="body"/>
          </p:nvPr>
        </p:nvSpPr>
        <p:spPr>
          <a:xfrm>
            <a:off x="4080591" y="4871997"/>
            <a:ext cx="495300" cy="652272"/>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25"/>
          <p:cNvSpPr txBox="1"/>
          <p:nvPr>
            <p:ph idx="20" type="body"/>
          </p:nvPr>
        </p:nvSpPr>
        <p:spPr>
          <a:xfrm>
            <a:off x="4810807" y="4871997"/>
            <a:ext cx="615310" cy="652272"/>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5"/>
          <p:cNvSpPr txBox="1"/>
          <p:nvPr>
            <p:ph idx="21" type="body"/>
          </p:nvPr>
        </p:nvSpPr>
        <p:spPr>
          <a:xfrm>
            <a:off x="5659421" y="4871997"/>
            <a:ext cx="495300" cy="652272"/>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5"/>
          <p:cNvSpPr txBox="1"/>
          <p:nvPr>
            <p:ph idx="22" type="body"/>
          </p:nvPr>
        </p:nvSpPr>
        <p:spPr>
          <a:xfrm>
            <a:off x="6448836" y="4871997"/>
            <a:ext cx="495300" cy="652272"/>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25"/>
          <p:cNvSpPr txBox="1"/>
          <p:nvPr>
            <p:ph idx="23" type="body"/>
          </p:nvPr>
        </p:nvSpPr>
        <p:spPr>
          <a:xfrm>
            <a:off x="7238251" y="4871997"/>
            <a:ext cx="495300" cy="652272"/>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5"/>
          <p:cNvSpPr txBox="1"/>
          <p:nvPr>
            <p:ph idx="24" type="body"/>
          </p:nvPr>
        </p:nvSpPr>
        <p:spPr>
          <a:xfrm>
            <a:off x="8027666" y="4871997"/>
            <a:ext cx="495300" cy="652272"/>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25"/>
          <p:cNvSpPr txBox="1"/>
          <p:nvPr>
            <p:ph idx="25" type="body"/>
          </p:nvPr>
        </p:nvSpPr>
        <p:spPr>
          <a:xfrm>
            <a:off x="8817081" y="4871997"/>
            <a:ext cx="495300" cy="652272"/>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5"/>
          <p:cNvSpPr txBox="1"/>
          <p:nvPr>
            <p:ph idx="26" type="body"/>
          </p:nvPr>
        </p:nvSpPr>
        <p:spPr>
          <a:xfrm>
            <a:off x="9606496" y="4871997"/>
            <a:ext cx="495300" cy="652272"/>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5"/>
          <p:cNvSpPr txBox="1"/>
          <p:nvPr>
            <p:ph idx="27" type="body"/>
          </p:nvPr>
        </p:nvSpPr>
        <p:spPr>
          <a:xfrm>
            <a:off x="10395907" y="4871997"/>
            <a:ext cx="495300" cy="652272"/>
          </a:xfrm>
          <a:prstGeom prst="rect">
            <a:avLst/>
          </a:prstGeom>
          <a:noFill/>
          <a:ln>
            <a:noFill/>
          </a:ln>
        </p:spPr>
        <p:txBody>
          <a:bodyPr anchorCtr="0" anchor="t" bIns="45700" lIns="91425" spcFirstLastPara="1" rIns="91425" wrap="square" tIns="45700">
            <a:noAutofit/>
          </a:bodyPr>
          <a:lstStyle>
            <a:lvl1pPr indent="-228600" lvl="0" marL="457200" algn="ctr">
              <a:lnSpc>
                <a:spcPct val="80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25"/>
          <p:cNvSpPr txBox="1"/>
          <p:nvPr>
            <p:ph idx="28" type="body"/>
          </p:nvPr>
        </p:nvSpPr>
        <p:spPr>
          <a:xfrm>
            <a:off x="696804" y="2720679"/>
            <a:ext cx="1021001" cy="501726"/>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2F4139"/>
              </a:buClr>
              <a:buSzPts val="2000"/>
              <a:buNone/>
              <a:defRPr sz="20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25"/>
          <p:cNvSpPr txBox="1"/>
          <p:nvPr>
            <p:ph idx="29" type="body"/>
          </p:nvPr>
        </p:nvSpPr>
        <p:spPr>
          <a:xfrm>
            <a:off x="696804" y="4418755"/>
            <a:ext cx="1021001" cy="501726"/>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2F4139"/>
              </a:buClr>
              <a:buSzPts val="2000"/>
              <a:buNone/>
              <a:defRPr sz="20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5"/>
          <p:cNvSpPr txBox="1"/>
          <p:nvPr>
            <p:ph idx="30" type="body"/>
          </p:nvPr>
        </p:nvSpPr>
        <p:spPr>
          <a:xfrm>
            <a:off x="2029367" y="2120620"/>
            <a:ext cx="1440088" cy="549528"/>
          </a:xfrm>
          <a:prstGeom prst="rect">
            <a:avLst/>
          </a:prstGeom>
          <a:noFill/>
          <a:ln>
            <a:noFill/>
          </a:ln>
        </p:spPr>
        <p:txBody>
          <a:bodyPr anchorCtr="0" anchor="ctr" bIns="45700" lIns="91425" spcFirstLastPara="1" rIns="91425" wrap="square" tIns="45700">
            <a:noAutofit/>
          </a:bodyPr>
          <a:lstStyle>
            <a:lvl1pPr indent="-228600" lvl="0" marL="457200" algn="ctr">
              <a:lnSpc>
                <a:spcPct val="125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5"/>
          <p:cNvSpPr txBox="1"/>
          <p:nvPr>
            <p:ph idx="31" type="body"/>
          </p:nvPr>
        </p:nvSpPr>
        <p:spPr>
          <a:xfrm>
            <a:off x="4397612" y="2120620"/>
            <a:ext cx="1440088" cy="549528"/>
          </a:xfrm>
          <a:prstGeom prst="rect">
            <a:avLst/>
          </a:prstGeom>
          <a:noFill/>
          <a:ln>
            <a:noFill/>
          </a:ln>
        </p:spPr>
        <p:txBody>
          <a:bodyPr anchorCtr="0" anchor="ctr" bIns="45700" lIns="91425" spcFirstLastPara="1" rIns="91425" wrap="square" tIns="45700">
            <a:noAutofit/>
          </a:bodyPr>
          <a:lstStyle>
            <a:lvl1pPr indent="-228600" lvl="0" marL="457200" algn="ctr">
              <a:lnSpc>
                <a:spcPct val="125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25"/>
          <p:cNvSpPr txBox="1"/>
          <p:nvPr>
            <p:ph idx="32" type="body"/>
          </p:nvPr>
        </p:nvSpPr>
        <p:spPr>
          <a:xfrm>
            <a:off x="8344687" y="2120620"/>
            <a:ext cx="1440088" cy="549528"/>
          </a:xfrm>
          <a:prstGeom prst="rect">
            <a:avLst/>
          </a:prstGeom>
          <a:noFill/>
          <a:ln>
            <a:noFill/>
          </a:ln>
        </p:spPr>
        <p:txBody>
          <a:bodyPr anchorCtr="0" anchor="ctr" bIns="45700" lIns="91425" spcFirstLastPara="1" rIns="91425" wrap="square" tIns="45700">
            <a:noAutofit/>
          </a:bodyPr>
          <a:lstStyle>
            <a:lvl1pPr indent="-228600" lvl="0" marL="457200" algn="ctr">
              <a:lnSpc>
                <a:spcPct val="125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5"/>
          <p:cNvSpPr txBox="1"/>
          <p:nvPr>
            <p:ph idx="33" type="body"/>
          </p:nvPr>
        </p:nvSpPr>
        <p:spPr>
          <a:xfrm>
            <a:off x="2029367" y="3854752"/>
            <a:ext cx="1440088" cy="557165"/>
          </a:xfrm>
          <a:prstGeom prst="rect">
            <a:avLst/>
          </a:prstGeom>
          <a:noFill/>
          <a:ln>
            <a:noFill/>
          </a:ln>
        </p:spPr>
        <p:txBody>
          <a:bodyPr anchorCtr="0" anchor="ctr" bIns="45700" lIns="91425" spcFirstLastPara="1" rIns="91425" wrap="square" tIns="45700">
            <a:noAutofit/>
          </a:bodyPr>
          <a:lstStyle>
            <a:lvl1pPr indent="-228600" lvl="0" marL="457200" algn="ctr">
              <a:lnSpc>
                <a:spcPct val="125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5"/>
          <p:cNvSpPr txBox="1"/>
          <p:nvPr>
            <p:ph idx="34" type="body"/>
          </p:nvPr>
        </p:nvSpPr>
        <p:spPr>
          <a:xfrm>
            <a:off x="5976442" y="3854752"/>
            <a:ext cx="1440088" cy="55716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4"/>
              </a:buClr>
              <a:buSzPts val="1400"/>
              <a:buNone/>
              <a:defRPr b="1" sz="1400" cap="none">
                <a:solidFill>
                  <a:schemeClr val="accent4"/>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5"/>
          <p:cNvSpPr txBox="1"/>
          <p:nvPr>
            <p:ph idx="35" type="body"/>
          </p:nvPr>
        </p:nvSpPr>
        <p:spPr>
          <a:xfrm>
            <a:off x="9923517" y="3854752"/>
            <a:ext cx="1440088" cy="557165"/>
          </a:xfrm>
          <a:prstGeom prst="rect">
            <a:avLst/>
          </a:prstGeom>
          <a:noFill/>
          <a:ln>
            <a:noFill/>
          </a:ln>
        </p:spPr>
        <p:txBody>
          <a:bodyPr anchorCtr="0" anchor="ctr" bIns="45700" lIns="91425" spcFirstLastPara="1" rIns="91425" wrap="square" tIns="45700">
            <a:noAutofit/>
          </a:bodyPr>
          <a:lstStyle>
            <a:lvl1pPr indent="-228600" lvl="0" marL="457200" algn="ctr">
              <a:lnSpc>
                <a:spcPct val="125000"/>
              </a:lnSpc>
              <a:spcBef>
                <a:spcPts val="0"/>
              </a:spcBef>
              <a:spcAft>
                <a:spcPts val="0"/>
              </a:spcAft>
              <a:buClr>
                <a:srgbClr val="2F4139"/>
              </a:buClr>
              <a:buSzPts val="1200"/>
              <a:buNone/>
              <a:defRPr sz="1200" cap="none">
                <a:solidFill>
                  <a:srgbClr val="2F413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5"/>
          <p:cNvSpPr txBox="1"/>
          <p:nvPr>
            <p:ph type="title"/>
          </p:nvPr>
        </p:nvSpPr>
        <p:spPr>
          <a:xfrm>
            <a:off x="838200" y="671808"/>
            <a:ext cx="10515600" cy="661924"/>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SzPts val="4000"/>
              <a:buFont typeface="Arial"/>
              <a:buNone/>
              <a:defRPr b="0" i="0" sz="4000" u="none" cap="none" strike="noStrike">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6"/>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6"/>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6"/>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7F7F7F"/>
                </a:solidFill>
                <a:latin typeface="Arial"/>
                <a:ea typeface="Arial"/>
                <a:cs typeface="Arial"/>
                <a:sym typeface="Arial"/>
              </a:defRPr>
            </a:lvl1pPr>
            <a:lvl2pPr indent="0" lvl="1" marL="0" marR="0" rtl="0" algn="r">
              <a:spcBef>
                <a:spcPts val="0"/>
              </a:spcBef>
              <a:buNone/>
              <a:defRPr b="0" i="0" sz="1000" u="none" cap="none" strike="noStrike">
                <a:solidFill>
                  <a:srgbClr val="7F7F7F"/>
                </a:solidFill>
                <a:latin typeface="Arial"/>
                <a:ea typeface="Arial"/>
                <a:cs typeface="Arial"/>
                <a:sym typeface="Arial"/>
              </a:defRPr>
            </a:lvl2pPr>
            <a:lvl3pPr indent="0" lvl="2" marL="0" marR="0" rtl="0" algn="r">
              <a:spcBef>
                <a:spcPts val="0"/>
              </a:spcBef>
              <a:buNone/>
              <a:defRPr b="0" i="0" sz="1000" u="none" cap="none" strike="noStrike">
                <a:solidFill>
                  <a:srgbClr val="7F7F7F"/>
                </a:solidFill>
                <a:latin typeface="Arial"/>
                <a:ea typeface="Arial"/>
                <a:cs typeface="Arial"/>
                <a:sym typeface="Arial"/>
              </a:defRPr>
            </a:lvl3pPr>
            <a:lvl4pPr indent="0" lvl="3" marL="0" marR="0" rtl="0" algn="r">
              <a:spcBef>
                <a:spcPts val="0"/>
              </a:spcBef>
              <a:buNone/>
              <a:defRPr b="0" i="0" sz="1000" u="none" cap="none" strike="noStrike">
                <a:solidFill>
                  <a:srgbClr val="7F7F7F"/>
                </a:solidFill>
                <a:latin typeface="Arial"/>
                <a:ea typeface="Arial"/>
                <a:cs typeface="Arial"/>
                <a:sym typeface="Arial"/>
              </a:defRPr>
            </a:lvl4pPr>
            <a:lvl5pPr indent="0" lvl="4" marL="0" marR="0" rtl="0" algn="r">
              <a:spcBef>
                <a:spcPts val="0"/>
              </a:spcBef>
              <a:buNone/>
              <a:defRPr b="0" i="0" sz="1000" u="none" cap="none" strike="noStrike">
                <a:solidFill>
                  <a:srgbClr val="7F7F7F"/>
                </a:solidFill>
                <a:latin typeface="Arial"/>
                <a:ea typeface="Arial"/>
                <a:cs typeface="Arial"/>
                <a:sym typeface="Arial"/>
              </a:defRPr>
            </a:lvl5pPr>
            <a:lvl6pPr indent="0" lvl="5" marL="0" marR="0" rtl="0" algn="r">
              <a:spcBef>
                <a:spcPts val="0"/>
              </a:spcBef>
              <a:buNone/>
              <a:defRPr b="0" i="0" sz="1000" u="none" cap="none" strike="noStrike">
                <a:solidFill>
                  <a:srgbClr val="7F7F7F"/>
                </a:solidFill>
                <a:latin typeface="Arial"/>
                <a:ea typeface="Arial"/>
                <a:cs typeface="Arial"/>
                <a:sym typeface="Arial"/>
              </a:defRPr>
            </a:lvl6pPr>
            <a:lvl7pPr indent="0" lvl="6" marL="0" marR="0" rtl="0" algn="r">
              <a:spcBef>
                <a:spcPts val="0"/>
              </a:spcBef>
              <a:buNone/>
              <a:defRPr b="0" i="0" sz="1000" u="none" cap="none" strike="noStrike">
                <a:solidFill>
                  <a:srgbClr val="7F7F7F"/>
                </a:solidFill>
                <a:latin typeface="Arial"/>
                <a:ea typeface="Arial"/>
                <a:cs typeface="Arial"/>
                <a:sym typeface="Arial"/>
              </a:defRPr>
            </a:lvl7pPr>
            <a:lvl8pPr indent="0" lvl="7" marL="0" marR="0" rtl="0" algn="r">
              <a:spcBef>
                <a:spcPts val="0"/>
              </a:spcBef>
              <a:buNone/>
              <a:defRPr b="0" i="0" sz="1000" u="none" cap="none" strike="noStrike">
                <a:solidFill>
                  <a:srgbClr val="7F7F7F"/>
                </a:solidFill>
                <a:latin typeface="Arial"/>
                <a:ea typeface="Arial"/>
                <a:cs typeface="Arial"/>
                <a:sym typeface="Arial"/>
              </a:defRPr>
            </a:lvl8pPr>
            <a:lvl9pPr indent="0" lvl="8" marL="0" marR="0" rtl="0" algn="r">
              <a:spcBef>
                <a:spcPts val="0"/>
              </a:spcBef>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2.jp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hyperlink" Target="mailto:auroradestiny123@gmail.com" TargetMode="External"/><Relationship Id="rId5" Type="http://schemas.openxmlformats.org/officeDocument/2006/relationships/hyperlink" Target="mailto:kipsita205@gmail.com" TargetMode="External"/><Relationship Id="rId6" Type="http://schemas.openxmlformats.org/officeDocument/2006/relationships/hyperlink" Target="mailto:130280aswin.gbkm@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icons8.com/icon/lZf9YRg4ZUUO/stal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descr="Close up of two people holding hands" id="313" name="Google Shape;313;p1"/>
          <p:cNvPicPr preferRelativeResize="0"/>
          <p:nvPr>
            <p:ph idx="2" type="pic"/>
          </p:nvPr>
        </p:nvPicPr>
        <p:blipFill rotWithShape="1">
          <a:blip r:embed="rId3">
            <a:alphaModFix/>
          </a:blip>
          <a:srcRect b="0" l="0" r="0" t="0"/>
          <a:stretch/>
        </p:blipFill>
        <p:spPr>
          <a:xfrm>
            <a:off x="466725" y="466725"/>
            <a:ext cx="11258550" cy="5924550"/>
          </a:xfrm>
          <a:prstGeom prst="rect">
            <a:avLst/>
          </a:prstGeom>
          <a:noFill/>
          <a:ln>
            <a:noFill/>
          </a:ln>
        </p:spPr>
      </p:pic>
      <p:sp>
        <p:nvSpPr>
          <p:cNvPr id="314" name="Google Shape;314;p1"/>
          <p:cNvSpPr txBox="1"/>
          <p:nvPr>
            <p:ph type="title"/>
          </p:nvPr>
        </p:nvSpPr>
        <p:spPr>
          <a:xfrm>
            <a:off x="3960940" y="5489855"/>
            <a:ext cx="4270248" cy="64008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5000"/>
              <a:buFont typeface="Arial"/>
              <a:buNone/>
            </a:pPr>
            <a:r>
              <a:rPr lang="en-US"/>
              <a:t>MEDEC+</a:t>
            </a:r>
            <a:endParaRPr/>
          </a:p>
        </p:txBody>
      </p:sp>
      <p:sp>
        <p:nvSpPr>
          <p:cNvPr id="315" name="Google Shape;315;p1"/>
          <p:cNvSpPr txBox="1"/>
          <p:nvPr>
            <p:ph idx="1" type="body"/>
          </p:nvPr>
        </p:nvSpPr>
        <p:spPr>
          <a:xfrm>
            <a:off x="3960921" y="6176266"/>
            <a:ext cx="4270159" cy="339247"/>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accent6"/>
              </a:buClr>
              <a:buSzPts val="2000"/>
              <a:buNone/>
            </a:pPr>
            <a:r>
              <a:rPr i="1" lang="en-US"/>
              <a:t>Created by Team HAITech</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10"/>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8/03/20XX</a:t>
            </a:r>
            <a:endParaRPr/>
          </a:p>
        </p:txBody>
      </p:sp>
      <p:sp>
        <p:nvSpPr>
          <p:cNvPr id="448" name="Google Shape;448;p10"/>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449" name="Google Shape;449;p10"/>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0" name="Google Shape;450;p10"/>
          <p:cNvSpPr txBox="1"/>
          <p:nvPr>
            <p:ph idx="5" type="body"/>
          </p:nvPr>
        </p:nvSpPr>
        <p:spPr>
          <a:xfrm>
            <a:off x="462543" y="1065260"/>
            <a:ext cx="11266914" cy="55087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1600"/>
              <a:buNone/>
            </a:pPr>
            <a:r>
              <a:rPr i="1" lang="en-US"/>
              <a:t>SCENARIO:</a:t>
            </a:r>
            <a:r>
              <a:rPr lang="en-US"/>
              <a:t> YOU HAVE JUST EXPERIENCED A HEMORRHAGE WHILE WORKING ON THE FARM. YOUR HUSBAND, NOTICING THE EMERGENCY, TAKES OUT HIS PHONE AND OPENS THE RURAL MEDICINE FACILITATION APP.</a:t>
            </a:r>
            <a:endParaRPr/>
          </a:p>
        </p:txBody>
      </p:sp>
      <p:sp>
        <p:nvSpPr>
          <p:cNvPr id="451" name="Google Shape;451;p10"/>
          <p:cNvSpPr txBox="1"/>
          <p:nvPr>
            <p:ph type="title"/>
          </p:nvPr>
        </p:nvSpPr>
        <p:spPr>
          <a:xfrm>
            <a:off x="485273" y="265965"/>
            <a:ext cx="11266914" cy="642075"/>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4000"/>
              <a:buFont typeface="Arial"/>
              <a:buNone/>
            </a:pPr>
            <a:r>
              <a:rPr lang="en-US"/>
              <a:t>SCENARIO (EXAMPLE)</a:t>
            </a:r>
            <a:endParaRPr/>
          </a:p>
        </p:txBody>
      </p:sp>
      <p:sp>
        <p:nvSpPr>
          <p:cNvPr id="452" name="Google Shape;452;p10"/>
          <p:cNvSpPr txBox="1"/>
          <p:nvPr>
            <p:ph idx="1" type="body"/>
          </p:nvPr>
        </p:nvSpPr>
        <p:spPr>
          <a:xfrm>
            <a:off x="462543" y="1610376"/>
            <a:ext cx="10974545" cy="138499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None/>
            </a:pPr>
            <a:r>
              <a:rPr b="0" i="1" lang="en-US" sz="1200" u="none" cap="none" strike="noStrike">
                <a:solidFill>
                  <a:schemeClr val="dk1"/>
                </a:solidFill>
                <a:highlight>
                  <a:srgbClr val="FFFF00"/>
                </a:highlight>
                <a:latin typeface="Arial"/>
                <a:ea typeface="Arial"/>
                <a:cs typeface="Arial"/>
                <a:sym typeface="Arial"/>
              </a:rPr>
              <a:t>1)Open App → Select "Emergency Services"</a:t>
            </a:r>
            <a:endParaRPr b="0" i="0" sz="1200" u="none" cap="none" strike="noStrike">
              <a:solidFill>
                <a:schemeClr val="dk1"/>
              </a:solidFill>
              <a:highlight>
                <a:srgbClr val="FFFF00"/>
              </a:highlight>
              <a:latin typeface="Arial"/>
              <a:ea typeface="Arial"/>
              <a:cs typeface="Arial"/>
              <a:sym typeface="Arial"/>
            </a:endParaRPr>
          </a:p>
          <a:p>
            <a:pPr indent="-7620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Your husband taps the "Call Ambulance" button.</a:t>
            </a:r>
            <a:endParaRPr/>
          </a:p>
          <a:p>
            <a:pPr indent="-7620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The app automatically shares your location and critical health information.</a:t>
            </a:r>
            <a:endParaRPr b="0" i="0" sz="1200" u="none" cap="none" strike="noStrike">
              <a:solidFill>
                <a:schemeClr val="dk1"/>
              </a:solidFill>
              <a:highlight>
                <a:srgbClr val="FFFF00"/>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200"/>
              <a:buNone/>
            </a:pPr>
            <a:r>
              <a:rPr b="0" i="1" lang="en-US" sz="1200" u="none" cap="none" strike="noStrike">
                <a:solidFill>
                  <a:schemeClr val="dk1"/>
                </a:solidFill>
                <a:highlight>
                  <a:srgbClr val="FFFF00"/>
                </a:highlight>
                <a:latin typeface="Arial"/>
                <a:ea typeface="Arial"/>
                <a:cs typeface="Arial"/>
                <a:sym typeface="Arial"/>
              </a:rPr>
              <a:t>2)Receive First-Aid Guidance</a:t>
            </a:r>
            <a:endParaRPr b="0" i="0" sz="1200" u="none" cap="none" strike="noStrike">
              <a:solidFill>
                <a:schemeClr val="dk1"/>
              </a:solidFill>
              <a:highlight>
                <a:srgbClr val="FFFF00"/>
              </a:highlight>
              <a:latin typeface="Arial"/>
              <a:ea typeface="Arial"/>
              <a:cs typeface="Arial"/>
              <a:sym typeface="Arial"/>
            </a:endParaRPr>
          </a:p>
          <a:p>
            <a:pPr indent="-7620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The app provides audio instructions on immediate care.</a:t>
            </a:r>
            <a:endParaRPr/>
          </a:p>
          <a:p>
            <a:pPr indent="0" lvl="0" marL="0" marR="0" rtl="0" algn="l">
              <a:lnSpc>
                <a:spcPct val="100000"/>
              </a:lnSpc>
              <a:spcBef>
                <a:spcPts val="0"/>
              </a:spcBef>
              <a:spcAft>
                <a:spcPts val="0"/>
              </a:spcAft>
              <a:buClr>
                <a:schemeClr val="dk1"/>
              </a:buClr>
              <a:buSzPts val="1200"/>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None/>
            </a:pPr>
            <a:r>
              <a:rPr b="0" i="1" lang="en-US" sz="1200" u="none" cap="none" strike="noStrike">
                <a:solidFill>
                  <a:schemeClr val="dk1"/>
                </a:solidFill>
                <a:highlight>
                  <a:srgbClr val="FFFF00"/>
                </a:highlight>
                <a:latin typeface="Arial"/>
                <a:ea typeface="Arial"/>
                <a:cs typeface="Arial"/>
                <a:sym typeface="Arial"/>
              </a:rPr>
              <a:t>3)Ambulance Arrival and Hospital Transfer</a:t>
            </a:r>
            <a:endParaRPr b="0" i="0" sz="1200" u="none" cap="none" strike="noStrike">
              <a:solidFill>
                <a:schemeClr val="dk1"/>
              </a:solidFill>
              <a:highlight>
                <a:srgbClr val="FFFF00"/>
              </a:highlight>
              <a:latin typeface="Arial"/>
              <a:ea typeface="Arial"/>
              <a:cs typeface="Arial"/>
              <a:sym typeface="Arial"/>
            </a:endParaRPr>
          </a:p>
          <a:p>
            <a:pPr indent="-7620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Your husband follows real-time updates provided by the app.</a:t>
            </a:r>
            <a:endParaRPr/>
          </a:p>
          <a:p>
            <a:pPr indent="0" lvl="0" marL="0" marR="0" rtl="0" algn="l">
              <a:lnSpc>
                <a:spcPct val="100000"/>
              </a:lnSpc>
              <a:spcBef>
                <a:spcPts val="0"/>
              </a:spcBef>
              <a:spcAft>
                <a:spcPts val="0"/>
              </a:spcAft>
              <a:buClr>
                <a:schemeClr val="dk1"/>
              </a:buClr>
              <a:buSzPts val="1200"/>
              <a:buNone/>
            </a:pPr>
            <a:r>
              <a:rPr i="1" lang="en-US" sz="1200">
                <a:highlight>
                  <a:srgbClr val="FFFF00"/>
                </a:highlight>
                <a:latin typeface="Arial"/>
                <a:ea typeface="Arial"/>
                <a:cs typeface="Arial"/>
                <a:sym typeface="Arial"/>
              </a:rPr>
              <a:t>4</a:t>
            </a:r>
            <a:r>
              <a:rPr b="0" i="1" lang="en-US" sz="1200" u="none" cap="none" strike="noStrike">
                <a:solidFill>
                  <a:schemeClr val="dk1"/>
                </a:solidFill>
                <a:highlight>
                  <a:srgbClr val="FFFF00"/>
                </a:highlight>
                <a:latin typeface="Arial"/>
                <a:ea typeface="Arial"/>
                <a:cs typeface="Arial"/>
                <a:sym typeface="Arial"/>
              </a:rPr>
              <a:t>)Post-Hospital Care</a:t>
            </a:r>
            <a:endParaRPr b="0" i="0" sz="1200" u="none" cap="none" strike="noStrike">
              <a:solidFill>
                <a:schemeClr val="dk1"/>
              </a:solidFill>
              <a:highlight>
                <a:srgbClr val="FFFF00"/>
              </a:highlight>
              <a:latin typeface="Arial"/>
              <a:ea typeface="Arial"/>
              <a:cs typeface="Arial"/>
              <a:sym typeface="Arial"/>
            </a:endParaRPr>
          </a:p>
          <a:p>
            <a:pPr indent="-7620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Book a follow-up consultation.</a:t>
            </a:r>
            <a:endParaRPr/>
          </a:p>
          <a:p>
            <a:pPr indent="-7620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Order prescribed medicines.</a:t>
            </a:r>
            <a:endParaRPr/>
          </a:p>
          <a:p>
            <a:pPr indent="-7620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Receive ongoing health tips and guidance for recovery.</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453" name="Google Shape;453;p10"/>
          <p:cNvPicPr preferRelativeResize="0"/>
          <p:nvPr/>
        </p:nvPicPr>
        <p:blipFill rotWithShape="1">
          <a:blip r:embed="rId3">
            <a:alphaModFix/>
          </a:blip>
          <a:srcRect b="0" l="0" r="0" t="0"/>
          <a:stretch/>
        </p:blipFill>
        <p:spPr>
          <a:xfrm>
            <a:off x="500862" y="2996680"/>
            <a:ext cx="10936226" cy="37247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11"/>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8/03/20XX</a:t>
            </a:r>
            <a:endParaRPr/>
          </a:p>
        </p:txBody>
      </p:sp>
      <p:sp>
        <p:nvSpPr>
          <p:cNvPr id="459" name="Google Shape;459;p11"/>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460" name="Google Shape;460;p11"/>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1" name="Google Shape;461;p11"/>
          <p:cNvSpPr txBox="1"/>
          <p:nvPr>
            <p:ph type="title"/>
          </p:nvPr>
        </p:nvSpPr>
        <p:spPr>
          <a:xfrm>
            <a:off x="1454426" y="445806"/>
            <a:ext cx="9750287" cy="642075"/>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4000"/>
              <a:buFont typeface="Arial"/>
              <a:buNone/>
            </a:pPr>
            <a:r>
              <a:rPr lang="en-US"/>
              <a:t>WORKFLOW (ARCHITECTURE)</a:t>
            </a:r>
            <a:endParaRPr/>
          </a:p>
        </p:txBody>
      </p:sp>
      <p:pic>
        <p:nvPicPr>
          <p:cNvPr id="462" name="Google Shape;462;p11"/>
          <p:cNvPicPr preferRelativeResize="0"/>
          <p:nvPr/>
        </p:nvPicPr>
        <p:blipFill rotWithShape="1">
          <a:blip r:embed="rId3">
            <a:alphaModFix/>
          </a:blip>
          <a:srcRect b="5093" l="22243" r="1605" t="5767"/>
          <a:stretch/>
        </p:blipFill>
        <p:spPr>
          <a:xfrm>
            <a:off x="1845795" y="1087881"/>
            <a:ext cx="6688605" cy="52478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12"/>
          <p:cNvSpPr txBox="1"/>
          <p:nvPr>
            <p:ph type="title"/>
          </p:nvPr>
        </p:nvSpPr>
        <p:spPr>
          <a:xfrm>
            <a:off x="724203" y="671808"/>
            <a:ext cx="6041907" cy="639192"/>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4000"/>
              <a:buFont typeface="Arial"/>
              <a:buNone/>
            </a:pPr>
            <a:r>
              <a:rPr lang="en-US"/>
              <a:t>OUR COMPETITION</a:t>
            </a:r>
            <a:endParaRPr/>
          </a:p>
        </p:txBody>
      </p:sp>
      <p:sp>
        <p:nvSpPr>
          <p:cNvPr id="468" name="Google Shape;468;p12"/>
          <p:cNvSpPr txBox="1"/>
          <p:nvPr>
            <p:ph idx="3" type="body"/>
          </p:nvPr>
        </p:nvSpPr>
        <p:spPr>
          <a:xfrm>
            <a:off x="757045" y="1804968"/>
            <a:ext cx="2824355" cy="58153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MEDEC+​</a:t>
            </a:r>
            <a:endParaRPr/>
          </a:p>
        </p:txBody>
      </p:sp>
      <p:sp>
        <p:nvSpPr>
          <p:cNvPr id="469" name="Google Shape;469;p12"/>
          <p:cNvSpPr txBox="1"/>
          <p:nvPr>
            <p:ph idx="1" type="body"/>
          </p:nvPr>
        </p:nvSpPr>
        <p:spPr>
          <a:xfrm>
            <a:off x="757045" y="2387634"/>
            <a:ext cx="2824355" cy="3392805"/>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1400"/>
              <a:buNone/>
            </a:pPr>
            <a:r>
              <a:rPr lang="en-US"/>
              <a:t>Our product is priced below that of other medical supply companies on the market​</a:t>
            </a:r>
            <a:endParaRPr/>
          </a:p>
          <a:p>
            <a:pPr indent="0" lvl="0" marL="0" rtl="0" algn="l">
              <a:lnSpc>
                <a:spcPct val="125000"/>
              </a:lnSpc>
              <a:spcBef>
                <a:spcPts val="1500"/>
              </a:spcBef>
              <a:spcAft>
                <a:spcPts val="0"/>
              </a:spcAft>
              <a:buClr>
                <a:schemeClr val="dk1"/>
              </a:buClr>
              <a:buSzPts val="1400"/>
              <a:buNone/>
            </a:pPr>
            <a:r>
              <a:rPr lang="en-US"/>
              <a:t>Quick and easy to use, compared to the complex ordering system of the competitors​</a:t>
            </a:r>
            <a:endParaRPr/>
          </a:p>
          <a:p>
            <a:pPr indent="0" lvl="0" marL="0" rtl="0" algn="l">
              <a:lnSpc>
                <a:spcPct val="125000"/>
              </a:lnSpc>
              <a:spcBef>
                <a:spcPts val="1500"/>
              </a:spcBef>
              <a:spcAft>
                <a:spcPts val="0"/>
              </a:spcAft>
              <a:buClr>
                <a:schemeClr val="dk1"/>
              </a:buClr>
              <a:buSzPts val="1400"/>
              <a:buNone/>
            </a:pPr>
            <a:r>
              <a:rPr lang="en-US"/>
              <a:t>Affordability is the main draw for our hospitals to our product​</a:t>
            </a:r>
            <a:endParaRPr/>
          </a:p>
        </p:txBody>
      </p:sp>
      <p:sp>
        <p:nvSpPr>
          <p:cNvPr id="470" name="Google Shape;470;p12"/>
          <p:cNvSpPr txBox="1"/>
          <p:nvPr>
            <p:ph idx="5" type="body"/>
          </p:nvPr>
        </p:nvSpPr>
        <p:spPr>
          <a:xfrm>
            <a:off x="4045452" y="1802984"/>
            <a:ext cx="2824355" cy="58153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COMPETITORS​</a:t>
            </a:r>
            <a:endParaRPr/>
          </a:p>
        </p:txBody>
      </p:sp>
      <p:sp>
        <p:nvSpPr>
          <p:cNvPr id="471" name="Google Shape;471;p12"/>
          <p:cNvSpPr txBox="1"/>
          <p:nvPr>
            <p:ph idx="4" type="body"/>
          </p:nvPr>
        </p:nvSpPr>
        <p:spPr>
          <a:xfrm>
            <a:off x="4045452" y="2385650"/>
            <a:ext cx="2824355" cy="3392805"/>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1400"/>
              <a:buNone/>
            </a:pPr>
            <a:r>
              <a:rPr b="1" lang="en-US"/>
              <a:t>TATA 1MG &amp; Mfine</a:t>
            </a:r>
            <a:br>
              <a:rPr lang="en-US"/>
            </a:br>
            <a:r>
              <a:rPr lang="en-US"/>
              <a:t>Product is more expensive​</a:t>
            </a:r>
            <a:endParaRPr/>
          </a:p>
          <a:p>
            <a:pPr indent="0" lvl="0" marL="0" rtl="0" algn="l">
              <a:lnSpc>
                <a:spcPct val="125000"/>
              </a:lnSpc>
              <a:spcBef>
                <a:spcPts val="1500"/>
              </a:spcBef>
              <a:spcAft>
                <a:spcPts val="0"/>
              </a:spcAft>
              <a:buClr>
                <a:schemeClr val="dk1"/>
              </a:buClr>
              <a:buSzPts val="1400"/>
              <a:buNone/>
            </a:pPr>
            <a:r>
              <a:rPr b="1" lang="en-US"/>
              <a:t>Practo </a:t>
            </a:r>
            <a:r>
              <a:rPr lang="en-US"/>
              <a:t>:​</a:t>
            </a:r>
            <a:br>
              <a:rPr lang="en-US"/>
            </a:br>
            <a:r>
              <a:rPr lang="en-US"/>
              <a:t>Product is expensive and inconvenient to use​</a:t>
            </a:r>
            <a:endParaRPr/>
          </a:p>
          <a:p>
            <a:pPr indent="0" lvl="0" marL="0" rtl="0" algn="l">
              <a:lnSpc>
                <a:spcPct val="125000"/>
              </a:lnSpc>
              <a:spcBef>
                <a:spcPts val="1500"/>
              </a:spcBef>
              <a:spcAft>
                <a:spcPts val="0"/>
              </a:spcAft>
              <a:buClr>
                <a:schemeClr val="dk1"/>
              </a:buClr>
              <a:buSzPts val="1400"/>
              <a:buNone/>
            </a:pPr>
            <a:r>
              <a:rPr b="1" lang="en-US"/>
              <a:t>Ayu Health &amp; Ayushman Bharat</a:t>
            </a:r>
            <a:r>
              <a:rPr lang="en-US"/>
              <a:t>: :</a:t>
            </a:r>
            <a:br>
              <a:rPr lang="en-US"/>
            </a:br>
            <a:r>
              <a:rPr lang="en-US"/>
              <a:t>Product is affordable, but inconvenient to use</a:t>
            </a:r>
            <a:endParaRPr/>
          </a:p>
        </p:txBody>
      </p:sp>
      <p:pic>
        <p:nvPicPr>
          <p:cNvPr descr="A close-up of a medical surgeon" id="472" name="Google Shape;472;p12"/>
          <p:cNvPicPr preferRelativeResize="0"/>
          <p:nvPr>
            <p:ph idx="2" type="pic"/>
          </p:nvPr>
        </p:nvPicPr>
        <p:blipFill rotWithShape="1">
          <a:blip r:embed="rId3">
            <a:alphaModFix/>
          </a:blip>
          <a:srcRect b="0" l="0" r="0" t="0"/>
          <a:stretch/>
        </p:blipFill>
        <p:spPr>
          <a:xfrm>
            <a:off x="7333860" y="466725"/>
            <a:ext cx="4858139" cy="5924550"/>
          </a:xfrm>
          <a:prstGeom prst="rect">
            <a:avLst/>
          </a:prstGeom>
          <a:noFill/>
          <a:ln>
            <a:noFill/>
          </a:ln>
        </p:spPr>
      </p:pic>
      <p:sp>
        <p:nvSpPr>
          <p:cNvPr id="473" name="Google Shape;473;p12"/>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8/03/20XX</a:t>
            </a:r>
            <a:endParaRPr/>
          </a:p>
        </p:txBody>
      </p:sp>
      <p:sp>
        <p:nvSpPr>
          <p:cNvPr id="474" name="Google Shape;474;p12"/>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475" name="Google Shape;475;p12"/>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13"/>
          <p:cNvSpPr txBox="1"/>
          <p:nvPr>
            <p:ph type="title"/>
          </p:nvPr>
        </p:nvSpPr>
        <p:spPr>
          <a:xfrm>
            <a:off x="3181350" y="671807"/>
            <a:ext cx="5829300" cy="639192"/>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SzPts val="4000"/>
              <a:buFont typeface="Arial"/>
              <a:buNone/>
            </a:pPr>
            <a:r>
              <a:rPr lang="en-US"/>
              <a:t>GROWTH STRATEGY</a:t>
            </a:r>
            <a:endParaRPr/>
          </a:p>
        </p:txBody>
      </p:sp>
      <p:sp>
        <p:nvSpPr>
          <p:cNvPr id="481" name="Google Shape;481;p13"/>
          <p:cNvSpPr txBox="1"/>
          <p:nvPr>
            <p:ph idx="1" type="body"/>
          </p:nvPr>
        </p:nvSpPr>
        <p:spPr>
          <a:xfrm>
            <a:off x="3181350" y="1221488"/>
            <a:ext cx="5829300" cy="537864"/>
          </a:xfrm>
          <a:prstGeom prst="rect">
            <a:avLst/>
          </a:prstGeom>
          <a:noFill/>
          <a:ln>
            <a:noFill/>
          </a:ln>
        </p:spPr>
        <p:txBody>
          <a:bodyPr anchorCtr="0" anchor="t" bIns="45700" lIns="91425" spcFirstLastPara="1" rIns="91425" wrap="square" tIns="45700">
            <a:noAutofit/>
          </a:bodyPr>
          <a:lstStyle/>
          <a:p>
            <a:pPr indent="0" lvl="0" marL="0" rtl="0" algn="ctr">
              <a:lnSpc>
                <a:spcPct val="125000"/>
              </a:lnSpc>
              <a:spcBef>
                <a:spcPts val="0"/>
              </a:spcBef>
              <a:spcAft>
                <a:spcPts val="0"/>
              </a:spcAft>
              <a:buClr>
                <a:schemeClr val="dk1"/>
              </a:buClr>
              <a:buSzPts val="2000"/>
              <a:buNone/>
            </a:pPr>
            <a:r>
              <a:rPr lang="en-US"/>
              <a:t>How we’ll scale in the future</a:t>
            </a:r>
            <a:endParaRPr/>
          </a:p>
        </p:txBody>
      </p:sp>
      <p:sp>
        <p:nvSpPr>
          <p:cNvPr id="482" name="Google Shape;482;p13"/>
          <p:cNvSpPr txBox="1"/>
          <p:nvPr>
            <p:ph idx="2" type="body"/>
          </p:nvPr>
        </p:nvSpPr>
        <p:spPr>
          <a:xfrm>
            <a:off x="963928" y="2683198"/>
            <a:ext cx="2667000" cy="60918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chemeClr val="accent6"/>
              </a:buClr>
              <a:buSzPts val="2000"/>
              <a:buNone/>
            </a:pPr>
            <a:r>
              <a:rPr lang="en-US"/>
              <a:t>FEB 2025</a:t>
            </a:r>
            <a:endParaRPr/>
          </a:p>
        </p:txBody>
      </p:sp>
      <p:sp>
        <p:nvSpPr>
          <p:cNvPr id="483" name="Google Shape;483;p13"/>
          <p:cNvSpPr txBox="1"/>
          <p:nvPr>
            <p:ph idx="5" type="body"/>
          </p:nvPr>
        </p:nvSpPr>
        <p:spPr>
          <a:xfrm>
            <a:off x="963928" y="3778623"/>
            <a:ext cx="2667000" cy="1558104"/>
          </a:xfrm>
          <a:prstGeom prst="rect">
            <a:avLst/>
          </a:prstGeom>
          <a:noFill/>
          <a:ln>
            <a:noFill/>
          </a:ln>
        </p:spPr>
        <p:txBody>
          <a:bodyPr anchorCtr="0" anchor="t" bIns="45700" lIns="91425" spcFirstLastPara="1" rIns="91425" wrap="square" tIns="45700">
            <a:noAutofit/>
          </a:bodyPr>
          <a:lstStyle/>
          <a:p>
            <a:pPr indent="0" lvl="0" marL="0" rtl="0" algn="ctr">
              <a:lnSpc>
                <a:spcPct val="125000"/>
              </a:lnSpc>
              <a:spcBef>
                <a:spcPts val="0"/>
              </a:spcBef>
              <a:spcAft>
                <a:spcPts val="0"/>
              </a:spcAft>
              <a:buClr>
                <a:schemeClr val="dk1"/>
              </a:buClr>
              <a:buSzPts val="1400"/>
              <a:buNone/>
            </a:pPr>
            <a:r>
              <a:rPr lang="en-US"/>
              <a:t>Roll out product to hospitals in the region to help establish the product​</a:t>
            </a:r>
            <a:endParaRPr/>
          </a:p>
        </p:txBody>
      </p:sp>
      <p:sp>
        <p:nvSpPr>
          <p:cNvPr id="484" name="Google Shape;484;p13"/>
          <p:cNvSpPr txBox="1"/>
          <p:nvPr>
            <p:ph idx="3" type="body"/>
          </p:nvPr>
        </p:nvSpPr>
        <p:spPr>
          <a:xfrm>
            <a:off x="4750644" y="2683198"/>
            <a:ext cx="2667000" cy="60918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chemeClr val="accent6"/>
              </a:buClr>
              <a:buSzPts val="2000"/>
              <a:buNone/>
            </a:pPr>
            <a:r>
              <a:rPr lang="en-US"/>
              <a:t>MAY 2027</a:t>
            </a:r>
            <a:endParaRPr/>
          </a:p>
        </p:txBody>
      </p:sp>
      <p:sp>
        <p:nvSpPr>
          <p:cNvPr id="485" name="Google Shape;485;p13"/>
          <p:cNvSpPr txBox="1"/>
          <p:nvPr>
            <p:ph idx="6" type="body"/>
          </p:nvPr>
        </p:nvSpPr>
        <p:spPr>
          <a:xfrm>
            <a:off x="4750644" y="3778623"/>
            <a:ext cx="2667000" cy="1558104"/>
          </a:xfrm>
          <a:prstGeom prst="rect">
            <a:avLst/>
          </a:prstGeom>
          <a:noFill/>
          <a:ln>
            <a:noFill/>
          </a:ln>
        </p:spPr>
        <p:txBody>
          <a:bodyPr anchorCtr="0" anchor="t" bIns="45700" lIns="91425" spcFirstLastPara="1" rIns="91425" wrap="square" tIns="45700">
            <a:noAutofit/>
          </a:bodyPr>
          <a:lstStyle/>
          <a:p>
            <a:pPr indent="0" lvl="0" marL="0" rtl="0" algn="ctr">
              <a:lnSpc>
                <a:spcPct val="125000"/>
              </a:lnSpc>
              <a:spcBef>
                <a:spcPts val="0"/>
              </a:spcBef>
              <a:spcAft>
                <a:spcPts val="0"/>
              </a:spcAft>
              <a:buClr>
                <a:schemeClr val="dk1"/>
              </a:buClr>
              <a:buSzPts val="1400"/>
              <a:buNone/>
            </a:pPr>
            <a:r>
              <a:rPr lang="en-US"/>
              <a:t>Release the product to all hospitals and monitor press and regional market trends​</a:t>
            </a:r>
            <a:endParaRPr/>
          </a:p>
        </p:txBody>
      </p:sp>
      <p:sp>
        <p:nvSpPr>
          <p:cNvPr id="486" name="Google Shape;486;p13"/>
          <p:cNvSpPr txBox="1"/>
          <p:nvPr>
            <p:ph idx="4" type="body"/>
          </p:nvPr>
        </p:nvSpPr>
        <p:spPr>
          <a:xfrm>
            <a:off x="8551543" y="2683198"/>
            <a:ext cx="2667000" cy="60918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chemeClr val="accent6"/>
              </a:buClr>
              <a:buSzPts val="2000"/>
              <a:buNone/>
            </a:pPr>
            <a:r>
              <a:rPr lang="en-US"/>
              <a:t>JUNE 2028</a:t>
            </a:r>
            <a:endParaRPr/>
          </a:p>
        </p:txBody>
      </p:sp>
      <p:sp>
        <p:nvSpPr>
          <p:cNvPr id="487" name="Google Shape;487;p13"/>
          <p:cNvSpPr txBox="1"/>
          <p:nvPr>
            <p:ph idx="7" type="body"/>
          </p:nvPr>
        </p:nvSpPr>
        <p:spPr>
          <a:xfrm>
            <a:off x="8551543" y="3778623"/>
            <a:ext cx="2667000" cy="1558104"/>
          </a:xfrm>
          <a:prstGeom prst="rect">
            <a:avLst/>
          </a:prstGeom>
          <a:noFill/>
          <a:ln>
            <a:noFill/>
          </a:ln>
        </p:spPr>
        <p:txBody>
          <a:bodyPr anchorCtr="0" anchor="t" bIns="45700" lIns="91425" spcFirstLastPara="1" rIns="91425" wrap="square" tIns="45700">
            <a:noAutofit/>
          </a:bodyPr>
          <a:lstStyle/>
          <a:p>
            <a:pPr indent="0" lvl="0" marL="0" rtl="0" algn="ctr">
              <a:lnSpc>
                <a:spcPct val="125000"/>
              </a:lnSpc>
              <a:spcBef>
                <a:spcPts val="0"/>
              </a:spcBef>
              <a:spcAft>
                <a:spcPts val="0"/>
              </a:spcAft>
              <a:buClr>
                <a:schemeClr val="dk1"/>
              </a:buClr>
              <a:buSzPts val="1400"/>
              <a:buNone/>
            </a:pPr>
            <a:r>
              <a:rPr lang="en-US"/>
              <a:t>Gather feedback from the medical staff and the healthcare community to expand availability of the product​</a:t>
            </a:r>
            <a:endParaRPr/>
          </a:p>
        </p:txBody>
      </p:sp>
      <p:sp>
        <p:nvSpPr>
          <p:cNvPr id="488" name="Google Shape;488;p13"/>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8/03/20XX</a:t>
            </a:r>
            <a:endParaRPr/>
          </a:p>
        </p:txBody>
      </p:sp>
      <p:sp>
        <p:nvSpPr>
          <p:cNvPr id="489" name="Google Shape;489;p13"/>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490" name="Google Shape;490;p13"/>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14"/>
          <p:cNvSpPr txBox="1"/>
          <p:nvPr>
            <p:ph type="title"/>
          </p:nvPr>
        </p:nvSpPr>
        <p:spPr>
          <a:xfrm>
            <a:off x="838200" y="671808"/>
            <a:ext cx="10515600" cy="661924"/>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4000"/>
              <a:buFont typeface="Arial"/>
              <a:buNone/>
            </a:pPr>
            <a:r>
              <a:rPr lang="en-US"/>
              <a:t>TWO-YEAR ACTION PLAN</a:t>
            </a:r>
            <a:endParaRPr/>
          </a:p>
        </p:txBody>
      </p:sp>
      <p:sp>
        <p:nvSpPr>
          <p:cNvPr id="496" name="Google Shape;496;p14"/>
          <p:cNvSpPr txBox="1"/>
          <p:nvPr>
            <p:ph idx="30" type="body"/>
          </p:nvPr>
        </p:nvSpPr>
        <p:spPr>
          <a:xfrm>
            <a:off x="2029367" y="2120620"/>
            <a:ext cx="1440088" cy="549528"/>
          </a:xfrm>
          <a:prstGeom prst="rect">
            <a:avLst/>
          </a:prstGeom>
          <a:noFill/>
          <a:ln>
            <a:noFill/>
          </a:ln>
        </p:spPr>
        <p:txBody>
          <a:bodyPr anchorCtr="0" anchor="ctr" bIns="45700" lIns="91425" spcFirstLastPara="1" rIns="91425" wrap="square" tIns="45700">
            <a:normAutofit/>
          </a:bodyPr>
          <a:lstStyle/>
          <a:p>
            <a:pPr indent="0" lvl="0" marL="0" rtl="0" algn="ctr">
              <a:lnSpc>
                <a:spcPct val="125000"/>
              </a:lnSpc>
              <a:spcBef>
                <a:spcPts val="0"/>
              </a:spcBef>
              <a:spcAft>
                <a:spcPts val="0"/>
              </a:spcAft>
              <a:buClr>
                <a:srgbClr val="2F4139"/>
              </a:buClr>
              <a:buSzPts val="1200"/>
              <a:buNone/>
            </a:pPr>
            <a:r>
              <a:rPr lang="en-US"/>
              <a:t>Supply volunteers​</a:t>
            </a:r>
            <a:endParaRPr/>
          </a:p>
        </p:txBody>
      </p:sp>
      <p:sp>
        <p:nvSpPr>
          <p:cNvPr id="497" name="Google Shape;497;p14"/>
          <p:cNvSpPr txBox="1"/>
          <p:nvPr>
            <p:ph idx="31" type="body"/>
          </p:nvPr>
        </p:nvSpPr>
        <p:spPr>
          <a:xfrm>
            <a:off x="4397612" y="2120620"/>
            <a:ext cx="1440088" cy="549528"/>
          </a:xfrm>
          <a:prstGeom prst="rect">
            <a:avLst/>
          </a:prstGeom>
          <a:noFill/>
          <a:ln>
            <a:noFill/>
          </a:ln>
        </p:spPr>
        <p:txBody>
          <a:bodyPr anchorCtr="0" anchor="ctr" bIns="45700" lIns="91425" spcFirstLastPara="1" rIns="91425" wrap="square" tIns="45700">
            <a:normAutofit/>
          </a:bodyPr>
          <a:lstStyle/>
          <a:p>
            <a:pPr indent="0" lvl="0" marL="0" rtl="0" algn="ctr">
              <a:lnSpc>
                <a:spcPct val="125000"/>
              </a:lnSpc>
              <a:spcBef>
                <a:spcPts val="0"/>
              </a:spcBef>
              <a:spcAft>
                <a:spcPts val="0"/>
              </a:spcAft>
              <a:buClr>
                <a:srgbClr val="2F4139"/>
              </a:buClr>
              <a:buSzPts val="1200"/>
              <a:buNone/>
            </a:pPr>
            <a:r>
              <a:rPr lang="en-US"/>
              <a:t>Run focus groups​</a:t>
            </a:r>
            <a:endParaRPr/>
          </a:p>
        </p:txBody>
      </p:sp>
      <p:sp>
        <p:nvSpPr>
          <p:cNvPr id="498" name="Google Shape;498;p14"/>
          <p:cNvSpPr txBox="1"/>
          <p:nvPr>
            <p:ph idx="32" type="body"/>
          </p:nvPr>
        </p:nvSpPr>
        <p:spPr>
          <a:xfrm>
            <a:off x="8344687" y="2120620"/>
            <a:ext cx="1440088" cy="549528"/>
          </a:xfrm>
          <a:prstGeom prst="rect">
            <a:avLst/>
          </a:prstGeom>
          <a:noFill/>
          <a:ln>
            <a:noFill/>
          </a:ln>
        </p:spPr>
        <p:txBody>
          <a:bodyPr anchorCtr="0" anchor="ctr" bIns="45700" lIns="91425" spcFirstLastPara="1" rIns="91425" wrap="square" tIns="45700">
            <a:normAutofit/>
          </a:bodyPr>
          <a:lstStyle/>
          <a:p>
            <a:pPr indent="0" lvl="0" marL="0" rtl="0" algn="ctr">
              <a:lnSpc>
                <a:spcPct val="125000"/>
              </a:lnSpc>
              <a:spcBef>
                <a:spcPts val="0"/>
              </a:spcBef>
              <a:spcAft>
                <a:spcPts val="0"/>
              </a:spcAft>
              <a:buClr>
                <a:srgbClr val="2F4139"/>
              </a:buClr>
              <a:buSzPts val="1200"/>
              <a:buNone/>
            </a:pPr>
            <a:r>
              <a:rPr lang="en-US"/>
              <a:t>Gather feedback​</a:t>
            </a:r>
            <a:endParaRPr/>
          </a:p>
        </p:txBody>
      </p:sp>
      <p:sp>
        <p:nvSpPr>
          <p:cNvPr id="499" name="Google Shape;499;p14"/>
          <p:cNvSpPr txBox="1"/>
          <p:nvPr>
            <p:ph idx="28" type="body"/>
          </p:nvPr>
        </p:nvSpPr>
        <p:spPr>
          <a:xfrm>
            <a:off x="696804" y="2720679"/>
            <a:ext cx="1021001" cy="50172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F4139"/>
              </a:buClr>
              <a:buSzPts val="2000"/>
              <a:buNone/>
            </a:pPr>
            <a:r>
              <a:rPr lang="en-US"/>
              <a:t>2025</a:t>
            </a:r>
            <a:endParaRPr/>
          </a:p>
        </p:txBody>
      </p:sp>
      <p:grpSp>
        <p:nvGrpSpPr>
          <p:cNvPr id="500" name="Google Shape;500;p14"/>
          <p:cNvGrpSpPr/>
          <p:nvPr/>
        </p:nvGrpSpPr>
        <p:grpSpPr>
          <a:xfrm>
            <a:off x="2049387" y="2999128"/>
            <a:ext cx="8510121" cy="0"/>
            <a:chOff x="1504814" y="2488864"/>
            <a:chExt cx="8510121" cy="0"/>
          </a:xfrm>
        </p:grpSpPr>
        <p:cxnSp>
          <p:nvCxnSpPr>
            <p:cNvPr id="501" name="Google Shape;501;p14"/>
            <p:cNvCxnSpPr/>
            <p:nvPr/>
          </p:nvCxnSpPr>
          <p:spPr>
            <a:xfrm>
              <a:off x="1504814"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02" name="Google Shape;502;p14"/>
            <p:cNvCxnSpPr/>
            <p:nvPr/>
          </p:nvCxnSpPr>
          <p:spPr>
            <a:xfrm>
              <a:off x="2301137"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03" name="Google Shape;503;p14"/>
            <p:cNvCxnSpPr/>
            <p:nvPr/>
          </p:nvCxnSpPr>
          <p:spPr>
            <a:xfrm>
              <a:off x="3083776"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04" name="Google Shape;504;p14"/>
            <p:cNvCxnSpPr/>
            <p:nvPr/>
          </p:nvCxnSpPr>
          <p:spPr>
            <a:xfrm>
              <a:off x="3880099"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05" name="Google Shape;505;p14"/>
            <p:cNvCxnSpPr/>
            <p:nvPr/>
          </p:nvCxnSpPr>
          <p:spPr>
            <a:xfrm>
              <a:off x="4655896"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06" name="Google Shape;506;p14"/>
            <p:cNvCxnSpPr/>
            <p:nvPr/>
          </p:nvCxnSpPr>
          <p:spPr>
            <a:xfrm>
              <a:off x="5452219"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07" name="Google Shape;507;p14"/>
            <p:cNvCxnSpPr/>
            <p:nvPr/>
          </p:nvCxnSpPr>
          <p:spPr>
            <a:xfrm>
              <a:off x="6234858"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08" name="Google Shape;508;p14"/>
            <p:cNvCxnSpPr/>
            <p:nvPr/>
          </p:nvCxnSpPr>
          <p:spPr>
            <a:xfrm>
              <a:off x="7031181"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09" name="Google Shape;509;p14"/>
            <p:cNvCxnSpPr/>
            <p:nvPr/>
          </p:nvCxnSpPr>
          <p:spPr>
            <a:xfrm>
              <a:off x="7813820"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10" name="Google Shape;510;p14"/>
            <p:cNvCxnSpPr/>
            <p:nvPr/>
          </p:nvCxnSpPr>
          <p:spPr>
            <a:xfrm>
              <a:off x="8610143"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11" name="Google Shape;511;p14"/>
            <p:cNvCxnSpPr/>
            <p:nvPr/>
          </p:nvCxnSpPr>
          <p:spPr>
            <a:xfrm>
              <a:off x="9399625" y="2488864"/>
              <a:ext cx="615310" cy="0"/>
            </a:xfrm>
            <a:prstGeom prst="straightConnector1">
              <a:avLst/>
            </a:prstGeom>
            <a:noFill/>
            <a:ln cap="flat" cmpd="sng" w="9525">
              <a:solidFill>
                <a:srgbClr val="2F4139"/>
              </a:solidFill>
              <a:prstDash val="solid"/>
              <a:miter lim="800000"/>
              <a:headEnd len="sm" w="sm" type="none"/>
              <a:tailEnd len="sm" w="sm" type="none"/>
            </a:ln>
          </p:spPr>
        </p:cxnSp>
      </p:grpSp>
      <p:grpSp>
        <p:nvGrpSpPr>
          <p:cNvPr id="512" name="Google Shape;512;p14"/>
          <p:cNvGrpSpPr/>
          <p:nvPr/>
        </p:nvGrpSpPr>
        <p:grpSpPr>
          <a:xfrm>
            <a:off x="1872910" y="2903401"/>
            <a:ext cx="8858463" cy="174171"/>
            <a:chOff x="1835966" y="4162015"/>
            <a:chExt cx="8858463" cy="174171"/>
          </a:xfrm>
        </p:grpSpPr>
        <p:sp>
          <p:nvSpPr>
            <p:cNvPr id="513" name="Google Shape;513;p14"/>
            <p:cNvSpPr/>
            <p:nvPr/>
          </p:nvSpPr>
          <p:spPr>
            <a:xfrm>
              <a:off x="1835966"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4" name="Google Shape;514;p14"/>
            <p:cNvSpPr/>
            <p:nvPr/>
          </p:nvSpPr>
          <p:spPr>
            <a:xfrm>
              <a:off x="2625447" y="4162015"/>
              <a:ext cx="174171" cy="174171"/>
            </a:xfrm>
            <a:prstGeom prst="rect">
              <a:avLst/>
            </a:prstGeom>
            <a:solidFill>
              <a:srgbClr val="2F4139"/>
            </a:solid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5" name="Google Shape;515;p14"/>
            <p:cNvSpPr/>
            <p:nvPr/>
          </p:nvSpPr>
          <p:spPr>
            <a:xfrm>
              <a:off x="3414928"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6" name="Google Shape;516;p14"/>
            <p:cNvSpPr/>
            <p:nvPr/>
          </p:nvSpPr>
          <p:spPr>
            <a:xfrm>
              <a:off x="4204409"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7" name="Google Shape;517;p14"/>
            <p:cNvSpPr/>
            <p:nvPr/>
          </p:nvSpPr>
          <p:spPr>
            <a:xfrm>
              <a:off x="4993890" y="4162015"/>
              <a:ext cx="174171" cy="174171"/>
            </a:xfrm>
            <a:prstGeom prst="rect">
              <a:avLst/>
            </a:prstGeom>
            <a:solidFill>
              <a:srgbClr val="2F4139"/>
            </a:solid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8" name="Google Shape;518;p14"/>
            <p:cNvSpPr/>
            <p:nvPr/>
          </p:nvSpPr>
          <p:spPr>
            <a:xfrm>
              <a:off x="5783371"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9" name="Google Shape;519;p14"/>
            <p:cNvSpPr/>
            <p:nvPr/>
          </p:nvSpPr>
          <p:spPr>
            <a:xfrm>
              <a:off x="6572852"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0" name="Google Shape;520;p14"/>
            <p:cNvSpPr/>
            <p:nvPr/>
          </p:nvSpPr>
          <p:spPr>
            <a:xfrm>
              <a:off x="7362333"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1" name="Google Shape;521;p14"/>
            <p:cNvSpPr/>
            <p:nvPr/>
          </p:nvSpPr>
          <p:spPr>
            <a:xfrm>
              <a:off x="8151814"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2" name="Google Shape;522;p14"/>
            <p:cNvSpPr/>
            <p:nvPr/>
          </p:nvSpPr>
          <p:spPr>
            <a:xfrm>
              <a:off x="8941295" y="4162015"/>
              <a:ext cx="174171" cy="174171"/>
            </a:xfrm>
            <a:prstGeom prst="rect">
              <a:avLst/>
            </a:prstGeom>
            <a:solidFill>
              <a:srgbClr val="2F4139"/>
            </a:solid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3" name="Google Shape;523;p14"/>
            <p:cNvSpPr/>
            <p:nvPr/>
          </p:nvSpPr>
          <p:spPr>
            <a:xfrm>
              <a:off x="9730776"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4" name="Google Shape;524;p14"/>
            <p:cNvSpPr/>
            <p:nvPr/>
          </p:nvSpPr>
          <p:spPr>
            <a:xfrm>
              <a:off x="10520258"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25" name="Google Shape;525;p14"/>
          <p:cNvSpPr txBox="1"/>
          <p:nvPr>
            <p:ph idx="1" type="body"/>
          </p:nvPr>
        </p:nvSpPr>
        <p:spPr>
          <a:xfrm>
            <a:off x="1712346" y="3170170"/>
            <a:ext cx="495300" cy="652276"/>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Jan</a:t>
            </a:r>
            <a:endParaRPr/>
          </a:p>
        </p:txBody>
      </p:sp>
      <p:sp>
        <p:nvSpPr>
          <p:cNvPr id="526" name="Google Shape;526;p14"/>
          <p:cNvSpPr txBox="1"/>
          <p:nvPr>
            <p:ph idx="2" type="body"/>
          </p:nvPr>
        </p:nvSpPr>
        <p:spPr>
          <a:xfrm>
            <a:off x="2501761" y="3170170"/>
            <a:ext cx="495300" cy="652276"/>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Feb</a:t>
            </a:r>
            <a:endParaRPr/>
          </a:p>
        </p:txBody>
      </p:sp>
      <p:sp>
        <p:nvSpPr>
          <p:cNvPr id="527" name="Google Shape;527;p14"/>
          <p:cNvSpPr txBox="1"/>
          <p:nvPr>
            <p:ph idx="3" type="body"/>
          </p:nvPr>
        </p:nvSpPr>
        <p:spPr>
          <a:xfrm>
            <a:off x="3291176" y="3170170"/>
            <a:ext cx="495300" cy="652276"/>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Mar</a:t>
            </a:r>
            <a:endParaRPr/>
          </a:p>
        </p:txBody>
      </p:sp>
      <p:sp>
        <p:nvSpPr>
          <p:cNvPr id="528" name="Google Shape;528;p14"/>
          <p:cNvSpPr txBox="1"/>
          <p:nvPr>
            <p:ph idx="4" type="body"/>
          </p:nvPr>
        </p:nvSpPr>
        <p:spPr>
          <a:xfrm>
            <a:off x="4080591" y="3170170"/>
            <a:ext cx="495300" cy="652276"/>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Apr</a:t>
            </a:r>
            <a:endParaRPr/>
          </a:p>
        </p:txBody>
      </p:sp>
      <p:sp>
        <p:nvSpPr>
          <p:cNvPr id="529" name="Google Shape;529;p14"/>
          <p:cNvSpPr txBox="1"/>
          <p:nvPr>
            <p:ph idx="5" type="body"/>
          </p:nvPr>
        </p:nvSpPr>
        <p:spPr>
          <a:xfrm>
            <a:off x="4810807" y="3170170"/>
            <a:ext cx="615310" cy="652276"/>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May</a:t>
            </a:r>
            <a:endParaRPr/>
          </a:p>
        </p:txBody>
      </p:sp>
      <p:sp>
        <p:nvSpPr>
          <p:cNvPr id="530" name="Google Shape;530;p14"/>
          <p:cNvSpPr txBox="1"/>
          <p:nvPr>
            <p:ph idx="6" type="body"/>
          </p:nvPr>
        </p:nvSpPr>
        <p:spPr>
          <a:xfrm>
            <a:off x="5659421" y="3170170"/>
            <a:ext cx="495300" cy="652276"/>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Jun</a:t>
            </a:r>
            <a:endParaRPr/>
          </a:p>
        </p:txBody>
      </p:sp>
      <p:sp>
        <p:nvSpPr>
          <p:cNvPr id="531" name="Google Shape;531;p14"/>
          <p:cNvSpPr txBox="1"/>
          <p:nvPr>
            <p:ph idx="7" type="body"/>
          </p:nvPr>
        </p:nvSpPr>
        <p:spPr>
          <a:xfrm>
            <a:off x="6448836" y="3170170"/>
            <a:ext cx="495300" cy="652276"/>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Jul</a:t>
            </a:r>
            <a:endParaRPr/>
          </a:p>
        </p:txBody>
      </p:sp>
      <p:sp>
        <p:nvSpPr>
          <p:cNvPr id="532" name="Google Shape;532;p14"/>
          <p:cNvSpPr txBox="1"/>
          <p:nvPr>
            <p:ph idx="8" type="body"/>
          </p:nvPr>
        </p:nvSpPr>
        <p:spPr>
          <a:xfrm>
            <a:off x="7238251" y="3170170"/>
            <a:ext cx="495300" cy="652276"/>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Aug</a:t>
            </a:r>
            <a:endParaRPr/>
          </a:p>
        </p:txBody>
      </p:sp>
      <p:sp>
        <p:nvSpPr>
          <p:cNvPr id="533" name="Google Shape;533;p14"/>
          <p:cNvSpPr txBox="1"/>
          <p:nvPr>
            <p:ph idx="9" type="body"/>
          </p:nvPr>
        </p:nvSpPr>
        <p:spPr>
          <a:xfrm>
            <a:off x="8027666" y="3170170"/>
            <a:ext cx="495300" cy="652276"/>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Sep</a:t>
            </a:r>
            <a:endParaRPr/>
          </a:p>
        </p:txBody>
      </p:sp>
      <p:sp>
        <p:nvSpPr>
          <p:cNvPr id="534" name="Google Shape;534;p14"/>
          <p:cNvSpPr txBox="1"/>
          <p:nvPr>
            <p:ph idx="13" type="body"/>
          </p:nvPr>
        </p:nvSpPr>
        <p:spPr>
          <a:xfrm>
            <a:off x="8817081" y="3170170"/>
            <a:ext cx="495300" cy="652276"/>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Oct</a:t>
            </a:r>
            <a:endParaRPr/>
          </a:p>
        </p:txBody>
      </p:sp>
      <p:sp>
        <p:nvSpPr>
          <p:cNvPr id="535" name="Google Shape;535;p14"/>
          <p:cNvSpPr txBox="1"/>
          <p:nvPr>
            <p:ph idx="14" type="body"/>
          </p:nvPr>
        </p:nvSpPr>
        <p:spPr>
          <a:xfrm>
            <a:off x="9606496" y="3170170"/>
            <a:ext cx="495300" cy="652276"/>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Nov</a:t>
            </a:r>
            <a:endParaRPr/>
          </a:p>
        </p:txBody>
      </p:sp>
      <p:sp>
        <p:nvSpPr>
          <p:cNvPr id="536" name="Google Shape;536;p14"/>
          <p:cNvSpPr txBox="1"/>
          <p:nvPr>
            <p:ph idx="15" type="body"/>
          </p:nvPr>
        </p:nvSpPr>
        <p:spPr>
          <a:xfrm>
            <a:off x="10395907" y="3170170"/>
            <a:ext cx="495300" cy="652276"/>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Dec</a:t>
            </a:r>
            <a:endParaRPr/>
          </a:p>
        </p:txBody>
      </p:sp>
      <p:sp>
        <p:nvSpPr>
          <p:cNvPr id="537" name="Google Shape;537;p14"/>
          <p:cNvSpPr txBox="1"/>
          <p:nvPr>
            <p:ph idx="33" type="body"/>
          </p:nvPr>
        </p:nvSpPr>
        <p:spPr>
          <a:xfrm>
            <a:off x="2029367" y="3854752"/>
            <a:ext cx="1440088" cy="557165"/>
          </a:xfrm>
          <a:prstGeom prst="rect">
            <a:avLst/>
          </a:prstGeom>
          <a:noFill/>
          <a:ln>
            <a:noFill/>
          </a:ln>
        </p:spPr>
        <p:txBody>
          <a:bodyPr anchorCtr="0" anchor="ctr" bIns="45700" lIns="91425" spcFirstLastPara="1" rIns="91425" wrap="square" tIns="45700">
            <a:noAutofit/>
          </a:bodyPr>
          <a:lstStyle/>
          <a:p>
            <a:pPr indent="0" lvl="0" marL="0" rtl="0" algn="ctr">
              <a:lnSpc>
                <a:spcPct val="125000"/>
              </a:lnSpc>
              <a:spcBef>
                <a:spcPts val="0"/>
              </a:spcBef>
              <a:spcAft>
                <a:spcPts val="0"/>
              </a:spcAft>
              <a:buClr>
                <a:srgbClr val="2F4139"/>
              </a:buClr>
              <a:buSzPts val="1200"/>
              <a:buNone/>
            </a:pPr>
            <a:r>
              <a:rPr lang="en-US"/>
              <a:t>Test ordering​</a:t>
            </a:r>
            <a:endParaRPr/>
          </a:p>
        </p:txBody>
      </p:sp>
      <p:sp>
        <p:nvSpPr>
          <p:cNvPr id="538" name="Google Shape;538;p14"/>
          <p:cNvSpPr txBox="1"/>
          <p:nvPr>
            <p:ph idx="34" type="body"/>
          </p:nvPr>
        </p:nvSpPr>
        <p:spPr>
          <a:xfrm>
            <a:off x="5976442" y="3854752"/>
            <a:ext cx="1440088" cy="55716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4"/>
              </a:buClr>
              <a:buSzPts val="1400"/>
              <a:buNone/>
            </a:pPr>
            <a:r>
              <a:rPr lang="en-US"/>
              <a:t>Regional launch​</a:t>
            </a:r>
            <a:endParaRPr/>
          </a:p>
        </p:txBody>
      </p:sp>
      <p:sp>
        <p:nvSpPr>
          <p:cNvPr id="539" name="Google Shape;539;p14"/>
          <p:cNvSpPr txBox="1"/>
          <p:nvPr>
            <p:ph idx="35" type="body"/>
          </p:nvPr>
        </p:nvSpPr>
        <p:spPr>
          <a:xfrm>
            <a:off x="9923517" y="3854752"/>
            <a:ext cx="1440088" cy="557165"/>
          </a:xfrm>
          <a:prstGeom prst="rect">
            <a:avLst/>
          </a:prstGeom>
          <a:noFill/>
          <a:ln>
            <a:noFill/>
          </a:ln>
        </p:spPr>
        <p:txBody>
          <a:bodyPr anchorCtr="0" anchor="ctr" bIns="45700" lIns="91425" spcFirstLastPara="1" rIns="91425" wrap="square" tIns="45700">
            <a:normAutofit/>
          </a:bodyPr>
          <a:lstStyle/>
          <a:p>
            <a:pPr indent="0" lvl="0" marL="0" rtl="0" algn="ctr">
              <a:lnSpc>
                <a:spcPct val="125000"/>
              </a:lnSpc>
              <a:spcBef>
                <a:spcPts val="0"/>
              </a:spcBef>
              <a:spcAft>
                <a:spcPts val="0"/>
              </a:spcAft>
              <a:buClr>
                <a:srgbClr val="2F4139"/>
              </a:buClr>
              <a:buSzPts val="1200"/>
              <a:buNone/>
            </a:pPr>
            <a:r>
              <a:rPr lang="en-US"/>
              <a:t>Deliver to hospitals​</a:t>
            </a:r>
            <a:endParaRPr/>
          </a:p>
        </p:txBody>
      </p:sp>
      <p:grpSp>
        <p:nvGrpSpPr>
          <p:cNvPr id="540" name="Google Shape;540;p14"/>
          <p:cNvGrpSpPr/>
          <p:nvPr/>
        </p:nvGrpSpPr>
        <p:grpSpPr>
          <a:xfrm>
            <a:off x="2749477" y="4411918"/>
            <a:ext cx="7895340" cy="344415"/>
            <a:chOff x="2749477" y="4411918"/>
            <a:chExt cx="7895340" cy="344415"/>
          </a:xfrm>
        </p:grpSpPr>
        <p:cxnSp>
          <p:nvCxnSpPr>
            <p:cNvPr id="541" name="Google Shape;541;p14"/>
            <p:cNvCxnSpPr/>
            <p:nvPr/>
          </p:nvCxnSpPr>
          <p:spPr>
            <a:xfrm flipH="1">
              <a:off x="2749477" y="4411918"/>
              <a:ext cx="1260" cy="344415"/>
            </a:xfrm>
            <a:prstGeom prst="straightConnector1">
              <a:avLst/>
            </a:prstGeom>
            <a:noFill/>
            <a:ln cap="flat" cmpd="sng" w="9525">
              <a:solidFill>
                <a:srgbClr val="2F4139"/>
              </a:solidFill>
              <a:prstDash val="solid"/>
              <a:miter lim="800000"/>
              <a:headEnd len="sm" w="sm" type="none"/>
              <a:tailEnd len="sm" w="sm" type="none"/>
            </a:ln>
          </p:spPr>
        </p:cxnSp>
        <p:cxnSp>
          <p:nvCxnSpPr>
            <p:cNvPr id="542" name="Google Shape;542;p14"/>
            <p:cNvCxnSpPr/>
            <p:nvPr/>
          </p:nvCxnSpPr>
          <p:spPr>
            <a:xfrm flipH="1">
              <a:off x="6699668" y="4411918"/>
              <a:ext cx="1260" cy="344415"/>
            </a:xfrm>
            <a:prstGeom prst="straightConnector1">
              <a:avLst/>
            </a:prstGeom>
            <a:noFill/>
            <a:ln cap="flat" cmpd="sng" w="9525">
              <a:solidFill>
                <a:schemeClr val="accent4"/>
              </a:solidFill>
              <a:prstDash val="solid"/>
              <a:miter lim="800000"/>
              <a:headEnd len="sm" w="sm" type="none"/>
              <a:tailEnd len="sm" w="sm" type="none"/>
            </a:ln>
          </p:spPr>
        </p:cxnSp>
        <p:cxnSp>
          <p:nvCxnSpPr>
            <p:cNvPr id="543" name="Google Shape;543;p14"/>
            <p:cNvCxnSpPr/>
            <p:nvPr/>
          </p:nvCxnSpPr>
          <p:spPr>
            <a:xfrm flipH="1">
              <a:off x="10643557" y="4411918"/>
              <a:ext cx="1260" cy="344415"/>
            </a:xfrm>
            <a:prstGeom prst="straightConnector1">
              <a:avLst/>
            </a:prstGeom>
            <a:noFill/>
            <a:ln cap="flat" cmpd="sng" w="9525">
              <a:solidFill>
                <a:srgbClr val="2F4139"/>
              </a:solidFill>
              <a:prstDash val="solid"/>
              <a:miter lim="800000"/>
              <a:headEnd len="sm" w="sm" type="none"/>
              <a:tailEnd len="sm" w="sm" type="none"/>
            </a:ln>
          </p:spPr>
        </p:cxnSp>
      </p:grpSp>
      <p:sp>
        <p:nvSpPr>
          <p:cNvPr id="544" name="Google Shape;544;p14"/>
          <p:cNvSpPr txBox="1"/>
          <p:nvPr>
            <p:ph idx="29" type="body"/>
          </p:nvPr>
        </p:nvSpPr>
        <p:spPr>
          <a:xfrm>
            <a:off x="696804" y="4418755"/>
            <a:ext cx="1021001" cy="50172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F4139"/>
              </a:buClr>
              <a:buSzPts val="2000"/>
              <a:buNone/>
            </a:pPr>
            <a:r>
              <a:rPr lang="en-US"/>
              <a:t>2027</a:t>
            </a:r>
            <a:endParaRPr/>
          </a:p>
        </p:txBody>
      </p:sp>
      <p:sp>
        <p:nvSpPr>
          <p:cNvPr id="545" name="Google Shape;545;p14"/>
          <p:cNvSpPr txBox="1"/>
          <p:nvPr>
            <p:ph idx="16" type="body"/>
          </p:nvPr>
        </p:nvSpPr>
        <p:spPr>
          <a:xfrm>
            <a:off x="1712346" y="4871997"/>
            <a:ext cx="495300" cy="652272"/>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Jan</a:t>
            </a:r>
            <a:endParaRPr/>
          </a:p>
        </p:txBody>
      </p:sp>
      <p:sp>
        <p:nvSpPr>
          <p:cNvPr id="546" name="Google Shape;546;p14"/>
          <p:cNvSpPr txBox="1"/>
          <p:nvPr>
            <p:ph idx="17" type="body"/>
          </p:nvPr>
        </p:nvSpPr>
        <p:spPr>
          <a:xfrm>
            <a:off x="2501761" y="4871997"/>
            <a:ext cx="495300" cy="652272"/>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Feb</a:t>
            </a:r>
            <a:endParaRPr/>
          </a:p>
        </p:txBody>
      </p:sp>
      <p:sp>
        <p:nvSpPr>
          <p:cNvPr id="547" name="Google Shape;547;p14"/>
          <p:cNvSpPr txBox="1"/>
          <p:nvPr>
            <p:ph idx="18" type="body"/>
          </p:nvPr>
        </p:nvSpPr>
        <p:spPr>
          <a:xfrm>
            <a:off x="3291176" y="4871997"/>
            <a:ext cx="495300" cy="652272"/>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Mar</a:t>
            </a:r>
            <a:endParaRPr/>
          </a:p>
        </p:txBody>
      </p:sp>
      <p:sp>
        <p:nvSpPr>
          <p:cNvPr id="548" name="Google Shape;548;p14"/>
          <p:cNvSpPr txBox="1"/>
          <p:nvPr>
            <p:ph idx="19" type="body"/>
          </p:nvPr>
        </p:nvSpPr>
        <p:spPr>
          <a:xfrm>
            <a:off x="4080591" y="4871997"/>
            <a:ext cx="495300" cy="652272"/>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Apr</a:t>
            </a:r>
            <a:endParaRPr/>
          </a:p>
        </p:txBody>
      </p:sp>
      <p:sp>
        <p:nvSpPr>
          <p:cNvPr id="549" name="Google Shape;549;p14"/>
          <p:cNvSpPr txBox="1"/>
          <p:nvPr>
            <p:ph idx="20" type="body"/>
          </p:nvPr>
        </p:nvSpPr>
        <p:spPr>
          <a:xfrm>
            <a:off x="4810807" y="4871997"/>
            <a:ext cx="615310" cy="652272"/>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May</a:t>
            </a:r>
            <a:endParaRPr/>
          </a:p>
        </p:txBody>
      </p:sp>
      <p:sp>
        <p:nvSpPr>
          <p:cNvPr id="550" name="Google Shape;550;p14"/>
          <p:cNvSpPr txBox="1"/>
          <p:nvPr>
            <p:ph idx="21" type="body"/>
          </p:nvPr>
        </p:nvSpPr>
        <p:spPr>
          <a:xfrm>
            <a:off x="5659421" y="4871997"/>
            <a:ext cx="495300" cy="652272"/>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Jun</a:t>
            </a:r>
            <a:endParaRPr/>
          </a:p>
        </p:txBody>
      </p:sp>
      <p:sp>
        <p:nvSpPr>
          <p:cNvPr id="551" name="Google Shape;551;p14"/>
          <p:cNvSpPr txBox="1"/>
          <p:nvPr>
            <p:ph idx="22" type="body"/>
          </p:nvPr>
        </p:nvSpPr>
        <p:spPr>
          <a:xfrm>
            <a:off x="6448836" y="4871997"/>
            <a:ext cx="495300" cy="652272"/>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Jul</a:t>
            </a:r>
            <a:endParaRPr/>
          </a:p>
        </p:txBody>
      </p:sp>
      <p:sp>
        <p:nvSpPr>
          <p:cNvPr id="552" name="Google Shape;552;p14"/>
          <p:cNvSpPr txBox="1"/>
          <p:nvPr>
            <p:ph idx="23" type="body"/>
          </p:nvPr>
        </p:nvSpPr>
        <p:spPr>
          <a:xfrm>
            <a:off x="7238251" y="4871997"/>
            <a:ext cx="495300" cy="652272"/>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Aug</a:t>
            </a:r>
            <a:endParaRPr/>
          </a:p>
        </p:txBody>
      </p:sp>
      <p:sp>
        <p:nvSpPr>
          <p:cNvPr id="553" name="Google Shape;553;p14"/>
          <p:cNvSpPr txBox="1"/>
          <p:nvPr>
            <p:ph idx="24" type="body"/>
          </p:nvPr>
        </p:nvSpPr>
        <p:spPr>
          <a:xfrm>
            <a:off x="8027666" y="4871997"/>
            <a:ext cx="495300" cy="652272"/>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Sep</a:t>
            </a:r>
            <a:endParaRPr/>
          </a:p>
        </p:txBody>
      </p:sp>
      <p:sp>
        <p:nvSpPr>
          <p:cNvPr id="554" name="Google Shape;554;p14"/>
          <p:cNvSpPr txBox="1"/>
          <p:nvPr>
            <p:ph idx="25" type="body"/>
          </p:nvPr>
        </p:nvSpPr>
        <p:spPr>
          <a:xfrm>
            <a:off x="8817081" y="4871997"/>
            <a:ext cx="495300" cy="652272"/>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Oct</a:t>
            </a:r>
            <a:endParaRPr/>
          </a:p>
        </p:txBody>
      </p:sp>
      <p:sp>
        <p:nvSpPr>
          <p:cNvPr id="555" name="Google Shape;555;p14"/>
          <p:cNvSpPr txBox="1"/>
          <p:nvPr>
            <p:ph idx="26" type="body"/>
          </p:nvPr>
        </p:nvSpPr>
        <p:spPr>
          <a:xfrm>
            <a:off x="9606496" y="4871997"/>
            <a:ext cx="495300" cy="652272"/>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Nov</a:t>
            </a:r>
            <a:endParaRPr/>
          </a:p>
        </p:txBody>
      </p:sp>
      <p:sp>
        <p:nvSpPr>
          <p:cNvPr id="556" name="Google Shape;556;p14"/>
          <p:cNvSpPr txBox="1"/>
          <p:nvPr>
            <p:ph idx="27" type="body"/>
          </p:nvPr>
        </p:nvSpPr>
        <p:spPr>
          <a:xfrm>
            <a:off x="10395907" y="4871997"/>
            <a:ext cx="495300" cy="652272"/>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2F4139"/>
              </a:buClr>
              <a:buSzPts val="1200"/>
              <a:buNone/>
            </a:pPr>
            <a:r>
              <a:rPr lang="en-US"/>
              <a:t>Dec</a:t>
            </a:r>
            <a:endParaRPr/>
          </a:p>
        </p:txBody>
      </p:sp>
      <p:grpSp>
        <p:nvGrpSpPr>
          <p:cNvPr id="557" name="Google Shape;557;p14"/>
          <p:cNvGrpSpPr/>
          <p:nvPr/>
        </p:nvGrpSpPr>
        <p:grpSpPr>
          <a:xfrm>
            <a:off x="2750737" y="2675138"/>
            <a:ext cx="6313957" cy="344415"/>
            <a:chOff x="2750737" y="2675138"/>
            <a:chExt cx="6313957" cy="344415"/>
          </a:xfrm>
        </p:grpSpPr>
        <p:cxnSp>
          <p:nvCxnSpPr>
            <p:cNvPr id="558" name="Google Shape;558;p14"/>
            <p:cNvCxnSpPr/>
            <p:nvPr/>
          </p:nvCxnSpPr>
          <p:spPr>
            <a:xfrm flipH="1">
              <a:off x="2750737" y="2675138"/>
              <a:ext cx="1260" cy="344415"/>
            </a:xfrm>
            <a:prstGeom prst="straightConnector1">
              <a:avLst/>
            </a:prstGeom>
            <a:noFill/>
            <a:ln cap="flat" cmpd="sng" w="9525">
              <a:solidFill>
                <a:srgbClr val="2F4139"/>
              </a:solidFill>
              <a:prstDash val="solid"/>
              <a:miter lim="800000"/>
              <a:headEnd len="sm" w="sm" type="none"/>
              <a:tailEnd len="sm" w="sm" type="none"/>
            </a:ln>
          </p:spPr>
        </p:cxnSp>
        <p:cxnSp>
          <p:nvCxnSpPr>
            <p:cNvPr id="559" name="Google Shape;559;p14"/>
            <p:cNvCxnSpPr/>
            <p:nvPr/>
          </p:nvCxnSpPr>
          <p:spPr>
            <a:xfrm flipH="1">
              <a:off x="5116887" y="2675138"/>
              <a:ext cx="1260" cy="344415"/>
            </a:xfrm>
            <a:prstGeom prst="straightConnector1">
              <a:avLst/>
            </a:prstGeom>
            <a:noFill/>
            <a:ln cap="flat" cmpd="sng" w="9525">
              <a:solidFill>
                <a:srgbClr val="2F4139"/>
              </a:solidFill>
              <a:prstDash val="solid"/>
              <a:miter lim="800000"/>
              <a:headEnd len="sm" w="sm" type="none"/>
              <a:tailEnd len="sm" w="sm" type="none"/>
            </a:ln>
          </p:spPr>
        </p:cxnSp>
        <p:cxnSp>
          <p:nvCxnSpPr>
            <p:cNvPr id="560" name="Google Shape;560;p14"/>
            <p:cNvCxnSpPr/>
            <p:nvPr/>
          </p:nvCxnSpPr>
          <p:spPr>
            <a:xfrm flipH="1">
              <a:off x="9063434" y="2675138"/>
              <a:ext cx="1260" cy="344415"/>
            </a:xfrm>
            <a:prstGeom prst="straightConnector1">
              <a:avLst/>
            </a:prstGeom>
            <a:noFill/>
            <a:ln cap="flat" cmpd="sng" w="9525">
              <a:solidFill>
                <a:srgbClr val="2F4139"/>
              </a:solidFill>
              <a:prstDash val="solid"/>
              <a:miter lim="800000"/>
              <a:headEnd len="sm" w="sm" type="none"/>
              <a:tailEnd len="sm" w="sm" type="none"/>
            </a:ln>
          </p:spPr>
        </p:cxnSp>
      </p:grpSp>
      <p:grpSp>
        <p:nvGrpSpPr>
          <p:cNvPr id="561" name="Google Shape;561;p14"/>
          <p:cNvGrpSpPr/>
          <p:nvPr/>
        </p:nvGrpSpPr>
        <p:grpSpPr>
          <a:xfrm>
            <a:off x="2047081" y="4694680"/>
            <a:ext cx="8510121" cy="0"/>
            <a:chOff x="1504814" y="2488864"/>
            <a:chExt cx="8510121" cy="0"/>
          </a:xfrm>
        </p:grpSpPr>
        <p:cxnSp>
          <p:nvCxnSpPr>
            <p:cNvPr id="562" name="Google Shape;562;p14"/>
            <p:cNvCxnSpPr/>
            <p:nvPr/>
          </p:nvCxnSpPr>
          <p:spPr>
            <a:xfrm>
              <a:off x="1504814"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63" name="Google Shape;563;p14"/>
            <p:cNvCxnSpPr/>
            <p:nvPr/>
          </p:nvCxnSpPr>
          <p:spPr>
            <a:xfrm>
              <a:off x="2301137"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64" name="Google Shape;564;p14"/>
            <p:cNvCxnSpPr/>
            <p:nvPr/>
          </p:nvCxnSpPr>
          <p:spPr>
            <a:xfrm>
              <a:off x="3083776"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65" name="Google Shape;565;p14"/>
            <p:cNvCxnSpPr/>
            <p:nvPr/>
          </p:nvCxnSpPr>
          <p:spPr>
            <a:xfrm>
              <a:off x="3880099"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66" name="Google Shape;566;p14"/>
            <p:cNvCxnSpPr/>
            <p:nvPr/>
          </p:nvCxnSpPr>
          <p:spPr>
            <a:xfrm>
              <a:off x="4655896"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67" name="Google Shape;567;p14"/>
            <p:cNvCxnSpPr/>
            <p:nvPr/>
          </p:nvCxnSpPr>
          <p:spPr>
            <a:xfrm>
              <a:off x="5452219"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68" name="Google Shape;568;p14"/>
            <p:cNvCxnSpPr/>
            <p:nvPr/>
          </p:nvCxnSpPr>
          <p:spPr>
            <a:xfrm>
              <a:off x="6234858"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69" name="Google Shape;569;p14"/>
            <p:cNvCxnSpPr/>
            <p:nvPr/>
          </p:nvCxnSpPr>
          <p:spPr>
            <a:xfrm>
              <a:off x="7031181"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70" name="Google Shape;570;p14"/>
            <p:cNvCxnSpPr/>
            <p:nvPr/>
          </p:nvCxnSpPr>
          <p:spPr>
            <a:xfrm>
              <a:off x="7813820"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71" name="Google Shape;571;p14"/>
            <p:cNvCxnSpPr/>
            <p:nvPr/>
          </p:nvCxnSpPr>
          <p:spPr>
            <a:xfrm>
              <a:off x="8610143" y="2488864"/>
              <a:ext cx="615310" cy="0"/>
            </a:xfrm>
            <a:prstGeom prst="straightConnector1">
              <a:avLst/>
            </a:prstGeom>
            <a:noFill/>
            <a:ln cap="flat" cmpd="sng" w="9525">
              <a:solidFill>
                <a:srgbClr val="2F4139"/>
              </a:solidFill>
              <a:prstDash val="solid"/>
              <a:miter lim="800000"/>
              <a:headEnd len="sm" w="sm" type="none"/>
              <a:tailEnd len="sm" w="sm" type="none"/>
            </a:ln>
          </p:spPr>
        </p:cxnSp>
        <p:cxnSp>
          <p:nvCxnSpPr>
            <p:cNvPr id="572" name="Google Shape;572;p14"/>
            <p:cNvCxnSpPr/>
            <p:nvPr/>
          </p:nvCxnSpPr>
          <p:spPr>
            <a:xfrm>
              <a:off x="9399625" y="2488864"/>
              <a:ext cx="615310" cy="0"/>
            </a:xfrm>
            <a:prstGeom prst="straightConnector1">
              <a:avLst/>
            </a:prstGeom>
            <a:noFill/>
            <a:ln cap="flat" cmpd="sng" w="9525">
              <a:solidFill>
                <a:srgbClr val="2F4139"/>
              </a:solidFill>
              <a:prstDash val="solid"/>
              <a:miter lim="800000"/>
              <a:headEnd len="sm" w="sm" type="none"/>
              <a:tailEnd len="sm" w="sm" type="none"/>
            </a:ln>
          </p:spPr>
        </p:cxnSp>
      </p:grpSp>
      <p:grpSp>
        <p:nvGrpSpPr>
          <p:cNvPr id="573" name="Google Shape;573;p14"/>
          <p:cNvGrpSpPr/>
          <p:nvPr/>
        </p:nvGrpSpPr>
        <p:grpSpPr>
          <a:xfrm>
            <a:off x="1872910" y="4599626"/>
            <a:ext cx="8858463" cy="174171"/>
            <a:chOff x="1835966" y="4162015"/>
            <a:chExt cx="8858463" cy="174171"/>
          </a:xfrm>
        </p:grpSpPr>
        <p:sp>
          <p:nvSpPr>
            <p:cNvPr id="574" name="Google Shape;574;p14"/>
            <p:cNvSpPr/>
            <p:nvPr/>
          </p:nvSpPr>
          <p:spPr>
            <a:xfrm>
              <a:off x="1835966"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5" name="Google Shape;575;p14"/>
            <p:cNvSpPr/>
            <p:nvPr/>
          </p:nvSpPr>
          <p:spPr>
            <a:xfrm>
              <a:off x="2625447" y="4162015"/>
              <a:ext cx="174171" cy="174171"/>
            </a:xfrm>
            <a:prstGeom prst="rect">
              <a:avLst/>
            </a:prstGeom>
            <a:solidFill>
              <a:srgbClr val="2F4139"/>
            </a:solid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6" name="Google Shape;576;p14"/>
            <p:cNvSpPr/>
            <p:nvPr/>
          </p:nvSpPr>
          <p:spPr>
            <a:xfrm>
              <a:off x="3414928"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7" name="Google Shape;577;p14"/>
            <p:cNvSpPr/>
            <p:nvPr/>
          </p:nvSpPr>
          <p:spPr>
            <a:xfrm>
              <a:off x="4204409"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8" name="Google Shape;578;p14"/>
            <p:cNvSpPr/>
            <p:nvPr/>
          </p:nvSpPr>
          <p:spPr>
            <a:xfrm>
              <a:off x="4993890"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9" name="Google Shape;579;p14"/>
            <p:cNvSpPr/>
            <p:nvPr/>
          </p:nvSpPr>
          <p:spPr>
            <a:xfrm>
              <a:off x="5783371"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0" name="Google Shape;580;p14"/>
            <p:cNvSpPr/>
            <p:nvPr/>
          </p:nvSpPr>
          <p:spPr>
            <a:xfrm>
              <a:off x="6572852" y="4162015"/>
              <a:ext cx="174171" cy="174171"/>
            </a:xfrm>
            <a:prstGeom prst="rect">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1" name="Google Shape;581;p14"/>
            <p:cNvSpPr/>
            <p:nvPr/>
          </p:nvSpPr>
          <p:spPr>
            <a:xfrm>
              <a:off x="7362333"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2" name="Google Shape;582;p14"/>
            <p:cNvSpPr/>
            <p:nvPr/>
          </p:nvSpPr>
          <p:spPr>
            <a:xfrm>
              <a:off x="8151814"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3" name="Google Shape;583;p14"/>
            <p:cNvSpPr/>
            <p:nvPr/>
          </p:nvSpPr>
          <p:spPr>
            <a:xfrm>
              <a:off x="8941295"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4" name="Google Shape;584;p14"/>
            <p:cNvSpPr/>
            <p:nvPr/>
          </p:nvSpPr>
          <p:spPr>
            <a:xfrm>
              <a:off x="9730776" y="4162015"/>
              <a:ext cx="174171" cy="174171"/>
            </a:xfrm>
            <a:prstGeom prst="rect">
              <a:avLst/>
            </a:prstGeom>
            <a:no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5" name="Google Shape;585;p14"/>
            <p:cNvSpPr/>
            <p:nvPr/>
          </p:nvSpPr>
          <p:spPr>
            <a:xfrm>
              <a:off x="10520258" y="4162015"/>
              <a:ext cx="174171" cy="174171"/>
            </a:xfrm>
            <a:prstGeom prst="rect">
              <a:avLst/>
            </a:prstGeom>
            <a:solidFill>
              <a:srgbClr val="2F4139"/>
            </a:solidFill>
            <a:ln cap="flat" cmpd="sng" w="12700">
              <a:solidFill>
                <a:srgbClr val="2F41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86" name="Google Shape;586;p14"/>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8/03/20XX</a:t>
            </a:r>
            <a:endParaRPr/>
          </a:p>
        </p:txBody>
      </p:sp>
      <p:sp>
        <p:nvSpPr>
          <p:cNvPr id="587" name="Google Shape;587;p14"/>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588" name="Google Shape;588;p14"/>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pic>
        <p:nvPicPr>
          <p:cNvPr descr="A doctor talking to a patient" id="593" name="Google Shape;593;p15"/>
          <p:cNvPicPr preferRelativeResize="0"/>
          <p:nvPr>
            <p:ph idx="2" type="pic"/>
          </p:nvPr>
        </p:nvPicPr>
        <p:blipFill rotWithShape="1">
          <a:blip r:embed="rId3">
            <a:alphaModFix/>
          </a:blip>
          <a:srcRect b="0" l="0" r="0" t="0"/>
          <a:stretch/>
        </p:blipFill>
        <p:spPr>
          <a:xfrm>
            <a:off x="0" y="1057275"/>
            <a:ext cx="12191999" cy="5295900"/>
          </a:xfrm>
          <a:prstGeom prst="rect">
            <a:avLst/>
          </a:prstGeom>
          <a:noFill/>
          <a:ln>
            <a:noFill/>
          </a:ln>
        </p:spPr>
      </p:pic>
      <p:sp>
        <p:nvSpPr>
          <p:cNvPr id="594" name="Google Shape;594;p15"/>
          <p:cNvSpPr txBox="1"/>
          <p:nvPr>
            <p:ph type="title"/>
          </p:nvPr>
        </p:nvSpPr>
        <p:spPr>
          <a:xfrm>
            <a:off x="1690772" y="499663"/>
            <a:ext cx="5783657" cy="665965"/>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4000"/>
              <a:buFont typeface="Arial"/>
              <a:buNone/>
            </a:pPr>
            <a:r>
              <a:rPr lang="en-US"/>
              <a:t>SUMMARY</a:t>
            </a:r>
            <a:endParaRPr/>
          </a:p>
        </p:txBody>
      </p:sp>
      <p:sp>
        <p:nvSpPr>
          <p:cNvPr id="595" name="Google Shape;595;p15"/>
          <p:cNvSpPr txBox="1"/>
          <p:nvPr>
            <p:ph idx="1" type="body"/>
          </p:nvPr>
        </p:nvSpPr>
        <p:spPr>
          <a:xfrm>
            <a:off x="1282147" y="1579899"/>
            <a:ext cx="5172932" cy="2581276"/>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0"/>
              </a:spcBef>
              <a:spcAft>
                <a:spcPts val="0"/>
              </a:spcAft>
              <a:buClr>
                <a:schemeClr val="accent1"/>
              </a:buClr>
              <a:buSzPts val="1600"/>
              <a:buNone/>
            </a:pPr>
            <a:r>
              <a:rPr lang="en-US"/>
              <a:t>At Medec+, we believe in giving 110%. By closing the loop and delivering medical support, we help hospitals grow and nurture their patients with the latest healthcare products in rural areas. We thrive because of our market knowledge and a great team behind our product.</a:t>
            </a:r>
            <a:endParaRPr/>
          </a:p>
        </p:txBody>
      </p:sp>
      <p:sp>
        <p:nvSpPr>
          <p:cNvPr id="596" name="Google Shape;596;p15"/>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8/03/20XX</a:t>
            </a:r>
            <a:endParaRPr/>
          </a:p>
        </p:txBody>
      </p:sp>
      <p:sp>
        <p:nvSpPr>
          <p:cNvPr id="597" name="Google Shape;597;p15"/>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598" name="Google Shape;598;p15"/>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99" name="Google Shape;599;p15"/>
          <p:cNvPicPr preferRelativeResize="0"/>
          <p:nvPr/>
        </p:nvPicPr>
        <p:blipFill rotWithShape="1">
          <a:blip r:embed="rId4">
            <a:alphaModFix/>
          </a:blip>
          <a:srcRect b="12569" l="6203" r="72203" t="12907"/>
          <a:stretch/>
        </p:blipFill>
        <p:spPr>
          <a:xfrm>
            <a:off x="362778" y="894697"/>
            <a:ext cx="824948" cy="43732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
          <p:cNvSpPr txBox="1"/>
          <p:nvPr>
            <p:ph type="title"/>
          </p:nvPr>
        </p:nvSpPr>
        <p:spPr>
          <a:xfrm>
            <a:off x="7692272" y="671808"/>
            <a:ext cx="3661528" cy="639192"/>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SzPts val="4000"/>
              <a:buFont typeface="Arial"/>
              <a:buNone/>
            </a:pPr>
            <a:r>
              <a:rPr lang="en-US"/>
              <a:t>1.ABOUT US</a:t>
            </a:r>
            <a:endParaRPr/>
          </a:p>
        </p:txBody>
      </p:sp>
      <p:sp>
        <p:nvSpPr>
          <p:cNvPr id="321" name="Google Shape;321;p2"/>
          <p:cNvSpPr txBox="1"/>
          <p:nvPr>
            <p:ph idx="1" type="body"/>
          </p:nvPr>
        </p:nvSpPr>
        <p:spPr>
          <a:xfrm>
            <a:off x="7118514" y="2342470"/>
            <a:ext cx="5172075" cy="2033588"/>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lt1"/>
              </a:buClr>
              <a:buSzPts val="1600"/>
              <a:buNone/>
            </a:pPr>
            <a:r>
              <a:rPr lang="en-US"/>
              <a:t>We’re </a:t>
            </a:r>
            <a:r>
              <a:rPr b="1" lang="en-US"/>
              <a:t>HAITech</a:t>
            </a:r>
            <a:r>
              <a:rPr lang="en-US"/>
              <a:t>, a group of three friends—</a:t>
            </a:r>
            <a:r>
              <a:rPr b="1" lang="en-US"/>
              <a:t>H</a:t>
            </a:r>
            <a:r>
              <a:rPr lang="en-US"/>
              <a:t>emashree, </a:t>
            </a:r>
            <a:r>
              <a:rPr b="1" lang="en-US"/>
              <a:t>A</a:t>
            </a:r>
            <a:r>
              <a:rPr lang="en-US"/>
              <a:t>swin, and </a:t>
            </a:r>
            <a:r>
              <a:rPr b="1" lang="en-US"/>
              <a:t>I</a:t>
            </a:r>
            <a:r>
              <a:rPr lang="en-US"/>
              <a:t>psita. We’re currently in our 3rd year of B.Tech in Artificial Intelligence &amp; Data Science.</a:t>
            </a:r>
            <a:endParaRPr/>
          </a:p>
          <a:p>
            <a:pPr indent="0" lvl="0" marL="0" rtl="0" algn="l">
              <a:lnSpc>
                <a:spcPct val="125000"/>
              </a:lnSpc>
              <a:spcBef>
                <a:spcPts val="0"/>
              </a:spcBef>
              <a:spcAft>
                <a:spcPts val="0"/>
              </a:spcAft>
              <a:buClr>
                <a:schemeClr val="lt1"/>
              </a:buClr>
              <a:buSzPts val="1600"/>
              <a:buNone/>
            </a:pPr>
            <a:r>
              <a:rPr b="1" lang="en-US"/>
              <a:t>Medec+ </a:t>
            </a:r>
            <a:r>
              <a:rPr lang="en-US"/>
              <a:t>is a project very close to our hearts as we aim to fulfill the necessities of Rural India using modern Tech.</a:t>
            </a:r>
            <a:endParaRPr/>
          </a:p>
        </p:txBody>
      </p:sp>
      <p:sp>
        <p:nvSpPr>
          <p:cNvPr id="322" name="Google Shape;322;p2"/>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8/03/20XX</a:t>
            </a:r>
            <a:endParaRPr/>
          </a:p>
        </p:txBody>
      </p:sp>
      <p:sp>
        <p:nvSpPr>
          <p:cNvPr id="323" name="Google Shape;323;p2"/>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324" name="Google Shape;324;p2"/>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5" name="Google Shape;325;p2"/>
          <p:cNvSpPr/>
          <p:nvPr>
            <p:ph idx="2" type="pic"/>
          </p:nvPr>
        </p:nvSpPr>
        <p:spPr>
          <a:xfrm>
            <a:off x="1" y="466726"/>
            <a:ext cx="6848474" cy="6391274"/>
          </a:xfrm>
          <a:prstGeom prst="rect">
            <a:avLst/>
          </a:prstGeom>
          <a:noFill/>
          <a:ln>
            <a:noFill/>
          </a:ln>
        </p:spPr>
      </p:sp>
      <p:pic>
        <p:nvPicPr>
          <p:cNvPr descr="No alt text provided for this image" id="326" name="Google Shape;326;p2"/>
          <p:cNvPicPr preferRelativeResize="0"/>
          <p:nvPr/>
        </p:nvPicPr>
        <p:blipFill rotWithShape="1">
          <a:blip r:embed="rId3">
            <a:alphaModFix/>
          </a:blip>
          <a:srcRect b="0" l="4060" r="33061" t="3212"/>
          <a:stretch/>
        </p:blipFill>
        <p:spPr>
          <a:xfrm>
            <a:off x="0" y="0"/>
            <a:ext cx="7036307" cy="6254749"/>
          </a:xfrm>
          <a:prstGeom prst="rect">
            <a:avLst/>
          </a:prstGeom>
          <a:noFill/>
          <a:ln>
            <a:noFill/>
          </a:ln>
        </p:spPr>
      </p:pic>
      <p:sp>
        <p:nvSpPr>
          <p:cNvPr id="327" name="Google Shape;327;p2"/>
          <p:cNvSpPr txBox="1"/>
          <p:nvPr/>
        </p:nvSpPr>
        <p:spPr>
          <a:xfrm>
            <a:off x="2065826" y="5738925"/>
            <a:ext cx="2199900" cy="430800"/>
          </a:xfrm>
          <a:prstGeom prst="rect">
            <a:avLst/>
          </a:prstGeom>
          <a:solidFill>
            <a:srgbClr val="FFCE3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u="none" cap="none" strike="noStrike">
                <a:solidFill>
                  <a:schemeClr val="dk1"/>
                </a:solidFill>
                <a:latin typeface="Arial"/>
                <a:ea typeface="Arial"/>
                <a:cs typeface="Arial"/>
                <a:sym typeface="Arial"/>
              </a:rPr>
              <a:t> </a:t>
            </a:r>
            <a:r>
              <a:rPr b="0" i="0" lang="en-US" sz="1100" u="sng" cap="none" strike="noStrike">
                <a:solidFill>
                  <a:schemeClr val="dk1"/>
                </a:solidFill>
                <a:latin typeface="Arial"/>
                <a:ea typeface="Arial"/>
                <a:cs typeface="Arial"/>
                <a:sym typeface="Arial"/>
                <a:hlinkClick r:id="rId4">
                  <a:extLst>
                    <a:ext uri="{A12FA001-AC4F-418D-AE19-62706E023703}">
                      <ahyp:hlinkClr val="tx"/>
                    </a:ext>
                  </a:extLst>
                </a:hlinkClick>
              </a:rPr>
              <a:t>auroradestiny123@gmail.com</a:t>
            </a:r>
            <a:endParaRPr sz="1100">
              <a:solidFill>
                <a:schemeClr val="dk1"/>
              </a:solidFill>
              <a:latin typeface="Arial"/>
              <a:ea typeface="Arial"/>
              <a:cs typeface="Arial"/>
              <a:sym typeface="Arial"/>
            </a:endParaRPr>
          </a:p>
          <a:p>
            <a:pPr indent="0" lvl="0" marL="0" marR="0" rtl="0" algn="l">
              <a:spcBef>
                <a:spcPts val="0"/>
              </a:spcBef>
              <a:spcAft>
                <a:spcPts val="0"/>
              </a:spcAft>
              <a:buNone/>
            </a:pPr>
            <a:r>
              <a:rPr lang="en-US" sz="1100">
                <a:solidFill>
                  <a:schemeClr val="dk1"/>
                </a:solidFill>
                <a:latin typeface="Arial"/>
                <a:ea typeface="Arial"/>
                <a:cs typeface="Arial"/>
                <a:sym typeface="Arial"/>
              </a:rPr>
              <a:t>https://shorturl.at/7RFcb</a:t>
            </a:r>
            <a:endParaRPr/>
          </a:p>
        </p:txBody>
      </p:sp>
      <p:sp>
        <p:nvSpPr>
          <p:cNvPr id="328" name="Google Shape;328;p2"/>
          <p:cNvSpPr txBox="1"/>
          <p:nvPr/>
        </p:nvSpPr>
        <p:spPr>
          <a:xfrm>
            <a:off x="4038598" y="4946667"/>
            <a:ext cx="2844600" cy="461700"/>
          </a:xfrm>
          <a:prstGeom prst="rect">
            <a:avLst/>
          </a:prstGeom>
          <a:solidFill>
            <a:srgbClr val="FFCE3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 </a:t>
            </a:r>
            <a:r>
              <a:rPr lang="en-US" sz="1200" u="sng">
                <a:solidFill>
                  <a:schemeClr val="dk1"/>
                </a:solidFill>
                <a:latin typeface="Arial"/>
                <a:ea typeface="Arial"/>
                <a:cs typeface="Arial"/>
                <a:sym typeface="Arial"/>
                <a:hlinkClick r:id="rId5">
                  <a:extLst>
                    <a:ext uri="{A12FA001-AC4F-418D-AE19-62706E023703}">
                      <ahyp:hlinkClr val="tx"/>
                    </a:ext>
                  </a:extLst>
                </a:hlinkClick>
              </a:rPr>
              <a:t>kipsita205@gmail.com</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https://www.linkedin.com/in/ipsita-kar-/</a:t>
            </a:r>
            <a:endParaRPr/>
          </a:p>
        </p:txBody>
      </p:sp>
      <p:sp>
        <p:nvSpPr>
          <p:cNvPr id="329" name="Google Shape;329;p2"/>
          <p:cNvSpPr/>
          <p:nvPr/>
        </p:nvSpPr>
        <p:spPr>
          <a:xfrm>
            <a:off x="4522304" y="4376058"/>
            <a:ext cx="347870" cy="455527"/>
          </a:xfrm>
          <a:prstGeom prst="downArrow">
            <a:avLst>
              <a:gd fmla="val 50000" name="adj1"/>
              <a:gd fmla="val 50000" name="adj2"/>
            </a:avLst>
          </a:prstGeom>
          <a:solidFill>
            <a:srgbClr val="FF0000"/>
          </a:solidFill>
          <a:ln cap="flat" cmpd="sng" w="12700">
            <a:solidFill>
              <a:srgbClr val="0823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0" name="Google Shape;330;p2"/>
          <p:cNvSpPr/>
          <p:nvPr/>
        </p:nvSpPr>
        <p:spPr>
          <a:xfrm>
            <a:off x="2986825" y="4716972"/>
            <a:ext cx="357900" cy="599100"/>
          </a:xfrm>
          <a:prstGeom prst="downArrow">
            <a:avLst>
              <a:gd fmla="val 50000" name="adj1"/>
              <a:gd fmla="val 50000" name="adj2"/>
            </a:avLst>
          </a:prstGeom>
          <a:solidFill>
            <a:srgbClr val="FF0000"/>
          </a:solidFill>
          <a:ln cap="flat" cmpd="sng" w="12700">
            <a:solidFill>
              <a:srgbClr val="0823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1" name="Google Shape;331;p2"/>
          <p:cNvSpPr txBox="1"/>
          <p:nvPr/>
        </p:nvSpPr>
        <p:spPr>
          <a:xfrm>
            <a:off x="105026" y="4962100"/>
            <a:ext cx="2638200" cy="430800"/>
          </a:xfrm>
          <a:prstGeom prst="rect">
            <a:avLst/>
          </a:prstGeom>
          <a:solidFill>
            <a:srgbClr val="FFCE3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6">
                  <a:extLst>
                    <a:ext uri="{A12FA001-AC4F-418D-AE19-62706E023703}">
                      <ahyp:hlinkClr val="tx"/>
                    </a:ext>
                  </a:extLst>
                </a:hlinkClick>
              </a:rPr>
              <a:t>130280aswin.gbkm@gmail.com</a:t>
            </a:r>
            <a:endParaRPr sz="1100">
              <a:solidFill>
                <a:schemeClr val="dk1"/>
              </a:solidFill>
              <a:latin typeface="Arial"/>
              <a:ea typeface="Arial"/>
              <a:cs typeface="Arial"/>
              <a:sym typeface="Arial"/>
            </a:endParaRPr>
          </a:p>
          <a:p>
            <a:pPr indent="0" lvl="0" marL="0" marR="0" rtl="0" algn="l">
              <a:spcBef>
                <a:spcPts val="0"/>
              </a:spcBef>
              <a:spcAft>
                <a:spcPts val="0"/>
              </a:spcAft>
              <a:buNone/>
            </a:pPr>
            <a:r>
              <a:rPr lang="en-US" sz="1100">
                <a:solidFill>
                  <a:schemeClr val="dk1"/>
                </a:solidFill>
                <a:latin typeface="Arial"/>
                <a:ea typeface="Arial"/>
                <a:cs typeface="Arial"/>
                <a:sym typeface="Arial"/>
              </a:rPr>
              <a:t>https://shorturl.at/4xHmE</a:t>
            </a:r>
            <a:endParaRPr/>
          </a:p>
        </p:txBody>
      </p:sp>
      <p:sp>
        <p:nvSpPr>
          <p:cNvPr id="332" name="Google Shape;332;p2"/>
          <p:cNvSpPr/>
          <p:nvPr/>
        </p:nvSpPr>
        <p:spPr>
          <a:xfrm>
            <a:off x="659295" y="4304273"/>
            <a:ext cx="357809" cy="599096"/>
          </a:xfrm>
          <a:prstGeom prst="downArrow">
            <a:avLst>
              <a:gd fmla="val 50000" name="adj1"/>
              <a:gd fmla="val 50000" name="adj2"/>
            </a:avLst>
          </a:prstGeom>
          <a:solidFill>
            <a:srgbClr val="FF0000"/>
          </a:solidFill>
          <a:ln cap="flat" cmpd="sng" w="12700">
            <a:solidFill>
              <a:srgbClr val="0823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
          <p:cNvSpPr txBox="1"/>
          <p:nvPr>
            <p:ph type="title"/>
          </p:nvPr>
        </p:nvSpPr>
        <p:spPr>
          <a:xfrm>
            <a:off x="2891574" y="658420"/>
            <a:ext cx="6408851" cy="665965"/>
          </a:xfrm>
          <a:prstGeom prst="rect">
            <a:avLst/>
          </a:prstGeom>
          <a:noFill/>
          <a:ln>
            <a:noFill/>
          </a:ln>
        </p:spPr>
        <p:txBody>
          <a:bodyPr anchorCtr="0" anchor="ctr" bIns="45700" lIns="91425" spcFirstLastPara="1" rIns="91425" wrap="square" tIns="45700">
            <a:noAutofit/>
          </a:bodyPr>
          <a:lstStyle/>
          <a:p>
            <a:pPr indent="0" lvl="0" marL="0" rtl="0" algn="r">
              <a:lnSpc>
                <a:spcPct val="80000"/>
              </a:lnSpc>
              <a:spcBef>
                <a:spcPts val="0"/>
              </a:spcBef>
              <a:spcAft>
                <a:spcPts val="0"/>
              </a:spcAft>
              <a:buSzPts val="4000"/>
              <a:buFont typeface="Arial"/>
              <a:buNone/>
            </a:pPr>
            <a:r>
              <a:rPr lang="en-US"/>
              <a:t>2.PROBLEM</a:t>
            </a:r>
            <a:br>
              <a:rPr lang="en-US"/>
            </a:br>
            <a:r>
              <a:rPr lang="en-US" sz="1400"/>
              <a:t>HEALTH CARE ACCESIBILITY IN RURAL INDIA </a:t>
            </a:r>
            <a:endParaRPr/>
          </a:p>
        </p:txBody>
      </p:sp>
      <p:sp>
        <p:nvSpPr>
          <p:cNvPr id="338" name="Google Shape;338;p3"/>
          <p:cNvSpPr txBox="1"/>
          <p:nvPr>
            <p:ph idx="2" type="body"/>
          </p:nvPr>
        </p:nvSpPr>
        <p:spPr>
          <a:xfrm>
            <a:off x="838200" y="2321396"/>
            <a:ext cx="3281555" cy="42639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MARKET GAP</a:t>
            </a:r>
            <a:endParaRPr/>
          </a:p>
        </p:txBody>
      </p:sp>
      <p:sp>
        <p:nvSpPr>
          <p:cNvPr id="339" name="Google Shape;339;p3"/>
          <p:cNvSpPr txBox="1"/>
          <p:nvPr>
            <p:ph idx="1" type="body"/>
          </p:nvPr>
        </p:nvSpPr>
        <p:spPr>
          <a:xfrm>
            <a:off x="838200" y="2700899"/>
            <a:ext cx="3624673" cy="147269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25000"/>
              </a:lnSpc>
              <a:spcBef>
                <a:spcPts val="0"/>
              </a:spcBef>
              <a:spcAft>
                <a:spcPts val="0"/>
              </a:spcAft>
              <a:buClr>
                <a:schemeClr val="dk1"/>
              </a:buClr>
              <a:buSzPct val="100000"/>
              <a:buNone/>
            </a:pPr>
            <a:r>
              <a:rPr lang="en-US"/>
              <a:t>The healthcare system in rural India faces challenges due to limited access to medical services. This is exacerbated by geographic and resource constraints, making it difficult for patients in remote areas to receive adequate care</a:t>
            </a:r>
            <a:endParaRPr/>
          </a:p>
        </p:txBody>
      </p:sp>
      <p:sp>
        <p:nvSpPr>
          <p:cNvPr id="340" name="Google Shape;340;p3"/>
          <p:cNvSpPr txBox="1"/>
          <p:nvPr>
            <p:ph idx="6" type="body"/>
          </p:nvPr>
        </p:nvSpPr>
        <p:spPr>
          <a:xfrm>
            <a:off x="7458236" y="2321396"/>
            <a:ext cx="3281555" cy="42639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CUSTOMERS</a:t>
            </a:r>
            <a:endParaRPr/>
          </a:p>
        </p:txBody>
      </p:sp>
      <p:sp>
        <p:nvSpPr>
          <p:cNvPr id="341" name="Google Shape;341;p3"/>
          <p:cNvSpPr txBox="1"/>
          <p:nvPr>
            <p:ph idx="5" type="body"/>
          </p:nvPr>
        </p:nvSpPr>
        <p:spPr>
          <a:xfrm>
            <a:off x="7443310" y="2749764"/>
            <a:ext cx="3624673" cy="147269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25000"/>
              </a:lnSpc>
              <a:spcBef>
                <a:spcPts val="0"/>
              </a:spcBef>
              <a:spcAft>
                <a:spcPts val="0"/>
              </a:spcAft>
              <a:buClr>
                <a:schemeClr val="dk1"/>
              </a:buClr>
              <a:buSzPct val="100000"/>
              <a:buNone/>
            </a:pPr>
            <a:r>
              <a:rPr lang="en-US"/>
              <a:t>Patients in rural areas often face communication barriers and lack access to reliable telehealth services. These challenges lead to misunderstandings and sub-optimal care, proving a need for user-friendly solutions.</a:t>
            </a:r>
            <a:endParaRPr/>
          </a:p>
        </p:txBody>
      </p:sp>
      <p:sp>
        <p:nvSpPr>
          <p:cNvPr id="342" name="Google Shape;342;p3"/>
          <p:cNvSpPr txBox="1"/>
          <p:nvPr>
            <p:ph idx="8" type="body"/>
          </p:nvPr>
        </p:nvSpPr>
        <p:spPr>
          <a:xfrm>
            <a:off x="986669" y="4418575"/>
            <a:ext cx="3281555" cy="42639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USABILITY</a:t>
            </a:r>
            <a:endParaRPr/>
          </a:p>
        </p:txBody>
      </p:sp>
      <p:sp>
        <p:nvSpPr>
          <p:cNvPr id="343" name="Google Shape;343;p3"/>
          <p:cNvSpPr txBox="1"/>
          <p:nvPr>
            <p:ph idx="7" type="body"/>
          </p:nvPr>
        </p:nvSpPr>
        <p:spPr>
          <a:xfrm>
            <a:off x="986669" y="4844968"/>
            <a:ext cx="4648200" cy="1067648"/>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1400"/>
              <a:buNone/>
            </a:pPr>
            <a:r>
              <a:rPr lang="en-US"/>
              <a:t>The application designed for rural populations must be easy to operate, even for those who are not tech-savvy or are non-native speakers. It should minimize dependency on others and be user-friendly.</a:t>
            </a:r>
            <a:endParaRPr/>
          </a:p>
        </p:txBody>
      </p:sp>
      <p:sp>
        <p:nvSpPr>
          <p:cNvPr id="344" name="Google Shape;344;p3"/>
          <p:cNvSpPr txBox="1"/>
          <p:nvPr>
            <p:ph idx="13" type="body"/>
          </p:nvPr>
        </p:nvSpPr>
        <p:spPr>
          <a:xfrm>
            <a:off x="7458236" y="4420977"/>
            <a:ext cx="3281555" cy="42639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FINANCIALS</a:t>
            </a:r>
            <a:endParaRPr/>
          </a:p>
        </p:txBody>
      </p:sp>
      <p:sp>
        <p:nvSpPr>
          <p:cNvPr id="345" name="Google Shape;345;p3"/>
          <p:cNvSpPr txBox="1"/>
          <p:nvPr>
            <p:ph idx="9" type="body"/>
          </p:nvPr>
        </p:nvSpPr>
        <p:spPr>
          <a:xfrm>
            <a:off x="7443310" y="4818017"/>
            <a:ext cx="3910490" cy="1472693"/>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1400"/>
              <a:buNone/>
            </a:pPr>
            <a:r>
              <a:rPr lang="en-US"/>
              <a:t>Improving healthcare accessibility could lead to significant financial gains by tapping into the underserved market, increasing revenue, and reducing costs associated with delayed or inadequate care.</a:t>
            </a:r>
            <a:endParaRPr/>
          </a:p>
        </p:txBody>
      </p:sp>
      <p:sp>
        <p:nvSpPr>
          <p:cNvPr id="346" name="Google Shape;346;p3"/>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7" name="Google Shape;347;p3"/>
          <p:cNvSpPr txBox="1"/>
          <p:nvPr/>
        </p:nvSpPr>
        <p:spPr>
          <a:xfrm>
            <a:off x="889075" y="1157200"/>
            <a:ext cx="1157400" cy="87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uFill>
                <a:noFill/>
              </a:uFill>
              <a:hlinkClick r:id="rId3"/>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
          <p:cNvSpPr txBox="1"/>
          <p:nvPr>
            <p:ph type="title"/>
          </p:nvPr>
        </p:nvSpPr>
        <p:spPr>
          <a:xfrm>
            <a:off x="6311890" y="519837"/>
            <a:ext cx="6041908" cy="642075"/>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4000"/>
              <a:buFont typeface="Arial"/>
              <a:buNone/>
            </a:pPr>
            <a:r>
              <a:rPr lang="en-US"/>
              <a:t>KEY FEATURES</a:t>
            </a:r>
            <a:endParaRPr/>
          </a:p>
        </p:txBody>
      </p:sp>
      <p:sp>
        <p:nvSpPr>
          <p:cNvPr id="353" name="Google Shape;353;p4"/>
          <p:cNvSpPr txBox="1"/>
          <p:nvPr>
            <p:ph idx="1" type="body"/>
          </p:nvPr>
        </p:nvSpPr>
        <p:spPr>
          <a:xfrm>
            <a:off x="6096000" y="1272858"/>
            <a:ext cx="6096000" cy="642075"/>
          </a:xfrm>
          <a:prstGeom prst="rect">
            <a:avLst/>
          </a:prstGeom>
          <a:noFill/>
          <a:ln>
            <a:noFill/>
          </a:ln>
        </p:spPr>
        <p:txBody>
          <a:bodyPr anchorCtr="0" anchor="t" bIns="45700" lIns="91425" spcFirstLastPara="1" rIns="91425" wrap="square" tIns="45700">
            <a:noAutofit/>
          </a:bodyPr>
          <a:lstStyle/>
          <a:p>
            <a:pPr indent="-88900" lvl="0" marL="0" rtl="0" algn="l">
              <a:lnSpc>
                <a:spcPct val="125000"/>
              </a:lnSpc>
              <a:spcBef>
                <a:spcPts val="0"/>
              </a:spcBef>
              <a:spcAft>
                <a:spcPts val="0"/>
              </a:spcAft>
              <a:buClr>
                <a:schemeClr val="dk1"/>
              </a:buClr>
              <a:buSzPts val="1400"/>
              <a:buFont typeface="Arial"/>
              <a:buChar char="•"/>
            </a:pPr>
            <a:r>
              <a:rPr b="1" lang="en-US"/>
              <a:t>Multilingual Support</a:t>
            </a:r>
            <a:r>
              <a:rPr lang="en-US"/>
              <a:t>: Incorporate regional languages with simple and clear communication, including text, audio, and video instructions.</a:t>
            </a:r>
            <a:endParaRPr/>
          </a:p>
          <a:p>
            <a:pPr indent="-88900" lvl="0" marL="0" rtl="0" algn="l">
              <a:lnSpc>
                <a:spcPct val="125000"/>
              </a:lnSpc>
              <a:spcBef>
                <a:spcPts val="0"/>
              </a:spcBef>
              <a:spcAft>
                <a:spcPts val="0"/>
              </a:spcAft>
              <a:buClr>
                <a:schemeClr val="dk1"/>
              </a:buClr>
              <a:buSzPts val="1400"/>
              <a:buFont typeface="Arial"/>
              <a:buChar char="•"/>
            </a:pPr>
            <a:r>
              <a:rPr b="1" lang="en-US">
                <a:highlight>
                  <a:srgbClr val="00FFFF"/>
                </a:highlight>
              </a:rPr>
              <a:t>Voice Assistance</a:t>
            </a:r>
            <a:r>
              <a:rPr lang="en-US">
                <a:highlight>
                  <a:srgbClr val="00FFFF"/>
                </a:highlight>
              </a:rPr>
              <a:t>: Use voice-based navigation to help users with low literacy levels operate the app easily.</a:t>
            </a:r>
            <a:endParaRPr/>
          </a:p>
          <a:p>
            <a:pPr indent="-88900" lvl="0" marL="0" rtl="0" algn="l">
              <a:lnSpc>
                <a:spcPct val="125000"/>
              </a:lnSpc>
              <a:spcBef>
                <a:spcPts val="0"/>
              </a:spcBef>
              <a:spcAft>
                <a:spcPts val="0"/>
              </a:spcAft>
              <a:buClr>
                <a:schemeClr val="dk1"/>
              </a:buClr>
              <a:buSzPts val="1400"/>
              <a:buFont typeface="Arial"/>
              <a:buChar char="•"/>
            </a:pPr>
            <a:r>
              <a:rPr b="1" lang="en-US"/>
              <a:t>Offline Access</a:t>
            </a:r>
            <a:r>
              <a:rPr lang="en-US"/>
              <a:t>: Include an offline mode for areas with limited internet connectivity. Information and consultation histories should sync when the device reconnects.</a:t>
            </a:r>
            <a:endParaRPr/>
          </a:p>
          <a:p>
            <a:pPr indent="-88900" lvl="0" marL="0" rtl="0" algn="l">
              <a:lnSpc>
                <a:spcPct val="125000"/>
              </a:lnSpc>
              <a:spcBef>
                <a:spcPts val="0"/>
              </a:spcBef>
              <a:spcAft>
                <a:spcPts val="0"/>
              </a:spcAft>
              <a:buClr>
                <a:schemeClr val="dk1"/>
              </a:buClr>
              <a:buSzPts val="1400"/>
              <a:buFont typeface="Arial"/>
              <a:buChar char="•"/>
            </a:pPr>
            <a:r>
              <a:rPr b="1" lang="en-US"/>
              <a:t>User-Friendly Interface</a:t>
            </a:r>
            <a:r>
              <a:rPr lang="en-US"/>
              <a:t>: Design an intuitive, minimalistic interface with clear icons, images, and simple language.</a:t>
            </a:r>
            <a:endParaRPr/>
          </a:p>
          <a:p>
            <a:pPr indent="-88900" lvl="0" marL="0" rtl="0" algn="l">
              <a:lnSpc>
                <a:spcPct val="125000"/>
              </a:lnSpc>
              <a:spcBef>
                <a:spcPts val="0"/>
              </a:spcBef>
              <a:spcAft>
                <a:spcPts val="0"/>
              </a:spcAft>
              <a:buClr>
                <a:schemeClr val="dk1"/>
              </a:buClr>
              <a:buSzPts val="1400"/>
              <a:buFont typeface="Arial"/>
              <a:buChar char="•"/>
            </a:pPr>
            <a:r>
              <a:rPr b="1" lang="en-US">
                <a:highlight>
                  <a:srgbClr val="00FF00"/>
                </a:highlight>
              </a:rPr>
              <a:t>Telemedicine Integration</a:t>
            </a:r>
            <a:r>
              <a:rPr lang="en-US">
                <a:highlight>
                  <a:srgbClr val="00FF00"/>
                </a:highlight>
              </a:rPr>
              <a:t>: Enable easy access to telemedicine consultations with healthcare professionals, including features like video calls, chat, and prescription management.</a:t>
            </a:r>
            <a:endParaRPr/>
          </a:p>
          <a:p>
            <a:pPr indent="-88900" lvl="0" marL="0" rtl="0" algn="l">
              <a:lnSpc>
                <a:spcPct val="125000"/>
              </a:lnSpc>
              <a:spcBef>
                <a:spcPts val="0"/>
              </a:spcBef>
              <a:spcAft>
                <a:spcPts val="0"/>
              </a:spcAft>
              <a:buClr>
                <a:schemeClr val="dk1"/>
              </a:buClr>
              <a:buSzPts val="1400"/>
              <a:buFont typeface="Arial"/>
              <a:buChar char="•"/>
            </a:pPr>
            <a:r>
              <a:rPr b="1" lang="en-US"/>
              <a:t>Health Education</a:t>
            </a:r>
            <a:r>
              <a:rPr lang="en-US"/>
              <a:t>: Provide accessible health education content on common diseases, preventive care, and maternal health.</a:t>
            </a:r>
            <a:endParaRPr/>
          </a:p>
          <a:p>
            <a:pPr indent="-88900" lvl="0" marL="0" rtl="0" algn="l">
              <a:lnSpc>
                <a:spcPct val="125000"/>
              </a:lnSpc>
              <a:spcBef>
                <a:spcPts val="0"/>
              </a:spcBef>
              <a:spcAft>
                <a:spcPts val="0"/>
              </a:spcAft>
              <a:buClr>
                <a:schemeClr val="dk1"/>
              </a:buClr>
              <a:buSzPts val="1400"/>
              <a:buFont typeface="Arial"/>
              <a:buChar char="•"/>
            </a:pPr>
            <a:r>
              <a:rPr b="1" lang="en-US">
                <a:highlight>
                  <a:srgbClr val="FFFF00"/>
                </a:highlight>
              </a:rPr>
              <a:t>Emergency Services</a:t>
            </a:r>
            <a:r>
              <a:rPr lang="en-US">
                <a:highlight>
                  <a:srgbClr val="FFFF00"/>
                </a:highlight>
              </a:rPr>
              <a:t>: Integrate a feature to connect users with nearby healthcare facilities or ambulances in case of emergencies.</a:t>
            </a:r>
            <a:endParaRPr/>
          </a:p>
          <a:p>
            <a:pPr indent="0" lvl="0" marL="0" rtl="0" algn="l">
              <a:lnSpc>
                <a:spcPct val="125000"/>
              </a:lnSpc>
              <a:spcBef>
                <a:spcPts val="0"/>
              </a:spcBef>
              <a:spcAft>
                <a:spcPts val="0"/>
              </a:spcAft>
              <a:buClr>
                <a:schemeClr val="dk1"/>
              </a:buClr>
              <a:buSzPts val="1400"/>
              <a:buNone/>
            </a:pPr>
            <a:r>
              <a:t/>
            </a:r>
            <a:endParaRPr/>
          </a:p>
        </p:txBody>
      </p:sp>
      <p:pic>
        <p:nvPicPr>
          <p:cNvPr id="354" name="Google Shape;354;p4"/>
          <p:cNvPicPr preferRelativeResize="0"/>
          <p:nvPr/>
        </p:nvPicPr>
        <p:blipFill rotWithShape="1">
          <a:blip r:embed="rId3">
            <a:alphaModFix/>
          </a:blip>
          <a:srcRect b="0" l="6068" r="2543" t="8743"/>
          <a:stretch/>
        </p:blipFill>
        <p:spPr>
          <a:xfrm>
            <a:off x="0" y="599350"/>
            <a:ext cx="6041908" cy="5363780"/>
          </a:xfrm>
          <a:prstGeom prst="rect">
            <a:avLst/>
          </a:prstGeom>
          <a:noFill/>
          <a:ln>
            <a:noFill/>
          </a:ln>
        </p:spPr>
      </p:pic>
      <p:cxnSp>
        <p:nvCxnSpPr>
          <p:cNvPr id="355" name="Google Shape;355;p4"/>
          <p:cNvCxnSpPr/>
          <p:nvPr/>
        </p:nvCxnSpPr>
        <p:spPr>
          <a:xfrm>
            <a:off x="6123046" y="0"/>
            <a:ext cx="0" cy="685800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1" name="Google Shape;361;p5"/>
          <p:cNvSpPr txBox="1"/>
          <p:nvPr>
            <p:ph idx="1" type="body"/>
          </p:nvPr>
        </p:nvSpPr>
        <p:spPr>
          <a:xfrm>
            <a:off x="838200" y="2700899"/>
            <a:ext cx="3281555" cy="1472693"/>
          </a:xfrm>
          <a:prstGeom prst="rect">
            <a:avLst/>
          </a:prstGeom>
          <a:noFill/>
          <a:ln>
            <a:noFill/>
          </a:ln>
        </p:spPr>
        <p:txBody>
          <a:bodyPr anchorCtr="0" anchor="t" bIns="45700" lIns="91425" spcFirstLastPara="1" rIns="91425" wrap="square" tIns="45700">
            <a:noAutofit/>
          </a:bodyPr>
          <a:lstStyle/>
          <a:p>
            <a:pPr indent="-88900" lvl="0" marL="0" rtl="0" algn="l">
              <a:lnSpc>
                <a:spcPct val="125000"/>
              </a:lnSpc>
              <a:spcBef>
                <a:spcPts val="0"/>
              </a:spcBef>
              <a:spcAft>
                <a:spcPts val="0"/>
              </a:spcAft>
              <a:buClr>
                <a:schemeClr val="dk1"/>
              </a:buClr>
              <a:buSzPts val="1400"/>
              <a:buFont typeface="Arial"/>
              <a:buChar char="•"/>
            </a:pPr>
            <a:r>
              <a:rPr b="1" lang="en-US"/>
              <a:t>Localized Design</a:t>
            </a:r>
            <a:r>
              <a:rPr lang="en-US"/>
              <a:t>: Adapt the design to local cultural contexts, including appropriate color schemes, symbols, and imagery.</a:t>
            </a:r>
            <a:endParaRPr/>
          </a:p>
          <a:p>
            <a:pPr indent="-88900" lvl="0" marL="0" rtl="0" algn="l">
              <a:lnSpc>
                <a:spcPct val="125000"/>
              </a:lnSpc>
              <a:spcBef>
                <a:spcPts val="0"/>
              </a:spcBef>
              <a:spcAft>
                <a:spcPts val="0"/>
              </a:spcAft>
              <a:buClr>
                <a:schemeClr val="dk1"/>
              </a:buClr>
              <a:buSzPts val="1400"/>
              <a:buFont typeface="Arial"/>
              <a:buChar char="•"/>
            </a:pPr>
            <a:r>
              <a:rPr b="1" lang="en-US"/>
              <a:t>Minimal Data Usage</a:t>
            </a:r>
            <a:r>
              <a:rPr lang="en-US"/>
              <a:t>: Optimize the app to use minimal data, essential for rural areas with limited connectivity.</a:t>
            </a:r>
            <a:endParaRPr/>
          </a:p>
          <a:p>
            <a:pPr indent="-88900" lvl="0" marL="0" rtl="0" algn="l">
              <a:lnSpc>
                <a:spcPct val="125000"/>
              </a:lnSpc>
              <a:spcBef>
                <a:spcPts val="0"/>
              </a:spcBef>
              <a:spcAft>
                <a:spcPts val="0"/>
              </a:spcAft>
              <a:buClr>
                <a:schemeClr val="dk1"/>
              </a:buClr>
              <a:buSzPts val="1400"/>
              <a:buFont typeface="Arial"/>
              <a:buChar char="•"/>
            </a:pPr>
            <a:r>
              <a:rPr b="1" lang="en-US"/>
              <a:t>Simple Navigation</a:t>
            </a:r>
            <a:r>
              <a:rPr lang="en-US"/>
              <a:t>: Use large buttons and icons, clear pathways, and limit the number of steps to complete any task.</a:t>
            </a:r>
            <a:endParaRPr/>
          </a:p>
          <a:p>
            <a:pPr indent="-88900" lvl="0" marL="0" rtl="0" algn="l">
              <a:lnSpc>
                <a:spcPct val="125000"/>
              </a:lnSpc>
              <a:spcBef>
                <a:spcPts val="0"/>
              </a:spcBef>
              <a:spcAft>
                <a:spcPts val="0"/>
              </a:spcAft>
              <a:buClr>
                <a:schemeClr val="dk1"/>
              </a:buClr>
              <a:buSzPts val="1400"/>
              <a:buFont typeface="Arial"/>
              <a:buChar char="•"/>
            </a:pPr>
            <a:r>
              <a:rPr b="1" lang="en-US"/>
              <a:t>Accessibility Features</a:t>
            </a:r>
            <a:r>
              <a:rPr lang="en-US"/>
              <a:t>: Ensure compatibility with assistive technologies like screen readers.</a:t>
            </a:r>
            <a:endParaRPr/>
          </a:p>
          <a:p>
            <a:pPr indent="0" lvl="0" marL="0" rtl="0" algn="l">
              <a:lnSpc>
                <a:spcPct val="125000"/>
              </a:lnSpc>
              <a:spcBef>
                <a:spcPts val="0"/>
              </a:spcBef>
              <a:spcAft>
                <a:spcPts val="0"/>
              </a:spcAft>
              <a:buClr>
                <a:schemeClr val="dk1"/>
              </a:buClr>
              <a:buSzPts val="1400"/>
              <a:buNone/>
            </a:pPr>
            <a:r>
              <a:t/>
            </a:r>
            <a:endParaRPr/>
          </a:p>
        </p:txBody>
      </p:sp>
      <p:sp>
        <p:nvSpPr>
          <p:cNvPr id="362" name="Google Shape;362;p5"/>
          <p:cNvSpPr txBox="1"/>
          <p:nvPr>
            <p:ph idx="2" type="body"/>
          </p:nvPr>
        </p:nvSpPr>
        <p:spPr>
          <a:xfrm>
            <a:off x="838200" y="2321396"/>
            <a:ext cx="3281555" cy="42639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b="1" lang="en-US"/>
              <a:t>4. DESIGN CONSIDERATIONS</a:t>
            </a:r>
            <a:endParaRPr/>
          </a:p>
          <a:p>
            <a:pPr indent="0" lvl="0" marL="0" rtl="0" algn="l">
              <a:lnSpc>
                <a:spcPct val="90000"/>
              </a:lnSpc>
              <a:spcBef>
                <a:spcPts val="1000"/>
              </a:spcBef>
              <a:spcAft>
                <a:spcPts val="0"/>
              </a:spcAft>
              <a:buClr>
                <a:schemeClr val="accent4"/>
              </a:buClr>
              <a:buSzPts val="1600"/>
              <a:buNone/>
            </a:pPr>
            <a:r>
              <a:t/>
            </a:r>
            <a:endParaRPr/>
          </a:p>
        </p:txBody>
      </p:sp>
      <p:sp>
        <p:nvSpPr>
          <p:cNvPr id="363" name="Google Shape;363;p5"/>
          <p:cNvSpPr txBox="1"/>
          <p:nvPr>
            <p:ph idx="5" type="body"/>
          </p:nvPr>
        </p:nvSpPr>
        <p:spPr>
          <a:xfrm>
            <a:off x="4465159" y="2715236"/>
            <a:ext cx="3281555" cy="1472693"/>
          </a:xfrm>
          <a:prstGeom prst="rect">
            <a:avLst/>
          </a:prstGeom>
          <a:noFill/>
          <a:ln>
            <a:noFill/>
          </a:ln>
        </p:spPr>
        <p:txBody>
          <a:bodyPr anchorCtr="0" anchor="t" bIns="45700" lIns="91425" spcFirstLastPara="1" rIns="91425" wrap="square" tIns="45700">
            <a:noAutofit/>
          </a:bodyPr>
          <a:lstStyle/>
          <a:p>
            <a:pPr indent="-88900" lvl="0" marL="0" rtl="0" algn="l">
              <a:lnSpc>
                <a:spcPct val="125000"/>
              </a:lnSpc>
              <a:spcBef>
                <a:spcPts val="0"/>
              </a:spcBef>
              <a:spcAft>
                <a:spcPts val="0"/>
              </a:spcAft>
              <a:buClr>
                <a:schemeClr val="dk1"/>
              </a:buClr>
              <a:buSzPts val="1400"/>
              <a:buFont typeface="Arial"/>
              <a:buChar char="•"/>
            </a:pPr>
            <a:r>
              <a:rPr b="1" lang="en-US"/>
              <a:t>Field Testing</a:t>
            </a:r>
            <a:r>
              <a:rPr lang="en-US"/>
              <a:t>: Conduct extensive testing with users in rural areas to gather feedback and iterate on the design.</a:t>
            </a:r>
            <a:endParaRPr/>
          </a:p>
          <a:p>
            <a:pPr indent="-88900" lvl="0" marL="0" rtl="0" algn="l">
              <a:lnSpc>
                <a:spcPct val="125000"/>
              </a:lnSpc>
              <a:spcBef>
                <a:spcPts val="0"/>
              </a:spcBef>
              <a:spcAft>
                <a:spcPts val="0"/>
              </a:spcAft>
              <a:buClr>
                <a:schemeClr val="dk1"/>
              </a:buClr>
              <a:buSzPts val="1400"/>
              <a:buFont typeface="Arial"/>
              <a:buChar char="•"/>
            </a:pPr>
            <a:r>
              <a:rPr b="1" lang="en-US"/>
              <a:t>Usability Testing</a:t>
            </a:r>
            <a:r>
              <a:rPr lang="en-US"/>
              <a:t>: Ensure the app is intuitive for non-tech-savvy users by observing real-world usage and making necessary adjustments.</a:t>
            </a:r>
            <a:endParaRPr/>
          </a:p>
          <a:p>
            <a:pPr indent="-88900" lvl="0" marL="0" rtl="0" algn="l">
              <a:lnSpc>
                <a:spcPct val="125000"/>
              </a:lnSpc>
              <a:spcBef>
                <a:spcPts val="0"/>
              </a:spcBef>
              <a:spcAft>
                <a:spcPts val="0"/>
              </a:spcAft>
              <a:buClr>
                <a:schemeClr val="dk1"/>
              </a:buClr>
              <a:buSzPts val="1400"/>
              <a:buFont typeface="Arial"/>
              <a:buChar char="•"/>
            </a:pPr>
            <a:r>
              <a:rPr b="1" lang="en-US"/>
              <a:t>Language Testing</a:t>
            </a:r>
            <a:r>
              <a:rPr lang="en-US"/>
              <a:t>: Verify the accuracy and effectiveness of translations and voice recognition in all supported languages.</a:t>
            </a:r>
            <a:endParaRPr/>
          </a:p>
          <a:p>
            <a:pPr indent="0" lvl="0" marL="0" rtl="0" algn="l">
              <a:lnSpc>
                <a:spcPct val="125000"/>
              </a:lnSpc>
              <a:spcBef>
                <a:spcPts val="0"/>
              </a:spcBef>
              <a:spcAft>
                <a:spcPts val="0"/>
              </a:spcAft>
              <a:buClr>
                <a:schemeClr val="dk1"/>
              </a:buClr>
              <a:buSzPts val="1400"/>
              <a:buNone/>
            </a:pPr>
            <a:r>
              <a:t/>
            </a:r>
            <a:endParaRPr/>
          </a:p>
        </p:txBody>
      </p:sp>
      <p:sp>
        <p:nvSpPr>
          <p:cNvPr id="364" name="Google Shape;364;p5"/>
          <p:cNvSpPr txBox="1"/>
          <p:nvPr>
            <p:ph idx="6" type="body"/>
          </p:nvPr>
        </p:nvSpPr>
        <p:spPr>
          <a:xfrm>
            <a:off x="4465159" y="2335733"/>
            <a:ext cx="3281555" cy="42639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b="1" lang="en-US"/>
              <a:t>5. TESTING &amp; ITERATION</a:t>
            </a:r>
            <a:endParaRPr/>
          </a:p>
          <a:p>
            <a:pPr indent="0" lvl="0" marL="0" rtl="0" algn="l">
              <a:lnSpc>
                <a:spcPct val="90000"/>
              </a:lnSpc>
              <a:spcBef>
                <a:spcPts val="1000"/>
              </a:spcBef>
              <a:spcAft>
                <a:spcPts val="0"/>
              </a:spcAft>
              <a:buClr>
                <a:schemeClr val="accent4"/>
              </a:buClr>
              <a:buSzPts val="1600"/>
              <a:buNone/>
            </a:pPr>
            <a:r>
              <a:t/>
            </a:r>
            <a:endParaRPr/>
          </a:p>
        </p:txBody>
      </p:sp>
      <p:sp>
        <p:nvSpPr>
          <p:cNvPr id="365" name="Google Shape;365;p5"/>
          <p:cNvSpPr txBox="1"/>
          <p:nvPr>
            <p:ph idx="9" type="body"/>
          </p:nvPr>
        </p:nvSpPr>
        <p:spPr>
          <a:xfrm>
            <a:off x="8089832" y="2715236"/>
            <a:ext cx="3281555" cy="1472693"/>
          </a:xfrm>
          <a:prstGeom prst="rect">
            <a:avLst/>
          </a:prstGeom>
          <a:noFill/>
          <a:ln>
            <a:noFill/>
          </a:ln>
        </p:spPr>
        <p:txBody>
          <a:bodyPr anchorCtr="0" anchor="t" bIns="45700" lIns="91425" spcFirstLastPara="1" rIns="91425" wrap="square" tIns="45700">
            <a:noAutofit/>
          </a:bodyPr>
          <a:lstStyle/>
          <a:p>
            <a:pPr indent="-88900" lvl="0" marL="0" rtl="0" algn="l">
              <a:lnSpc>
                <a:spcPct val="125000"/>
              </a:lnSpc>
              <a:spcBef>
                <a:spcPts val="0"/>
              </a:spcBef>
              <a:spcAft>
                <a:spcPts val="0"/>
              </a:spcAft>
              <a:buClr>
                <a:schemeClr val="dk1"/>
              </a:buClr>
              <a:buSzPts val="1400"/>
              <a:buFont typeface="Arial"/>
              <a:buChar char="•"/>
            </a:pPr>
            <a:r>
              <a:rPr b="1" lang="en-US"/>
              <a:t>Local Partnerships</a:t>
            </a:r>
            <a:r>
              <a:rPr lang="en-US"/>
              <a:t>: Partner with local health workers and NGOs to promote the app and train users.</a:t>
            </a:r>
            <a:endParaRPr/>
          </a:p>
          <a:p>
            <a:pPr indent="-88900" lvl="0" marL="0" rtl="0" algn="l">
              <a:lnSpc>
                <a:spcPct val="125000"/>
              </a:lnSpc>
              <a:spcBef>
                <a:spcPts val="0"/>
              </a:spcBef>
              <a:spcAft>
                <a:spcPts val="0"/>
              </a:spcAft>
              <a:buClr>
                <a:schemeClr val="dk1"/>
              </a:buClr>
              <a:buSzPts val="1400"/>
              <a:buFont typeface="Arial"/>
              <a:buChar char="•"/>
            </a:pPr>
            <a:r>
              <a:rPr b="1" lang="en-US"/>
              <a:t>Train-the-Trainer Programs</a:t>
            </a:r>
            <a:r>
              <a:rPr lang="en-US"/>
              <a:t>: Equip local healthcare workers with the knowledge to teach others in the community how to use the app.</a:t>
            </a:r>
            <a:endParaRPr/>
          </a:p>
          <a:p>
            <a:pPr indent="-88900" lvl="0" marL="0" rtl="0" algn="l">
              <a:lnSpc>
                <a:spcPct val="125000"/>
              </a:lnSpc>
              <a:spcBef>
                <a:spcPts val="0"/>
              </a:spcBef>
              <a:spcAft>
                <a:spcPts val="0"/>
              </a:spcAft>
              <a:buClr>
                <a:schemeClr val="dk1"/>
              </a:buClr>
              <a:buSzPts val="1400"/>
              <a:buFont typeface="Arial"/>
              <a:buChar char="•"/>
            </a:pPr>
            <a:r>
              <a:rPr b="1" lang="en-US"/>
              <a:t>Awareness Campaigns</a:t>
            </a:r>
            <a:r>
              <a:rPr lang="en-US"/>
              <a:t>: Use local radio, community gatherings, and posters to spread awareness about the app and its benefits.</a:t>
            </a:r>
            <a:endParaRPr/>
          </a:p>
          <a:p>
            <a:pPr indent="0" lvl="0" marL="0" rtl="0" algn="l">
              <a:lnSpc>
                <a:spcPct val="125000"/>
              </a:lnSpc>
              <a:spcBef>
                <a:spcPts val="0"/>
              </a:spcBef>
              <a:spcAft>
                <a:spcPts val="0"/>
              </a:spcAft>
              <a:buClr>
                <a:schemeClr val="dk1"/>
              </a:buClr>
              <a:buSzPts val="1400"/>
              <a:buNone/>
            </a:pPr>
            <a:r>
              <a:t/>
            </a:r>
            <a:endParaRPr/>
          </a:p>
        </p:txBody>
      </p:sp>
      <p:sp>
        <p:nvSpPr>
          <p:cNvPr id="366" name="Google Shape;366;p5"/>
          <p:cNvSpPr txBox="1"/>
          <p:nvPr>
            <p:ph idx="13" type="body"/>
          </p:nvPr>
        </p:nvSpPr>
        <p:spPr>
          <a:xfrm>
            <a:off x="8089832" y="2335733"/>
            <a:ext cx="3281555" cy="42639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b="1" lang="en-US"/>
              <a:t>6. COMMUNITY ENGAGEMENT &amp; TRAINING</a:t>
            </a:r>
            <a:endParaRPr/>
          </a:p>
          <a:p>
            <a:pPr indent="0" lvl="0" marL="0" rtl="0" algn="l">
              <a:lnSpc>
                <a:spcPct val="90000"/>
              </a:lnSpc>
              <a:spcBef>
                <a:spcPts val="1000"/>
              </a:spcBef>
              <a:spcAft>
                <a:spcPts val="0"/>
              </a:spcAft>
              <a:buClr>
                <a:schemeClr val="accent4"/>
              </a:buClr>
              <a:buSzPts val="1600"/>
              <a:buNone/>
            </a:pPr>
            <a:r>
              <a:t/>
            </a:r>
            <a:endParaRPr/>
          </a:p>
        </p:txBody>
      </p:sp>
      <p:sp>
        <p:nvSpPr>
          <p:cNvPr id="367" name="Google Shape;367;p5"/>
          <p:cNvSpPr txBox="1"/>
          <p:nvPr>
            <p:ph type="title"/>
          </p:nvPr>
        </p:nvSpPr>
        <p:spPr>
          <a:xfrm>
            <a:off x="2891574" y="658420"/>
            <a:ext cx="6408851" cy="665965"/>
          </a:xfrm>
          <a:prstGeom prst="rect">
            <a:avLst/>
          </a:prstGeom>
          <a:noFill/>
          <a:ln>
            <a:noFill/>
          </a:ln>
        </p:spPr>
        <p:txBody>
          <a:bodyPr anchorCtr="0" anchor="ctr" bIns="45700" lIns="91425" spcFirstLastPara="1" rIns="91425" wrap="square" tIns="45700">
            <a:noAutofit/>
          </a:bodyPr>
          <a:lstStyle/>
          <a:p>
            <a:pPr indent="0" lvl="0" marL="0" rtl="0" algn="r">
              <a:lnSpc>
                <a:spcPct val="80000"/>
              </a:lnSpc>
              <a:spcBef>
                <a:spcPts val="0"/>
              </a:spcBef>
              <a:spcAft>
                <a:spcPts val="0"/>
              </a:spcAft>
              <a:buSzPts val="4000"/>
              <a:buFont typeface="Arial"/>
              <a:buNone/>
            </a:pPr>
            <a:r>
              <a:rPr lang="en-US"/>
              <a:t>FUNCTIONALITY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
          <p:cNvSpPr txBox="1"/>
          <p:nvPr>
            <p:ph type="title"/>
          </p:nvPr>
        </p:nvSpPr>
        <p:spPr>
          <a:xfrm rot="-5400000">
            <a:off x="575672" y="4121035"/>
            <a:ext cx="3337712" cy="639195"/>
          </a:xfrm>
          <a:prstGeom prst="rect">
            <a:avLst/>
          </a:prstGeom>
          <a:noFill/>
          <a:ln>
            <a:noFill/>
          </a:ln>
        </p:spPr>
        <p:txBody>
          <a:bodyPr anchorCtr="0" anchor="ctr" bIns="45700" lIns="91425" spcFirstLastPara="1" rIns="91425" wrap="square" tIns="45700">
            <a:noAutofit/>
          </a:bodyPr>
          <a:lstStyle/>
          <a:p>
            <a:pPr indent="0" lvl="0" marL="0" rtl="0" algn="r">
              <a:lnSpc>
                <a:spcPct val="80000"/>
              </a:lnSpc>
              <a:spcBef>
                <a:spcPts val="0"/>
              </a:spcBef>
              <a:spcAft>
                <a:spcPts val="0"/>
              </a:spcAft>
              <a:buSzPts val="4000"/>
              <a:buFont typeface="Arial"/>
              <a:buNone/>
            </a:pPr>
            <a:r>
              <a:rPr lang="en-US"/>
              <a:t>SOLUTION</a:t>
            </a:r>
            <a:endParaRPr/>
          </a:p>
        </p:txBody>
      </p:sp>
      <p:pic>
        <p:nvPicPr>
          <p:cNvPr descr="Store outline" id="373" name="Google Shape;373;p6"/>
          <p:cNvPicPr preferRelativeResize="0"/>
          <p:nvPr>
            <p:ph idx="2" type="pic"/>
          </p:nvPr>
        </p:nvPicPr>
        <p:blipFill rotWithShape="1">
          <a:blip r:embed="rId3">
            <a:alphaModFix/>
          </a:blip>
          <a:srcRect b="0" l="0" r="0" t="0"/>
          <a:stretch/>
        </p:blipFill>
        <p:spPr>
          <a:xfrm>
            <a:off x="4414645" y="758825"/>
            <a:ext cx="599148" cy="600075"/>
          </a:xfrm>
          <a:prstGeom prst="rect">
            <a:avLst/>
          </a:prstGeom>
          <a:noFill/>
          <a:ln>
            <a:noFill/>
          </a:ln>
        </p:spPr>
      </p:pic>
      <p:sp>
        <p:nvSpPr>
          <p:cNvPr id="374" name="Google Shape;374;p6"/>
          <p:cNvSpPr txBox="1"/>
          <p:nvPr>
            <p:ph idx="1" type="body"/>
          </p:nvPr>
        </p:nvSpPr>
        <p:spPr>
          <a:xfrm>
            <a:off x="4414645" y="1388209"/>
            <a:ext cx="3281555" cy="42639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CLOSE THE GAP</a:t>
            </a:r>
            <a:endParaRPr/>
          </a:p>
        </p:txBody>
      </p:sp>
      <p:sp>
        <p:nvSpPr>
          <p:cNvPr id="375" name="Google Shape;375;p6"/>
          <p:cNvSpPr txBox="1"/>
          <p:nvPr>
            <p:ph idx="3" type="body"/>
          </p:nvPr>
        </p:nvSpPr>
        <p:spPr>
          <a:xfrm>
            <a:off x="4414645" y="1767713"/>
            <a:ext cx="3281555" cy="112574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1400"/>
              <a:buNone/>
            </a:pPr>
            <a:r>
              <a:rPr lang="en-US"/>
              <a:t>Our product makes medical equipment/appointments easier​ to access even in rural areas.</a:t>
            </a:r>
            <a:endParaRPr/>
          </a:p>
        </p:txBody>
      </p:sp>
      <p:pic>
        <p:nvPicPr>
          <p:cNvPr descr="Piggy Bank outline" id="376" name="Google Shape;376;p6"/>
          <p:cNvPicPr preferRelativeResize="0"/>
          <p:nvPr>
            <p:ph idx="4" type="pic"/>
          </p:nvPr>
        </p:nvPicPr>
        <p:blipFill rotWithShape="1">
          <a:blip r:embed="rId4">
            <a:alphaModFix/>
          </a:blip>
          <a:srcRect b="0" l="0" r="0" t="0"/>
          <a:stretch/>
        </p:blipFill>
        <p:spPr>
          <a:xfrm>
            <a:off x="4414645" y="3251858"/>
            <a:ext cx="599148" cy="600075"/>
          </a:xfrm>
          <a:prstGeom prst="rect">
            <a:avLst/>
          </a:prstGeom>
          <a:noFill/>
          <a:ln>
            <a:noFill/>
          </a:ln>
        </p:spPr>
      </p:pic>
      <p:sp>
        <p:nvSpPr>
          <p:cNvPr id="377" name="Google Shape;377;p6"/>
          <p:cNvSpPr txBox="1"/>
          <p:nvPr>
            <p:ph idx="5" type="body"/>
          </p:nvPr>
        </p:nvSpPr>
        <p:spPr>
          <a:xfrm>
            <a:off x="4414645" y="3866925"/>
            <a:ext cx="3281555" cy="42889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COST SAVINGS</a:t>
            </a:r>
            <a:endParaRPr/>
          </a:p>
        </p:txBody>
      </p:sp>
      <p:sp>
        <p:nvSpPr>
          <p:cNvPr id="378" name="Google Shape;378;p6"/>
          <p:cNvSpPr txBox="1"/>
          <p:nvPr>
            <p:ph idx="6" type="body"/>
          </p:nvPr>
        </p:nvSpPr>
        <p:spPr>
          <a:xfrm>
            <a:off x="4414645" y="4248925"/>
            <a:ext cx="3281555" cy="1429216"/>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0"/>
              </a:spcBef>
              <a:spcAft>
                <a:spcPts val="0"/>
              </a:spcAft>
              <a:buClr>
                <a:schemeClr val="dk1"/>
              </a:buClr>
              <a:buSzPts val="1400"/>
              <a:buNone/>
            </a:pPr>
            <a:r>
              <a:rPr lang="en-US"/>
              <a:t>Online access to telemedicine consultations with healthcare professionals, including features like video calls, chat, and prescription management.</a:t>
            </a:r>
            <a:endParaRPr/>
          </a:p>
        </p:txBody>
      </p:sp>
      <p:pic>
        <p:nvPicPr>
          <p:cNvPr descr="Group of women outline" id="379" name="Google Shape;379;p6"/>
          <p:cNvPicPr preferRelativeResize="0"/>
          <p:nvPr>
            <p:ph idx="7" type="pic"/>
          </p:nvPr>
        </p:nvPicPr>
        <p:blipFill rotWithShape="1">
          <a:blip r:embed="rId5">
            <a:alphaModFix/>
          </a:blip>
          <a:srcRect b="0" l="0" r="0" t="0"/>
          <a:stretch/>
        </p:blipFill>
        <p:spPr>
          <a:xfrm>
            <a:off x="8077157" y="773142"/>
            <a:ext cx="599148" cy="600075"/>
          </a:xfrm>
          <a:prstGeom prst="rect">
            <a:avLst/>
          </a:prstGeom>
          <a:noFill/>
          <a:ln>
            <a:noFill/>
          </a:ln>
        </p:spPr>
      </p:pic>
      <p:sp>
        <p:nvSpPr>
          <p:cNvPr id="380" name="Google Shape;380;p6"/>
          <p:cNvSpPr txBox="1"/>
          <p:nvPr>
            <p:ph idx="8" type="body"/>
          </p:nvPr>
        </p:nvSpPr>
        <p:spPr>
          <a:xfrm>
            <a:off x="8072244" y="1388209"/>
            <a:ext cx="3281556" cy="42639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TARGET AUDIENCE</a:t>
            </a:r>
            <a:endParaRPr/>
          </a:p>
        </p:txBody>
      </p:sp>
      <p:sp>
        <p:nvSpPr>
          <p:cNvPr id="381" name="Google Shape;381;p6"/>
          <p:cNvSpPr txBox="1"/>
          <p:nvPr>
            <p:ph idx="9" type="body"/>
          </p:nvPr>
        </p:nvSpPr>
        <p:spPr>
          <a:xfrm>
            <a:off x="8072244" y="1767713"/>
            <a:ext cx="3281556" cy="112574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0"/>
              </a:spcBef>
              <a:spcAft>
                <a:spcPts val="0"/>
              </a:spcAft>
              <a:buClr>
                <a:schemeClr val="dk1"/>
              </a:buClr>
              <a:buSzPts val="1400"/>
              <a:buNone/>
            </a:pPr>
            <a:r>
              <a:rPr lang="en-US"/>
              <a:t>Rural areas &amp; Remote villages </a:t>
            </a:r>
            <a:endParaRPr/>
          </a:p>
        </p:txBody>
      </p:sp>
      <p:pic>
        <p:nvPicPr>
          <p:cNvPr descr="Postit Notes 3 outline" id="382" name="Google Shape;382;p6"/>
          <p:cNvPicPr preferRelativeResize="0"/>
          <p:nvPr>
            <p:ph idx="13" type="pic"/>
          </p:nvPr>
        </p:nvPicPr>
        <p:blipFill rotWithShape="1">
          <a:blip r:embed="rId6">
            <a:alphaModFix/>
          </a:blip>
          <a:srcRect b="0" l="0" r="0" t="0"/>
          <a:stretch/>
        </p:blipFill>
        <p:spPr>
          <a:xfrm>
            <a:off x="8072244" y="3237794"/>
            <a:ext cx="599148" cy="600075"/>
          </a:xfrm>
          <a:prstGeom prst="rect">
            <a:avLst/>
          </a:prstGeom>
          <a:noFill/>
          <a:ln>
            <a:noFill/>
          </a:ln>
        </p:spPr>
      </p:pic>
      <p:sp>
        <p:nvSpPr>
          <p:cNvPr id="383" name="Google Shape;383;p6"/>
          <p:cNvSpPr txBox="1"/>
          <p:nvPr>
            <p:ph idx="14" type="body"/>
          </p:nvPr>
        </p:nvSpPr>
        <p:spPr>
          <a:xfrm>
            <a:off x="8072244" y="3866925"/>
            <a:ext cx="3281556" cy="42889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EASY TO USE</a:t>
            </a:r>
            <a:endParaRPr/>
          </a:p>
        </p:txBody>
      </p:sp>
      <p:sp>
        <p:nvSpPr>
          <p:cNvPr id="384" name="Google Shape;384;p6"/>
          <p:cNvSpPr txBox="1"/>
          <p:nvPr>
            <p:ph idx="15" type="body"/>
          </p:nvPr>
        </p:nvSpPr>
        <p:spPr>
          <a:xfrm>
            <a:off x="8072244" y="4248925"/>
            <a:ext cx="3281556" cy="142921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25000"/>
              </a:lnSpc>
              <a:spcBef>
                <a:spcPts val="0"/>
              </a:spcBef>
              <a:spcAft>
                <a:spcPts val="0"/>
              </a:spcAft>
              <a:buClr>
                <a:schemeClr val="dk1"/>
              </a:buClr>
              <a:buSzPct val="100000"/>
              <a:buNone/>
            </a:pPr>
            <a:r>
              <a:rPr lang="en-US"/>
              <a:t> Provide accessible health education content on common diseases, preventive care, and maternal health.</a:t>
            </a:r>
            <a:endParaRPr/>
          </a:p>
          <a:p>
            <a:pPr indent="0" lvl="0" marL="0" rtl="0" algn="l">
              <a:lnSpc>
                <a:spcPct val="125000"/>
              </a:lnSpc>
              <a:spcBef>
                <a:spcPts val="0"/>
              </a:spcBef>
              <a:spcAft>
                <a:spcPts val="0"/>
              </a:spcAft>
              <a:buClr>
                <a:schemeClr val="dk1"/>
              </a:buClr>
              <a:buSzPct val="100000"/>
              <a:buNone/>
            </a:pPr>
            <a:r>
              <a:rPr lang="en-US"/>
              <a:t>Integrates a feature to connect users with nearby healthcare facilities or ambulances in case of emergencies.</a:t>
            </a:r>
            <a:endParaRPr/>
          </a:p>
        </p:txBody>
      </p:sp>
      <p:sp>
        <p:nvSpPr>
          <p:cNvPr id="385" name="Google Shape;385;p6"/>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8/03/20XX</a:t>
            </a:r>
            <a:endParaRPr/>
          </a:p>
        </p:txBody>
      </p:sp>
      <p:sp>
        <p:nvSpPr>
          <p:cNvPr id="386" name="Google Shape;386;p6"/>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387" name="Google Shape;387;p6"/>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
          <p:cNvSpPr txBox="1"/>
          <p:nvPr>
            <p:ph type="title"/>
          </p:nvPr>
        </p:nvSpPr>
        <p:spPr>
          <a:xfrm rot="-5400000">
            <a:off x="-2012445" y="2994362"/>
            <a:ext cx="5915531" cy="68249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4000"/>
              <a:buFont typeface="Arial"/>
              <a:buNone/>
            </a:pPr>
            <a:r>
              <a:rPr lang="en-US"/>
              <a:t>TECHNOLOGY STACK</a:t>
            </a:r>
            <a:endParaRPr/>
          </a:p>
        </p:txBody>
      </p:sp>
      <p:pic>
        <p:nvPicPr>
          <p:cNvPr descr="A person holding a baby while a doctor listens to their heart" id="393" name="Google Shape;393;p7"/>
          <p:cNvPicPr preferRelativeResize="0"/>
          <p:nvPr>
            <p:ph idx="2" type="pic"/>
          </p:nvPr>
        </p:nvPicPr>
        <p:blipFill rotWithShape="1">
          <a:blip r:embed="rId3">
            <a:alphaModFix/>
          </a:blip>
          <a:srcRect b="0" l="0" r="0" t="0"/>
          <a:stretch/>
        </p:blipFill>
        <p:spPr>
          <a:xfrm flipH="1">
            <a:off x="1809750" y="475743"/>
            <a:ext cx="6475268" cy="5915532"/>
          </a:xfrm>
          <a:prstGeom prst="rect">
            <a:avLst/>
          </a:prstGeom>
          <a:noFill/>
          <a:ln>
            <a:noFill/>
          </a:ln>
        </p:spPr>
      </p:pic>
      <p:sp>
        <p:nvSpPr>
          <p:cNvPr id="394" name="Google Shape;394;p7"/>
          <p:cNvSpPr txBox="1"/>
          <p:nvPr>
            <p:ph idx="3" type="body"/>
          </p:nvPr>
        </p:nvSpPr>
        <p:spPr>
          <a:xfrm>
            <a:off x="8691418" y="584462"/>
            <a:ext cx="3500581" cy="5880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4"/>
              </a:buClr>
              <a:buSzPts val="2000"/>
              <a:buNone/>
            </a:pPr>
            <a:r>
              <a:rPr b="1" lang="en-US"/>
              <a:t>CROSS-PLATFORM DEVELOPMENT</a:t>
            </a:r>
            <a:r>
              <a:rPr lang="en-US"/>
              <a:t>:</a:t>
            </a:r>
            <a:endParaRPr/>
          </a:p>
        </p:txBody>
      </p:sp>
      <p:sp>
        <p:nvSpPr>
          <p:cNvPr id="395" name="Google Shape;395;p7"/>
          <p:cNvSpPr txBox="1"/>
          <p:nvPr>
            <p:ph idx="1" type="body"/>
          </p:nvPr>
        </p:nvSpPr>
        <p:spPr>
          <a:xfrm>
            <a:off x="8691419" y="1125633"/>
            <a:ext cx="2937452" cy="119269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None/>
            </a:pPr>
            <a:r>
              <a:rPr lang="en-US"/>
              <a:t>We use a cross-platform framework like Flutter or React Native to ensure the app runs on Android</a:t>
            </a:r>
            <a:endParaRPr/>
          </a:p>
        </p:txBody>
      </p:sp>
      <p:sp>
        <p:nvSpPr>
          <p:cNvPr id="396" name="Google Shape;396;p7"/>
          <p:cNvSpPr txBox="1"/>
          <p:nvPr>
            <p:ph idx="7" type="body"/>
          </p:nvPr>
        </p:nvSpPr>
        <p:spPr>
          <a:xfrm>
            <a:off x="8691419" y="2384981"/>
            <a:ext cx="2937452" cy="62616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4"/>
              </a:buClr>
              <a:buSzPts val="2000"/>
              <a:buNone/>
            </a:pPr>
            <a:r>
              <a:rPr b="1" lang="en-US"/>
              <a:t>BACKEND INFRASTRUCTURE</a:t>
            </a:r>
            <a:r>
              <a:rPr lang="en-US"/>
              <a:t>:</a:t>
            </a:r>
            <a:endParaRPr/>
          </a:p>
        </p:txBody>
      </p:sp>
      <p:sp>
        <p:nvSpPr>
          <p:cNvPr id="397" name="Google Shape;397;p7"/>
          <p:cNvSpPr txBox="1"/>
          <p:nvPr>
            <p:ph idx="6" type="body"/>
          </p:nvPr>
        </p:nvSpPr>
        <p:spPr>
          <a:xfrm>
            <a:off x="8691419" y="2964253"/>
            <a:ext cx="2937452" cy="110666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1400"/>
              <a:buNone/>
            </a:pPr>
            <a:r>
              <a:rPr lang="en-US"/>
              <a:t>Developed a robust backend that supports real-time communication, user management, and data synchronization.</a:t>
            </a:r>
            <a:endParaRPr/>
          </a:p>
        </p:txBody>
      </p:sp>
      <p:sp>
        <p:nvSpPr>
          <p:cNvPr id="398" name="Google Shape;398;p7"/>
          <p:cNvSpPr txBox="1"/>
          <p:nvPr>
            <p:ph idx="5" type="body"/>
          </p:nvPr>
        </p:nvSpPr>
        <p:spPr>
          <a:xfrm>
            <a:off x="8691419" y="4226664"/>
            <a:ext cx="2937452" cy="53706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4"/>
              </a:buClr>
              <a:buSzPts val="2000"/>
              <a:buNone/>
            </a:pPr>
            <a:r>
              <a:rPr b="1" lang="en-US"/>
              <a:t>SCALABLE CLOUD SERVICES</a:t>
            </a:r>
            <a:r>
              <a:rPr lang="en-US"/>
              <a:t>: </a:t>
            </a:r>
            <a:endParaRPr/>
          </a:p>
        </p:txBody>
      </p:sp>
      <p:sp>
        <p:nvSpPr>
          <p:cNvPr id="399" name="Google Shape;399;p7"/>
          <p:cNvSpPr txBox="1"/>
          <p:nvPr>
            <p:ph idx="4" type="body"/>
          </p:nvPr>
        </p:nvSpPr>
        <p:spPr>
          <a:xfrm>
            <a:off x="8691419" y="4819135"/>
            <a:ext cx="2937452" cy="110666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None/>
            </a:pPr>
            <a:r>
              <a:rPr lang="en-US"/>
              <a:t>Hosted the application on scalable cloud services (like AWS, Azure) to ensure it can handle varying loads.</a:t>
            </a:r>
            <a:endParaRPr/>
          </a:p>
        </p:txBody>
      </p:sp>
      <p:sp>
        <p:nvSpPr>
          <p:cNvPr id="400" name="Google Shape;400;p7"/>
          <p:cNvSpPr txBox="1"/>
          <p:nvPr>
            <p:ph idx="11" type="ftr"/>
          </p:nvPr>
        </p:nvSpPr>
        <p:spPr>
          <a:xfrm>
            <a:off x="2722186" y="6065283"/>
            <a:ext cx="7660064" cy="11066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highlight>
                  <a:srgbClr val="00FFFF"/>
                </a:highlight>
              </a:rPr>
              <a:t>IMPLEMENT AI FOR NATURAL LANGUAGE PROCESSING (NLP) TO IMPROVE VOICE ASSISTANCE AND AUTOMATIC TRANSLATION BETWEEN LANGUAGES.</a:t>
            </a:r>
            <a:endParaRPr/>
          </a:p>
        </p:txBody>
      </p:sp>
      <p:sp>
        <p:nvSpPr>
          <p:cNvPr id="401" name="Google Shape;401;p7"/>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8"/>
          <p:cNvSpPr txBox="1"/>
          <p:nvPr>
            <p:ph type="title"/>
          </p:nvPr>
        </p:nvSpPr>
        <p:spPr>
          <a:xfrm rot="-5400000">
            <a:off x="-430803" y="3114559"/>
            <a:ext cx="5350664" cy="639195"/>
          </a:xfrm>
          <a:prstGeom prst="rect">
            <a:avLst/>
          </a:prstGeom>
          <a:noFill/>
          <a:ln>
            <a:noFill/>
          </a:ln>
        </p:spPr>
        <p:txBody>
          <a:bodyPr anchorCtr="0" anchor="ctr" bIns="45700" lIns="91425" spcFirstLastPara="1" rIns="91425" wrap="square" tIns="45700">
            <a:noAutofit/>
          </a:bodyPr>
          <a:lstStyle/>
          <a:p>
            <a:pPr indent="0" lvl="0" marL="0" rtl="0" algn="r">
              <a:lnSpc>
                <a:spcPct val="80000"/>
              </a:lnSpc>
              <a:spcBef>
                <a:spcPts val="0"/>
              </a:spcBef>
              <a:spcAft>
                <a:spcPts val="0"/>
              </a:spcAft>
              <a:buSzPts val="4000"/>
              <a:buFont typeface="Arial"/>
              <a:buNone/>
            </a:pPr>
            <a:r>
              <a:rPr lang="en-US"/>
              <a:t>MANAGEMENT</a:t>
            </a:r>
            <a:endParaRPr/>
          </a:p>
        </p:txBody>
      </p:sp>
      <p:sp>
        <p:nvSpPr>
          <p:cNvPr id="407" name="Google Shape;407;p8"/>
          <p:cNvSpPr/>
          <p:nvPr>
            <p:ph idx="2" type="pic"/>
          </p:nvPr>
        </p:nvSpPr>
        <p:spPr>
          <a:xfrm>
            <a:off x="4414645" y="758825"/>
            <a:ext cx="599148" cy="600075"/>
          </a:xfrm>
          <a:prstGeom prst="rect">
            <a:avLst/>
          </a:prstGeom>
          <a:noFill/>
          <a:ln>
            <a:noFill/>
          </a:ln>
        </p:spPr>
      </p:sp>
      <p:sp>
        <p:nvSpPr>
          <p:cNvPr id="408" name="Google Shape;408;p8"/>
          <p:cNvSpPr txBox="1"/>
          <p:nvPr>
            <p:ph idx="1" type="body"/>
          </p:nvPr>
        </p:nvSpPr>
        <p:spPr>
          <a:xfrm>
            <a:off x="4414645" y="1388209"/>
            <a:ext cx="3281555" cy="42639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7. </a:t>
            </a:r>
            <a:r>
              <a:rPr b="1" lang="en-US"/>
              <a:t>DEPLOYMENT &amp; SCALING </a:t>
            </a:r>
            <a:endParaRPr/>
          </a:p>
        </p:txBody>
      </p:sp>
      <p:sp>
        <p:nvSpPr>
          <p:cNvPr id="409" name="Google Shape;409;p8"/>
          <p:cNvSpPr/>
          <p:nvPr>
            <p:ph idx="4" type="pic"/>
          </p:nvPr>
        </p:nvSpPr>
        <p:spPr>
          <a:xfrm>
            <a:off x="4414645" y="3251858"/>
            <a:ext cx="599148" cy="600075"/>
          </a:xfrm>
          <a:prstGeom prst="rect">
            <a:avLst/>
          </a:prstGeom>
          <a:noFill/>
          <a:ln>
            <a:noFill/>
          </a:ln>
        </p:spPr>
      </p:sp>
      <p:sp>
        <p:nvSpPr>
          <p:cNvPr id="410" name="Google Shape;410;p8"/>
          <p:cNvSpPr txBox="1"/>
          <p:nvPr>
            <p:ph idx="5" type="body"/>
          </p:nvPr>
        </p:nvSpPr>
        <p:spPr>
          <a:xfrm>
            <a:off x="4414645" y="3866925"/>
            <a:ext cx="3281555" cy="42889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9. </a:t>
            </a:r>
            <a:r>
              <a:rPr b="1" lang="en-US"/>
              <a:t>SECURITY &amp; PRIVACY</a:t>
            </a:r>
            <a:endParaRPr/>
          </a:p>
        </p:txBody>
      </p:sp>
      <p:sp>
        <p:nvSpPr>
          <p:cNvPr id="411" name="Google Shape;411;p8"/>
          <p:cNvSpPr/>
          <p:nvPr>
            <p:ph idx="7" type="pic"/>
          </p:nvPr>
        </p:nvSpPr>
        <p:spPr>
          <a:xfrm>
            <a:off x="8072243" y="414970"/>
            <a:ext cx="599148" cy="600075"/>
          </a:xfrm>
          <a:prstGeom prst="rect">
            <a:avLst/>
          </a:prstGeom>
          <a:noFill/>
          <a:ln>
            <a:noFill/>
          </a:ln>
        </p:spPr>
      </p:sp>
      <p:sp>
        <p:nvSpPr>
          <p:cNvPr id="412" name="Google Shape;412;p8"/>
          <p:cNvSpPr txBox="1"/>
          <p:nvPr>
            <p:ph idx="8" type="body"/>
          </p:nvPr>
        </p:nvSpPr>
        <p:spPr>
          <a:xfrm>
            <a:off x="8072243" y="1174549"/>
            <a:ext cx="3281556" cy="42639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8. </a:t>
            </a:r>
            <a:r>
              <a:rPr b="1" lang="en-US"/>
              <a:t>SUSTAINABILITY &amp; IMPACT MEASUREMENT</a:t>
            </a:r>
            <a:endParaRPr/>
          </a:p>
        </p:txBody>
      </p:sp>
      <p:sp>
        <p:nvSpPr>
          <p:cNvPr id="413" name="Google Shape;413;p8"/>
          <p:cNvSpPr/>
          <p:nvPr>
            <p:ph idx="13" type="pic"/>
          </p:nvPr>
        </p:nvSpPr>
        <p:spPr>
          <a:xfrm>
            <a:off x="8072244" y="3237794"/>
            <a:ext cx="599148" cy="600075"/>
          </a:xfrm>
          <a:prstGeom prst="rect">
            <a:avLst/>
          </a:prstGeom>
          <a:noFill/>
          <a:ln>
            <a:noFill/>
          </a:ln>
        </p:spPr>
      </p:sp>
      <p:sp>
        <p:nvSpPr>
          <p:cNvPr id="414" name="Google Shape;414;p8"/>
          <p:cNvSpPr txBox="1"/>
          <p:nvPr>
            <p:ph idx="14" type="body"/>
          </p:nvPr>
        </p:nvSpPr>
        <p:spPr>
          <a:xfrm>
            <a:off x="8072244" y="3866925"/>
            <a:ext cx="3281556" cy="42889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10. </a:t>
            </a:r>
            <a:r>
              <a:rPr b="1" lang="en-US"/>
              <a:t>FUNDING &amp; SUPPORT</a:t>
            </a:r>
            <a:endParaRPr/>
          </a:p>
        </p:txBody>
      </p:sp>
      <p:sp>
        <p:nvSpPr>
          <p:cNvPr id="415" name="Google Shape;415;p8"/>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8/03/20XX</a:t>
            </a:r>
            <a:endParaRPr/>
          </a:p>
        </p:txBody>
      </p:sp>
      <p:sp>
        <p:nvSpPr>
          <p:cNvPr id="416" name="Google Shape;416;p8"/>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417" name="Google Shape;417;p8"/>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8" name="Google Shape;418;p8"/>
          <p:cNvSpPr txBox="1"/>
          <p:nvPr>
            <p:ph idx="3" type="body"/>
          </p:nvPr>
        </p:nvSpPr>
        <p:spPr>
          <a:xfrm>
            <a:off x="3998022" y="1701008"/>
            <a:ext cx="4114799" cy="1277273"/>
          </a:xfrm>
          <a:prstGeom prst="rect">
            <a:avLst/>
          </a:prstGeom>
          <a:noFill/>
          <a:ln>
            <a:noFill/>
          </a:ln>
        </p:spPr>
        <p:txBody>
          <a:bodyPr anchorCtr="0" anchor="ctr" bIns="45700" lIns="91425" spcFirstLastPara="1" rIns="91425" wrap="square" tIns="45700">
            <a:spAutoFit/>
          </a:bodyPr>
          <a:lstStyle/>
          <a:p>
            <a:pPr indent="-69850" lvl="0" marL="0" marR="0" rtl="0" algn="l">
              <a:lnSpc>
                <a:spcPct val="100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Phased Rollout</a:t>
            </a:r>
            <a:r>
              <a:rPr b="0" i="0" lang="en-US" sz="1100" u="none" cap="none" strike="noStrike">
                <a:solidFill>
                  <a:schemeClr val="dk1"/>
                </a:solidFill>
                <a:latin typeface="Arial"/>
                <a:ea typeface="Arial"/>
                <a:cs typeface="Arial"/>
                <a:sym typeface="Arial"/>
              </a:rPr>
              <a:t>: Start with a pilot program in a few regions to refine the app before a wider rollout.</a:t>
            </a:r>
            <a:endParaRPr/>
          </a:p>
          <a:p>
            <a:pPr indent="-69850" lvl="0" marL="0" marR="0" rtl="0" algn="l">
              <a:lnSpc>
                <a:spcPct val="100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Monitoring &amp; Support</a:t>
            </a:r>
            <a:r>
              <a:rPr b="0" i="0" lang="en-US" sz="1100" u="none" cap="none" strike="noStrike">
                <a:solidFill>
                  <a:schemeClr val="dk1"/>
                </a:solidFill>
                <a:latin typeface="Arial"/>
                <a:ea typeface="Arial"/>
                <a:cs typeface="Arial"/>
                <a:sym typeface="Arial"/>
              </a:rPr>
              <a:t>: Establish a system for continuous monitoring, user support, and regular updates based on feedback.</a:t>
            </a:r>
            <a:endParaRPr/>
          </a:p>
          <a:p>
            <a:pPr indent="-69850" lvl="0" marL="0" marR="0" rtl="0" algn="l">
              <a:lnSpc>
                <a:spcPct val="100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Feedback Loops</a:t>
            </a:r>
            <a:r>
              <a:rPr b="0" i="0" lang="en-US" sz="1100" u="none" cap="none" strike="noStrike">
                <a:solidFill>
                  <a:schemeClr val="dk1"/>
                </a:solidFill>
                <a:latin typeface="Arial"/>
                <a:ea typeface="Arial"/>
                <a:cs typeface="Arial"/>
                <a:sym typeface="Arial"/>
              </a:rPr>
              <a:t>: Create mechanisms for users to provide feedback directly within the app. </a:t>
            </a:r>
            <a:endParaRPr/>
          </a:p>
        </p:txBody>
      </p:sp>
      <p:sp>
        <p:nvSpPr>
          <p:cNvPr id="419" name="Google Shape;419;p8"/>
          <p:cNvSpPr txBox="1"/>
          <p:nvPr>
            <p:ph idx="9" type="body"/>
          </p:nvPr>
        </p:nvSpPr>
        <p:spPr>
          <a:xfrm>
            <a:off x="8072244" y="1522667"/>
            <a:ext cx="3682981" cy="1615827"/>
          </a:xfrm>
          <a:prstGeom prst="rect">
            <a:avLst/>
          </a:prstGeom>
          <a:noFill/>
          <a:ln>
            <a:noFill/>
          </a:ln>
        </p:spPr>
        <p:txBody>
          <a:bodyPr anchorCtr="0" anchor="ctr" bIns="45700" lIns="91425" spcFirstLastPara="1" rIns="91425" wrap="square" tIns="45700">
            <a:spAutoFit/>
          </a:bodyPr>
          <a:lstStyle/>
          <a:p>
            <a:pPr indent="-69850" lvl="0" marL="0" marR="0" rtl="0" algn="l">
              <a:lnSpc>
                <a:spcPct val="100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Data Collection</a:t>
            </a:r>
            <a:r>
              <a:rPr b="0" i="0" lang="en-US" sz="1100" u="none" cap="none" strike="noStrike">
                <a:solidFill>
                  <a:schemeClr val="dk1"/>
                </a:solidFill>
                <a:latin typeface="Arial"/>
                <a:ea typeface="Arial"/>
                <a:cs typeface="Arial"/>
                <a:sym typeface="Arial"/>
              </a:rPr>
              <a:t>: Implement analytics to track usage patterns, outcomes, and areas for improvement.</a:t>
            </a:r>
            <a:endParaRPr/>
          </a:p>
          <a:p>
            <a:pPr indent="-69850" lvl="0" marL="0" marR="0" rtl="0" algn="l">
              <a:lnSpc>
                <a:spcPct val="100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Impact Assessment</a:t>
            </a:r>
            <a:r>
              <a:rPr b="0" i="0" lang="en-US" sz="1100" u="none" cap="none" strike="noStrike">
                <a:solidFill>
                  <a:schemeClr val="dk1"/>
                </a:solidFill>
                <a:latin typeface="Arial"/>
                <a:ea typeface="Arial"/>
                <a:cs typeface="Arial"/>
                <a:sym typeface="Arial"/>
              </a:rPr>
              <a:t>: Regularly evaluate the app’s impact on healthcare accessibility and quality in rural areas.</a:t>
            </a:r>
            <a:endParaRPr/>
          </a:p>
          <a:p>
            <a:pPr indent="-69850" lvl="0" marL="0" marR="0" rtl="0" algn="l">
              <a:lnSpc>
                <a:spcPct val="100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Iterative Improvements</a:t>
            </a:r>
            <a:r>
              <a:rPr b="0" i="0" lang="en-US" sz="1100" u="none" cap="none" strike="noStrike">
                <a:solidFill>
                  <a:schemeClr val="dk1"/>
                </a:solidFill>
                <a:latin typeface="Arial"/>
                <a:ea typeface="Arial"/>
                <a:cs typeface="Arial"/>
                <a:sym typeface="Arial"/>
              </a:rPr>
              <a:t>: Continue refining the app based on user feedback and changing needs. </a:t>
            </a:r>
            <a:endParaRPr/>
          </a:p>
        </p:txBody>
      </p:sp>
      <p:sp>
        <p:nvSpPr>
          <p:cNvPr id="420" name="Google Shape;420;p8"/>
          <p:cNvSpPr txBox="1"/>
          <p:nvPr>
            <p:ph idx="6" type="body"/>
          </p:nvPr>
        </p:nvSpPr>
        <p:spPr>
          <a:xfrm>
            <a:off x="4414645" y="4324896"/>
            <a:ext cx="3107945" cy="1277273"/>
          </a:xfrm>
          <a:prstGeom prst="rect">
            <a:avLst/>
          </a:prstGeom>
          <a:noFill/>
          <a:ln>
            <a:noFill/>
          </a:ln>
        </p:spPr>
        <p:txBody>
          <a:bodyPr anchorCtr="0" anchor="ctr" bIns="45700" lIns="91425" spcFirstLastPara="1" rIns="91425" wrap="square" tIns="45700">
            <a:spAutoFit/>
          </a:bodyPr>
          <a:lstStyle/>
          <a:p>
            <a:pPr indent="-69850" lvl="0" marL="0" marR="0" rtl="0" algn="l">
              <a:lnSpc>
                <a:spcPct val="100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Data Encryption</a:t>
            </a:r>
            <a:r>
              <a:rPr b="0" i="0" lang="en-US" sz="1100" u="none" cap="none" strike="noStrike">
                <a:solidFill>
                  <a:schemeClr val="dk1"/>
                </a:solidFill>
                <a:latin typeface="Arial"/>
                <a:ea typeface="Arial"/>
                <a:cs typeface="Arial"/>
                <a:sym typeface="Arial"/>
              </a:rPr>
              <a:t>: Ensure that all user data is encrypted and stored securely to protect patient confidentiality.</a:t>
            </a:r>
            <a:endParaRPr/>
          </a:p>
          <a:p>
            <a:pPr indent="-69850" lvl="0" marL="0" marR="0" rtl="0" algn="l">
              <a:lnSpc>
                <a:spcPct val="100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Compliance</a:t>
            </a:r>
            <a:r>
              <a:rPr b="0" i="0" lang="en-US" sz="1100" u="none" cap="none" strike="noStrike">
                <a:solidFill>
                  <a:schemeClr val="dk1"/>
                </a:solidFill>
                <a:latin typeface="Arial"/>
                <a:ea typeface="Arial"/>
                <a:cs typeface="Arial"/>
                <a:sym typeface="Arial"/>
              </a:rPr>
              <a:t>: Adhere to local and national regulations regarding healthcare data, such as the Indian IT Act and GDPR for data protection. </a:t>
            </a:r>
            <a:endParaRPr/>
          </a:p>
        </p:txBody>
      </p:sp>
      <p:sp>
        <p:nvSpPr>
          <p:cNvPr id="421" name="Google Shape;421;p8"/>
          <p:cNvSpPr txBox="1"/>
          <p:nvPr>
            <p:ph idx="15" type="body"/>
          </p:nvPr>
        </p:nvSpPr>
        <p:spPr>
          <a:xfrm>
            <a:off x="8072243" y="4264762"/>
            <a:ext cx="3758395" cy="1615827"/>
          </a:xfrm>
          <a:prstGeom prst="rect">
            <a:avLst/>
          </a:prstGeom>
          <a:noFill/>
          <a:ln>
            <a:noFill/>
          </a:ln>
        </p:spPr>
        <p:txBody>
          <a:bodyPr anchorCtr="0" anchor="ctr" bIns="45700" lIns="91425" spcFirstLastPara="1" rIns="91425" wrap="square" tIns="45700">
            <a:spAutoFit/>
          </a:bodyPr>
          <a:lstStyle/>
          <a:p>
            <a:pPr indent="-69850" lvl="0" marL="0" marR="0" rtl="0" algn="l">
              <a:lnSpc>
                <a:spcPct val="100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Government Collaboration</a:t>
            </a:r>
            <a:r>
              <a:rPr b="0" i="0" lang="en-US" sz="1100" u="none" cap="none" strike="noStrike">
                <a:solidFill>
                  <a:schemeClr val="dk1"/>
                </a:solidFill>
                <a:latin typeface="Arial"/>
                <a:ea typeface="Arial"/>
                <a:cs typeface="Arial"/>
                <a:sym typeface="Arial"/>
              </a:rPr>
              <a:t>: Work with government bodies to secure funding, support, and endorsements.</a:t>
            </a:r>
            <a:endParaRPr/>
          </a:p>
          <a:p>
            <a:pPr indent="-69850" lvl="0" marL="0" marR="0" rtl="0" algn="l">
              <a:lnSpc>
                <a:spcPct val="100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NGO Partnerships</a:t>
            </a:r>
            <a:r>
              <a:rPr b="0" i="0" lang="en-US" sz="1100" u="none" cap="none" strike="noStrike">
                <a:solidFill>
                  <a:schemeClr val="dk1"/>
                </a:solidFill>
                <a:latin typeface="Arial"/>
                <a:ea typeface="Arial"/>
                <a:cs typeface="Arial"/>
                <a:sym typeface="Arial"/>
              </a:rPr>
              <a:t>: Collaborate with NGOs for on-the-ground support and funding opportunities.</a:t>
            </a:r>
            <a:endParaRPr/>
          </a:p>
          <a:p>
            <a:pPr indent="-69850" lvl="0" marL="0" marR="0" rtl="0" algn="l">
              <a:lnSpc>
                <a:spcPct val="100000"/>
              </a:lnSpc>
              <a:spcBef>
                <a:spcPts val="0"/>
              </a:spcBef>
              <a:spcAft>
                <a:spcPts val="0"/>
              </a:spcAft>
              <a:buClr>
                <a:schemeClr val="dk1"/>
              </a:buClr>
              <a:buSzPts val="1100"/>
              <a:buFont typeface="Arial"/>
              <a:buChar char="•"/>
            </a:pPr>
            <a:r>
              <a:rPr b="1" i="0" lang="en-US" sz="1100" u="none" cap="none" strike="noStrike">
                <a:solidFill>
                  <a:schemeClr val="dk1"/>
                </a:solidFill>
                <a:latin typeface="Arial"/>
                <a:ea typeface="Arial"/>
                <a:cs typeface="Arial"/>
                <a:sym typeface="Arial"/>
              </a:rPr>
              <a:t>Grants &amp; Sponsorships</a:t>
            </a:r>
            <a:r>
              <a:rPr b="0" i="0" lang="en-US" sz="1100" u="none" cap="none" strike="noStrike">
                <a:solidFill>
                  <a:schemeClr val="dk1"/>
                </a:solidFill>
                <a:latin typeface="Arial"/>
                <a:ea typeface="Arial"/>
                <a:cs typeface="Arial"/>
                <a:sym typeface="Arial"/>
              </a:rPr>
              <a:t>: Seek grants or corporate sponsorships aimed at improving rural healthcare.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9"/>
          <p:cNvSpPr txBox="1"/>
          <p:nvPr>
            <p:ph type="title"/>
          </p:nvPr>
        </p:nvSpPr>
        <p:spPr>
          <a:xfrm>
            <a:off x="-993593" y="117745"/>
            <a:ext cx="4509289" cy="639195"/>
          </a:xfrm>
          <a:prstGeom prst="rect">
            <a:avLst/>
          </a:prstGeom>
          <a:noFill/>
          <a:ln>
            <a:noFill/>
          </a:ln>
        </p:spPr>
        <p:txBody>
          <a:bodyPr anchorCtr="0" anchor="ctr" bIns="45700" lIns="91425" spcFirstLastPara="1" rIns="91425" wrap="square" tIns="45700">
            <a:noAutofit/>
          </a:bodyPr>
          <a:lstStyle/>
          <a:p>
            <a:pPr indent="0" lvl="0" marL="0" rtl="0" algn="r">
              <a:lnSpc>
                <a:spcPct val="80000"/>
              </a:lnSpc>
              <a:spcBef>
                <a:spcPts val="0"/>
              </a:spcBef>
              <a:spcAft>
                <a:spcPts val="0"/>
              </a:spcAft>
              <a:buSzPts val="4000"/>
              <a:buFont typeface="Arial"/>
              <a:buNone/>
            </a:pPr>
            <a:r>
              <a:rPr lang="en-US"/>
              <a:t>WORKFLOW</a:t>
            </a:r>
            <a:endParaRPr/>
          </a:p>
        </p:txBody>
      </p:sp>
      <p:sp>
        <p:nvSpPr>
          <p:cNvPr id="427" name="Google Shape;427;p9"/>
          <p:cNvSpPr/>
          <p:nvPr>
            <p:ph idx="2" type="pic"/>
          </p:nvPr>
        </p:nvSpPr>
        <p:spPr>
          <a:xfrm>
            <a:off x="3515696" y="341381"/>
            <a:ext cx="599148" cy="600075"/>
          </a:xfrm>
          <a:prstGeom prst="rect">
            <a:avLst/>
          </a:prstGeom>
          <a:noFill/>
          <a:ln>
            <a:noFill/>
          </a:ln>
        </p:spPr>
      </p:sp>
      <p:sp>
        <p:nvSpPr>
          <p:cNvPr id="428" name="Google Shape;428;p9"/>
          <p:cNvSpPr txBox="1"/>
          <p:nvPr>
            <p:ph idx="1" type="body"/>
          </p:nvPr>
        </p:nvSpPr>
        <p:spPr>
          <a:xfrm>
            <a:off x="4114844" y="515063"/>
            <a:ext cx="3281555" cy="42639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1.USER ONBOARDING &amp; ACCESSIBILITY</a:t>
            </a:r>
            <a:endParaRPr/>
          </a:p>
        </p:txBody>
      </p:sp>
      <p:sp>
        <p:nvSpPr>
          <p:cNvPr id="429" name="Google Shape;429;p9"/>
          <p:cNvSpPr/>
          <p:nvPr>
            <p:ph idx="4" type="pic"/>
          </p:nvPr>
        </p:nvSpPr>
        <p:spPr>
          <a:xfrm>
            <a:off x="3627475" y="3747482"/>
            <a:ext cx="599148" cy="600075"/>
          </a:xfrm>
          <a:prstGeom prst="rect">
            <a:avLst/>
          </a:prstGeom>
          <a:noFill/>
          <a:ln>
            <a:noFill/>
          </a:ln>
        </p:spPr>
      </p:sp>
      <p:sp>
        <p:nvSpPr>
          <p:cNvPr id="430" name="Google Shape;430;p9"/>
          <p:cNvSpPr txBox="1"/>
          <p:nvPr>
            <p:ph idx="5" type="body"/>
          </p:nvPr>
        </p:nvSpPr>
        <p:spPr>
          <a:xfrm>
            <a:off x="4414645" y="3866925"/>
            <a:ext cx="3281555" cy="42889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3. </a:t>
            </a:r>
            <a:r>
              <a:rPr b="1" lang="en-US"/>
              <a:t>DOCTOR CONSULTATION</a:t>
            </a:r>
            <a:endParaRPr/>
          </a:p>
        </p:txBody>
      </p:sp>
      <p:sp>
        <p:nvSpPr>
          <p:cNvPr id="431" name="Google Shape;431;p9"/>
          <p:cNvSpPr/>
          <p:nvPr>
            <p:ph idx="7" type="pic"/>
          </p:nvPr>
        </p:nvSpPr>
        <p:spPr>
          <a:xfrm>
            <a:off x="7853826" y="353591"/>
            <a:ext cx="599148" cy="600075"/>
          </a:xfrm>
          <a:prstGeom prst="rect">
            <a:avLst/>
          </a:prstGeom>
          <a:noFill/>
          <a:ln>
            <a:noFill/>
          </a:ln>
        </p:spPr>
      </p:sp>
      <p:sp>
        <p:nvSpPr>
          <p:cNvPr id="432" name="Google Shape;432;p9"/>
          <p:cNvSpPr txBox="1"/>
          <p:nvPr>
            <p:ph idx="8" type="body"/>
          </p:nvPr>
        </p:nvSpPr>
        <p:spPr>
          <a:xfrm>
            <a:off x="8452974" y="499007"/>
            <a:ext cx="3281556" cy="42639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2. </a:t>
            </a:r>
            <a:r>
              <a:rPr b="1" lang="en-US"/>
              <a:t>MAIN INTERFACE &amp; NAVIGATION</a:t>
            </a:r>
            <a:endParaRPr/>
          </a:p>
        </p:txBody>
      </p:sp>
      <p:sp>
        <p:nvSpPr>
          <p:cNvPr id="433" name="Google Shape;433;p9"/>
          <p:cNvSpPr/>
          <p:nvPr>
            <p:ph idx="13" type="pic"/>
          </p:nvPr>
        </p:nvSpPr>
        <p:spPr>
          <a:xfrm>
            <a:off x="7871015" y="3785372"/>
            <a:ext cx="599148" cy="600075"/>
          </a:xfrm>
          <a:prstGeom prst="rect">
            <a:avLst/>
          </a:prstGeom>
          <a:noFill/>
          <a:ln>
            <a:noFill/>
          </a:ln>
        </p:spPr>
      </p:sp>
      <p:sp>
        <p:nvSpPr>
          <p:cNvPr id="434" name="Google Shape;434;p9"/>
          <p:cNvSpPr txBox="1"/>
          <p:nvPr>
            <p:ph idx="14" type="body"/>
          </p:nvPr>
        </p:nvSpPr>
        <p:spPr>
          <a:xfrm>
            <a:off x="8578543" y="3866925"/>
            <a:ext cx="3281556" cy="42889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4"/>
              </a:buClr>
              <a:buSzPts val="1600"/>
              <a:buNone/>
            </a:pPr>
            <a:r>
              <a:rPr lang="en-US"/>
              <a:t>4. </a:t>
            </a:r>
            <a:r>
              <a:rPr b="1" lang="en-US"/>
              <a:t>MEDICINE ORDERING</a:t>
            </a:r>
            <a:endParaRPr/>
          </a:p>
        </p:txBody>
      </p:sp>
      <p:sp>
        <p:nvSpPr>
          <p:cNvPr id="435" name="Google Shape;435;p9"/>
          <p:cNvSpPr txBox="1"/>
          <p:nvPr>
            <p:ph idx="15" type="body"/>
          </p:nvPr>
        </p:nvSpPr>
        <p:spPr>
          <a:xfrm>
            <a:off x="7820030" y="4428870"/>
            <a:ext cx="3896236" cy="2035142"/>
          </a:xfrm>
          <a:prstGeom prst="rect">
            <a:avLst/>
          </a:prstGeom>
          <a:noFill/>
          <a:ln>
            <a:noFill/>
          </a:ln>
        </p:spPr>
        <p:txBody>
          <a:bodyPr anchorCtr="0" anchor="t" bIns="45700" lIns="91425" spcFirstLastPara="1" rIns="91425" wrap="square" tIns="45700">
            <a:noAutofit/>
          </a:bodyPr>
          <a:lstStyle/>
          <a:p>
            <a:pPr indent="-114300" lvl="0" marL="0" rtl="0" algn="l">
              <a:lnSpc>
                <a:spcPct val="125000"/>
              </a:lnSpc>
              <a:spcBef>
                <a:spcPts val="0"/>
              </a:spcBef>
              <a:spcAft>
                <a:spcPts val="0"/>
              </a:spcAft>
              <a:buClr>
                <a:schemeClr val="dk1"/>
              </a:buClr>
              <a:buSzPts val="1800"/>
              <a:buFont typeface="Arial"/>
              <a:buChar char="•"/>
            </a:pPr>
            <a:r>
              <a:rPr b="1" lang="en-US" sz="1800"/>
              <a:t>Prescription Upload:</a:t>
            </a:r>
            <a:r>
              <a:rPr lang="en-US" sz="1800"/>
              <a:t> Take a photo or use voice search to identify and order medicines.</a:t>
            </a:r>
            <a:endParaRPr/>
          </a:p>
          <a:p>
            <a:pPr indent="-114300" lvl="0" marL="0" rtl="0" algn="l">
              <a:lnSpc>
                <a:spcPct val="125000"/>
              </a:lnSpc>
              <a:spcBef>
                <a:spcPts val="0"/>
              </a:spcBef>
              <a:spcAft>
                <a:spcPts val="0"/>
              </a:spcAft>
              <a:buClr>
                <a:schemeClr val="dk1"/>
              </a:buClr>
              <a:buSzPts val="1800"/>
              <a:buFont typeface="Arial"/>
              <a:buChar char="•"/>
            </a:pPr>
            <a:r>
              <a:rPr b="1" lang="en-US" sz="1800"/>
              <a:t>Delivery Options:</a:t>
            </a:r>
            <a:r>
              <a:rPr lang="en-US" sz="1800"/>
              <a:t> Home delivery or local pharmacy pick-up with cash on delivery.</a:t>
            </a:r>
            <a:endParaRPr/>
          </a:p>
          <a:p>
            <a:pPr indent="0" lvl="0" marL="0" rtl="0" algn="l">
              <a:lnSpc>
                <a:spcPct val="125000"/>
              </a:lnSpc>
              <a:spcBef>
                <a:spcPts val="0"/>
              </a:spcBef>
              <a:spcAft>
                <a:spcPts val="0"/>
              </a:spcAft>
              <a:buClr>
                <a:schemeClr val="dk1"/>
              </a:buClr>
              <a:buSzPts val="1800"/>
              <a:buNone/>
            </a:pPr>
            <a:r>
              <a:t/>
            </a:r>
            <a:endParaRPr sz="1800"/>
          </a:p>
        </p:txBody>
      </p:sp>
      <p:sp>
        <p:nvSpPr>
          <p:cNvPr id="436" name="Google Shape;436;p9"/>
          <p:cNvSpPr txBox="1"/>
          <p:nvPr>
            <p:ph idx="10" type="dt"/>
          </p:nvPr>
        </p:nvSpPr>
        <p:spPr>
          <a:xfrm>
            <a:off x="838200" y="6515753"/>
            <a:ext cx="2743200" cy="20572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8/03/20XX</a:t>
            </a:r>
            <a:endParaRPr/>
          </a:p>
        </p:txBody>
      </p:sp>
      <p:sp>
        <p:nvSpPr>
          <p:cNvPr id="437" name="Google Shape;437;p9"/>
          <p:cNvSpPr txBox="1"/>
          <p:nvPr>
            <p:ph idx="11" type="ftr"/>
          </p:nvPr>
        </p:nvSpPr>
        <p:spPr>
          <a:xfrm>
            <a:off x="4038600" y="6515753"/>
            <a:ext cx="4114800" cy="2057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PITCH DECK</a:t>
            </a:r>
            <a:endParaRPr/>
          </a:p>
        </p:txBody>
      </p:sp>
      <p:sp>
        <p:nvSpPr>
          <p:cNvPr id="438" name="Google Shape;438;p9"/>
          <p:cNvSpPr txBox="1"/>
          <p:nvPr>
            <p:ph idx="12" type="sldNum"/>
          </p:nvPr>
        </p:nvSpPr>
        <p:spPr>
          <a:xfrm>
            <a:off x="8610600" y="6515753"/>
            <a:ext cx="2743200" cy="20572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9" name="Google Shape;439;p9"/>
          <p:cNvSpPr txBox="1"/>
          <p:nvPr>
            <p:ph idx="3" type="body"/>
          </p:nvPr>
        </p:nvSpPr>
        <p:spPr>
          <a:xfrm>
            <a:off x="3417209" y="1011439"/>
            <a:ext cx="4410736" cy="2585323"/>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Multi-Language Support:</a:t>
            </a:r>
            <a:r>
              <a:rPr b="0" i="0" lang="en-US" sz="1800" u="none" cap="none" strike="noStrike">
                <a:solidFill>
                  <a:schemeClr val="dk1"/>
                </a:solidFill>
                <a:latin typeface="Arial"/>
                <a:ea typeface="Arial"/>
                <a:cs typeface="Arial"/>
                <a:sym typeface="Arial"/>
              </a:rPr>
              <a:t> Available in regional languages and dialects.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Voice Commands &amp; Audio Guides:</a:t>
            </a:r>
            <a:r>
              <a:rPr b="0" i="0" lang="en-US" sz="1800" u="none" cap="none" strike="noStrike">
                <a:solidFill>
                  <a:schemeClr val="dk1"/>
                </a:solidFill>
                <a:latin typeface="Arial"/>
                <a:ea typeface="Arial"/>
                <a:cs typeface="Arial"/>
                <a:sym typeface="Arial"/>
              </a:rPr>
              <a:t> Navigate and receive instructions in local languages, catering to all literacy levels.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Simple Registration:</a:t>
            </a:r>
            <a:r>
              <a:rPr b="0" i="0" lang="en-US" sz="1800" u="none" cap="none" strike="noStrike">
                <a:solidFill>
                  <a:schemeClr val="dk1"/>
                </a:solidFill>
                <a:latin typeface="Arial"/>
                <a:ea typeface="Arial"/>
                <a:cs typeface="Arial"/>
                <a:sym typeface="Arial"/>
              </a:rPr>
              <a:t> Quick sign-up via phone number or Aadhar, guided by icons and voice prompts. </a:t>
            </a:r>
            <a:endParaRPr/>
          </a:p>
        </p:txBody>
      </p:sp>
      <p:sp>
        <p:nvSpPr>
          <p:cNvPr id="440" name="Google Shape;440;p9"/>
          <p:cNvSpPr txBox="1"/>
          <p:nvPr>
            <p:ph idx="9" type="body"/>
          </p:nvPr>
        </p:nvSpPr>
        <p:spPr>
          <a:xfrm>
            <a:off x="8034082" y="1036955"/>
            <a:ext cx="3896235" cy="2308324"/>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Home Screen:</a:t>
            </a:r>
            <a:r>
              <a:rPr b="0" i="0" lang="en-US" sz="1800" u="none" cap="none" strike="noStrike">
                <a:solidFill>
                  <a:schemeClr val="dk1"/>
                </a:solidFill>
                <a:latin typeface="Arial"/>
                <a:ea typeface="Arial"/>
                <a:cs typeface="Arial"/>
                <a:sym typeface="Arial"/>
              </a:rPr>
              <a:t> Features large, culturally resonant icons (e.g., green for health, red for emergencies).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Voice-Based Assistance:</a:t>
            </a:r>
            <a:r>
              <a:rPr b="0" i="0" lang="en-US" sz="1800" u="none" cap="none" strike="noStrike">
                <a:solidFill>
                  <a:schemeClr val="dk1"/>
                </a:solidFill>
                <a:latin typeface="Arial"/>
                <a:ea typeface="Arial"/>
                <a:cs typeface="Arial"/>
                <a:sym typeface="Arial"/>
              </a:rPr>
              <a:t> Users can speak commands like “Book a Doctor” or “Order Medicine.” </a:t>
            </a:r>
            <a:endParaRPr/>
          </a:p>
        </p:txBody>
      </p:sp>
      <p:sp>
        <p:nvSpPr>
          <p:cNvPr id="441" name="Google Shape;441;p9"/>
          <p:cNvSpPr txBox="1"/>
          <p:nvPr>
            <p:ph idx="6" type="body"/>
          </p:nvPr>
        </p:nvSpPr>
        <p:spPr>
          <a:xfrm>
            <a:off x="3417209" y="4399299"/>
            <a:ext cx="4655035" cy="2308324"/>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Appointment Booking:</a:t>
            </a:r>
            <a:r>
              <a:rPr b="0" i="0" lang="en-US" sz="1800" u="none" cap="none" strike="noStrike">
                <a:solidFill>
                  <a:schemeClr val="dk1"/>
                </a:solidFill>
                <a:latin typeface="Arial"/>
                <a:ea typeface="Arial"/>
                <a:cs typeface="Arial"/>
                <a:sym typeface="Arial"/>
              </a:rPr>
              <a:t> Choose between in-person visits or teleconsultations, with automated scheduling.</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Consultation:</a:t>
            </a:r>
            <a:r>
              <a:rPr b="0" i="0" lang="en-US" sz="1800" u="none" cap="none" strike="noStrike">
                <a:solidFill>
                  <a:schemeClr val="dk1"/>
                </a:solidFill>
                <a:latin typeface="Arial"/>
                <a:ea typeface="Arial"/>
                <a:cs typeface="Arial"/>
                <a:sym typeface="Arial"/>
              </a:rPr>
              <a:t> Optimized for low bandwidth with options for video/audio calls and digital prescriptions (with audio descriptions). </a:t>
            </a:r>
            <a:endParaRPr/>
          </a:p>
        </p:txBody>
      </p:sp>
      <p:pic>
        <p:nvPicPr>
          <p:cNvPr id="442" name="Google Shape;442;p9"/>
          <p:cNvPicPr preferRelativeResize="0"/>
          <p:nvPr/>
        </p:nvPicPr>
        <p:blipFill rotWithShape="1">
          <a:blip r:embed="rId3">
            <a:alphaModFix/>
          </a:blip>
          <a:srcRect b="0" l="0" r="0" t="0"/>
          <a:stretch/>
        </p:blipFill>
        <p:spPr>
          <a:xfrm>
            <a:off x="84285" y="1287353"/>
            <a:ext cx="3235203" cy="395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2">
      <a:dk1>
        <a:srgbClr val="000000"/>
      </a:dk1>
      <a:lt1>
        <a:srgbClr val="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2024-08-16T07:34:01Z</dcterms:created>
  <dc:creator>Tanishq</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