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3"/>
  </p:notesMasterIdLst>
  <p:sldIdLst>
    <p:sldId id="576" r:id="rId2"/>
  </p:sldIdLst>
  <p:sldSz cx="10688638" cy="7562850"/>
  <p:notesSz cx="6805613" cy="9944100"/>
  <p:custDataLst>
    <p:tags r:id="rId4"/>
  </p:custDataLst>
  <p:defaultTextStyle>
    <a:defPPr>
      <a:defRPr lang="fr-FR"/>
    </a:defPPr>
    <a:lvl1pPr marL="0" algn="l" defTabSz="914400" rtl="0" eaLnBrk="1" latinLnBrk="0" hangingPunct="1">
      <a:defRPr lang="en-US" sz="1100" kern="1200">
        <a:solidFill>
          <a:schemeClr val="tx1"/>
        </a:solidFill>
        <a:latin typeface="+mn-lt"/>
        <a:ea typeface="+mn-ea"/>
        <a:cs typeface="+mn-cs"/>
      </a:defRPr>
    </a:lvl1pPr>
    <a:lvl2pPr marL="457200" algn="l" defTabSz="914400" rtl="0" eaLnBrk="1" latinLnBrk="0" hangingPunct="1">
      <a:defRPr lang="en-US" sz="1100" kern="1200">
        <a:solidFill>
          <a:schemeClr val="tx1"/>
        </a:solidFill>
        <a:latin typeface="+mn-lt"/>
        <a:ea typeface="+mn-ea"/>
        <a:cs typeface="+mn-cs"/>
      </a:defRPr>
    </a:lvl2pPr>
    <a:lvl3pPr marL="914400" algn="l" defTabSz="914400" rtl="0" eaLnBrk="1" latinLnBrk="0" hangingPunct="1">
      <a:defRPr lang="en-US" sz="1100" kern="1200">
        <a:solidFill>
          <a:schemeClr val="tx1"/>
        </a:solidFill>
        <a:latin typeface="+mn-lt"/>
        <a:ea typeface="+mn-ea"/>
        <a:cs typeface="+mn-cs"/>
      </a:defRPr>
    </a:lvl3pPr>
    <a:lvl4pPr marL="1371600" algn="l" defTabSz="914400" rtl="0" eaLnBrk="1" latinLnBrk="0" hangingPunct="1">
      <a:defRPr lang="en-US" sz="1100" kern="1200">
        <a:solidFill>
          <a:schemeClr val="tx1"/>
        </a:solidFill>
        <a:latin typeface="+mn-lt"/>
        <a:ea typeface="+mn-ea"/>
        <a:cs typeface="+mn-cs"/>
      </a:defRPr>
    </a:lvl4pPr>
    <a:lvl5pPr marL="1828800" algn="l" defTabSz="914400" rtl="0" eaLnBrk="1" latinLnBrk="0" hangingPunct="1">
      <a:defRPr lang="en-US" sz="11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86" userDrawn="1">
          <p15:clr>
            <a:srgbClr val="A4A3A4"/>
          </p15:clr>
        </p15:guide>
        <p15:guide id="3" orient="horz" pos="2881" userDrawn="1">
          <p15:clr>
            <a:srgbClr val="A4A3A4"/>
          </p15:clr>
        </p15:guide>
        <p15:guide id="4" orient="horz" pos="3886">
          <p15:clr>
            <a:srgbClr val="A4A3A4"/>
          </p15:clr>
        </p15:guide>
        <p15:guide id="5" orient="horz" pos="4763">
          <p15:clr>
            <a:srgbClr val="A4A3A4"/>
          </p15:clr>
        </p15:guide>
        <p15:guide id="6" pos="501">
          <p15:clr>
            <a:srgbClr val="A4A3A4"/>
          </p15:clr>
        </p15:guide>
        <p15:guide id="7" pos="27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9628"/>
    <a:srgbClr val="FAA338"/>
    <a:srgbClr val="E32726"/>
    <a:srgbClr val="00AB4E"/>
    <a:srgbClr val="FFCF01"/>
    <a:srgbClr val="CCEEDC"/>
    <a:srgbClr val="F9D4D4"/>
    <a:srgbClr val="6D6E6A"/>
    <a:srgbClr val="DDD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F6702A1-A54F-4802-A9EC-B28C02EDC1F7}" styleName="Roadmap">
    <a:wholeTbl>
      <a:tcTxStyle b="off" i="off">
        <a:fontRef idx="minor">
          <a:prstClr val="black"/>
        </a:fontRef>
        <a:schemeClr val="tx2"/>
      </a:tcTxStyle>
      <a:tcStyle>
        <a:tcBdr>
          <a:left>
            <a:ln w="0" cmpd="sng">
              <a:solidFill>
                <a:srgbClr val="E9E7E5"/>
              </a:solidFill>
            </a:ln>
          </a:left>
          <a:right>
            <a:ln w="0" cmpd="sng">
              <a:solidFill>
                <a:srgbClr val="E9E7E5"/>
              </a:solidFill>
            </a:ln>
          </a:right>
          <a:top>
            <a:ln w="0" cmpd="sng">
              <a:solidFill>
                <a:srgbClr val="E9E7E5"/>
              </a:solidFill>
            </a:ln>
          </a:top>
          <a:bottom>
            <a:ln w="0" cmpd="sng">
              <a:solidFill>
                <a:srgbClr val="E9E7E5"/>
              </a:solidFill>
            </a:ln>
          </a:bottom>
          <a:insideH>
            <a:ln>
              <a:noFill/>
            </a:ln>
          </a:insideH>
          <a:insideV>
            <a:ln w="57150" cmpd="sng">
              <a:solidFill>
                <a:srgbClr val="FFFFFF"/>
              </a:solidFill>
            </a:ln>
          </a:insideV>
        </a:tcBdr>
        <a:fill>
          <a:solidFill>
            <a:srgbClr val="E9E7E5"/>
          </a:solidFill>
        </a:fill>
      </a:tcStyle>
    </a:wholeTbl>
    <a:firstCol>
      <a:tcTxStyle>
        <a:fontRef idx="minor">
          <a:prstClr val="black"/>
        </a:fontRef>
        <a:schemeClr val="bg1"/>
      </a:tcTxStyle>
      <a:tcStyle>
        <a:tcBdr/>
        <a:fill>
          <a:solidFill>
            <a:schemeClr val="accent1"/>
          </a:solidFill>
        </a:fill>
      </a:tcStyle>
    </a:firstCol>
    <a:firstRow>
      <a:tcTxStyle>
        <a:fontRef idx="minor">
          <a:prstClr val="black"/>
        </a:fontRef>
        <a:schemeClr val="bg1"/>
      </a:tcTxStyle>
      <a:tcStyle>
        <a:tcBdr>
          <a:insideH>
            <a:ln w="57150" cmpd="sng">
              <a:solidFill>
                <a:srgbClr val="FFFFFF"/>
              </a:solidFill>
            </a:ln>
          </a:insideH>
          <a:insideV>
            <a:ln w="57150" cmpd="sng">
              <a:solidFill>
                <a:srgbClr val="FFFFFF"/>
              </a:solidFill>
            </a:ln>
          </a:insideV>
        </a:tcBdr>
        <a:fill>
          <a:solidFill>
            <a:schemeClr val="accent1"/>
          </a:solidFill>
        </a:fill>
      </a:tcStyle>
    </a:firstRow>
  </a:tblStyle>
  <a:tblStyle styleId="{C679532D-8790-4F43-B145-F427FA289644}" styleName="Timetable">
    <a:wholeTbl>
      <a:tcTxStyle b="off" i="off">
        <a:fontRef idx="minor">
          <a:prstClr val="black"/>
        </a:fontRef>
        <a:schemeClr val="tx2"/>
      </a:tcTxStyle>
      <a:tcStyle>
        <a:tcBdr>
          <a:left>
            <a:ln>
              <a:noFill/>
            </a:ln>
          </a:left>
          <a:right>
            <a:ln>
              <a:noFill/>
            </a:ln>
          </a:right>
          <a:top>
            <a:ln>
              <a:noFill/>
            </a:ln>
          </a:top>
          <a:bottom>
            <a:ln>
              <a:noFill/>
            </a:ln>
          </a:bottom>
          <a:insideH>
            <a:ln w="6355" cmpd="sng">
              <a:solidFill>
                <a:srgbClr val="FFFFFF"/>
              </a:solidFill>
            </a:ln>
          </a:insideH>
          <a:insideV>
            <a:ln w="6355" cmpd="sng">
              <a:solidFill>
                <a:srgbClr val="FFFFFF"/>
              </a:solidFill>
            </a:ln>
          </a:insideV>
        </a:tcBdr>
        <a:fill>
          <a:noFill/>
        </a:fill>
      </a:tcStyle>
    </a:wholeTbl>
    <a:band1V>
      <a:tcStyle>
        <a:tcBdr/>
        <a:fill>
          <a:noFill/>
        </a:fill>
      </a:tcStyle>
    </a:band1V>
    <a:band2V>
      <a:tcStyle>
        <a:tcBdr/>
        <a:fill>
          <a:solidFill>
            <a:srgbClr val="D9D5CD"/>
          </a:solidFill>
        </a:fill>
      </a:tcStyle>
    </a:band2V>
    <a:firstCol>
      <a:tcTxStyle>
        <a:fontRef idx="minor">
          <a:prstClr val="black"/>
        </a:fontRef>
        <a:schemeClr val="bg1"/>
      </a:tcTxStyle>
      <a:tcStyle>
        <a:tcBdr/>
        <a:fill>
          <a:solidFill>
            <a:schemeClr val="bg2"/>
          </a:solidFill>
        </a:fill>
      </a:tcStyle>
    </a:firstCol>
    <a:firstRow>
      <a:tcTxStyle>
        <a:fontRef idx="minor">
          <a:prstClr val="black"/>
        </a:fontRef>
        <a:schemeClr val="bg1"/>
      </a:tcTxStyle>
      <a:tcStyle>
        <a:tcBdr/>
        <a:fill>
          <a:solidFill>
            <a:schemeClr val="bg2"/>
          </a:solidFill>
        </a:fill>
      </a:tcStyle>
    </a:firstRow>
  </a:tblStyle>
  <a:tblStyle styleId="{640930CC-2DD5-4645-9BF9-1F0F6B9BBA25}" styleName="Standard">
    <a:wholeTbl>
      <a:tcTxStyle b="off" i="off">
        <a:fontRef idx="minor">
          <a:prstClr val="black"/>
        </a:fontRef>
        <a:schemeClr val="tx2"/>
      </a:tcTxStyle>
      <a:tcStyle>
        <a:tcBdr>
          <a:left>
            <a:ln>
              <a:noFill/>
            </a:ln>
          </a:left>
          <a:right>
            <a:ln>
              <a:noFill/>
            </a:ln>
          </a:right>
          <a:top>
            <a:ln>
              <a:noFill/>
            </a:ln>
          </a:top>
          <a:bottom>
            <a:ln>
              <a:noFill/>
            </a:ln>
          </a:bottom>
          <a:insideH>
            <a:ln>
              <a:noFill/>
            </a:ln>
          </a:insideH>
          <a:insideV>
            <a:ln>
              <a:noFill/>
            </a:ln>
          </a:insideV>
        </a:tcBdr>
        <a:fill>
          <a:noFill/>
        </a:fill>
      </a:tcStyle>
    </a:wholeTbl>
    <a:lastRow>
      <a:tcTxStyle>
        <a:fontRef idx="minor">
          <a:prstClr val="black"/>
        </a:fontRef>
        <a:schemeClr val="tx2"/>
      </a:tcTxStyle>
      <a:tcStyle>
        <a:tcBdr>
          <a:bottom>
            <a:ln w="6355" cmpd="sng">
              <a:solidFill>
                <a:schemeClr val="tx2"/>
              </a:solidFill>
            </a:ln>
          </a:bottom>
        </a:tcBdr>
        <a:fill>
          <a:noFill/>
        </a:fill>
      </a:tcStyle>
    </a:lastRow>
    <a:firstRow>
      <a:tcTxStyle>
        <a:fontRef idx="minor">
          <a:prstClr val="black"/>
        </a:fontRef>
        <a:schemeClr val="tx2"/>
      </a:tcTxStyle>
      <a:tcStyle>
        <a:tcBdr>
          <a:bottom>
            <a:ln w="6355" cmpd="sng">
              <a:solidFill>
                <a:schemeClr val="tx2"/>
              </a:solidFill>
            </a:ln>
          </a:bottom>
        </a:tcBdr>
        <a:fill>
          <a:noFill/>
        </a:fill>
      </a:tcStyle>
    </a:firstRow>
  </a:tblStyle>
  <a:tblStyle styleId="{0582B0D9-9874-4C26-850A-993D2AA39D9F}" styleName="Blank">
    <a:wholeTbl>
      <a:tcTxStyle b="off" i="off">
        <a:fontRef idx="minor">
          <a:prstClr val="black"/>
        </a:fontRef>
        <a:schemeClr val="tx2"/>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3359BF5-DAE9-4BDB-B8C4-06CAF9B8A900}" styleName="Agenda">
    <a:wholeTbl>
      <a:tcTxStyle b="off" i="off">
        <a:fontRef idx="minor">
          <a:prstClr val="black"/>
        </a:fontRef>
        <a:schemeClr val="bg2"/>
      </a:tcTxStyle>
      <a:tcStyle>
        <a:tcBdr>
          <a:left>
            <a:ln>
              <a:noFill/>
            </a:ln>
          </a:left>
          <a:right>
            <a:ln>
              <a:noFill/>
            </a:ln>
          </a:right>
          <a:top>
            <a:ln>
              <a:noFill/>
            </a:ln>
          </a:top>
          <a:bottom>
            <a:ln>
              <a:noFill/>
            </a:ln>
          </a:bottom>
          <a:insideH>
            <a:ln w="3175" cmpd="sng">
              <a:solidFill>
                <a:schemeClr val="tx2"/>
              </a:solidFill>
              <a:prstDash val="sysDot"/>
            </a:ln>
          </a:insideH>
          <a:insideV>
            <a:ln>
              <a:noFill/>
            </a:ln>
          </a:insideV>
        </a:tcBdr>
        <a:fill>
          <a:noFill/>
        </a:fill>
      </a:tcStyle>
    </a:wholeTbl>
    <a:lastRow>
      <a:tcTxStyle>
        <a:fontRef idx="minor">
          <a:prstClr val="black"/>
        </a:fontRef>
        <a:schemeClr val="bg2"/>
      </a:tcTxStyle>
      <a:tcStyle>
        <a:tcBdr>
          <a:bottom>
            <a:ln w="3175" cmpd="sng">
              <a:solidFill>
                <a:schemeClr val="tx2"/>
              </a:solidFill>
              <a:prstDash val="sysDot"/>
            </a:ln>
          </a:bottom>
        </a:tcBdr>
        <a:fill>
          <a:noFill/>
        </a:fill>
      </a:tcStyle>
    </a:lastRow>
    <a:firstRow>
      <a:tcTxStyle>
        <a:fontRef idx="minor">
          <a:prstClr val="black"/>
        </a:fontRef>
        <a:schemeClr val="bg2"/>
      </a:tcTxStyle>
      <a:tcStyle>
        <a:tcBdr>
          <a:top>
            <a:ln w="3175" cmpd="sng">
              <a:solidFill>
                <a:schemeClr val="tx2"/>
              </a:solidFill>
              <a:prstDash val="sysDot"/>
            </a:ln>
          </a:top>
        </a:tcBdr>
        <a:fill>
          <a:noFill/>
        </a:fill>
      </a:tcStyle>
    </a:firstRow>
  </a:tblStyle>
  <a:tblStyle styleId="{0CAB58E7-5CDE-43C6-A48B-3C2A836B0257}" styleName="League">
    <a:wholeTbl>
      <a:tcTxStyle b="off" i="off">
        <a:fontRef idx="minor">
          <a:prstClr val="black"/>
        </a:fontRef>
        <a:schemeClr val="tx2"/>
      </a:tcTxStyle>
      <a:tcStyle>
        <a:tcBdr>
          <a:left>
            <a:ln>
              <a:noFill/>
            </a:ln>
          </a:left>
          <a:right>
            <a:ln>
              <a:noFill/>
            </a:ln>
          </a:right>
          <a:top>
            <a:ln>
              <a:noFill/>
            </a:ln>
          </a:top>
          <a:bottom>
            <a:ln>
              <a:noFill/>
            </a:ln>
          </a:bottom>
          <a:insideH>
            <a:ln>
              <a:noFill/>
            </a:ln>
          </a:insideH>
          <a:insideV>
            <a:ln>
              <a:noFill/>
            </a:ln>
          </a:insideV>
        </a:tcBdr>
        <a:fill>
          <a:noFill/>
        </a:fill>
      </a:tcStyle>
    </a:wholeTbl>
    <a:lastRow>
      <a:tcTxStyle>
        <a:schemeClr val="tx2"/>
      </a:tcTxStyle>
      <a:tcStyle>
        <a:tcBdr>
          <a:bottom>
            <a:ln w="6355" cmpd="sng">
              <a:solidFill>
                <a:schemeClr val="tx2"/>
              </a:solidFill>
            </a:ln>
          </a:bottom>
        </a:tcBdr>
        <a:fill>
          <a:noFill/>
        </a:fill>
      </a:tcStyle>
    </a:lastRow>
    <a:firstRow>
      <a:tcTxStyle>
        <a:schemeClr val="tx2"/>
      </a:tcTxStyle>
      <a:tcStyle>
        <a:tcBdr>
          <a:bottom>
            <a:ln w="6355" cmpd="sng">
              <a:solidFill>
                <a:schemeClr val="tx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05" autoAdjust="0"/>
    <p:restoredTop sz="95646" autoAdjust="0"/>
  </p:normalViewPr>
  <p:slideViewPr>
    <p:cSldViewPr snapToGrid="0" snapToObjects="1">
      <p:cViewPr varScale="1">
        <p:scale>
          <a:sx n="99" d="100"/>
          <a:sy n="99" d="100"/>
        </p:scale>
        <p:origin x="2034" y="84"/>
      </p:cViewPr>
      <p:guideLst>
        <p:guide orient="horz" pos="386"/>
        <p:guide orient="horz" pos="2881"/>
        <p:guide orient="horz" pos="3886"/>
        <p:guide orient="horz" pos="4763"/>
        <p:guide pos="501"/>
        <p:guide pos="2731"/>
      </p:guideLst>
    </p:cSldViewPr>
  </p:slideViewPr>
  <p:notesTextViewPr>
    <p:cViewPr>
      <p:scale>
        <a:sx n="66" d="100"/>
        <a:sy n="66"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DC461C5F-14E8-4410-8BE6-5243D4D3B60A}" type="datetimeFigureOut">
              <a:rPr lang="en-US" smtClean="0"/>
              <a:t>3/23/2022</a:t>
            </a:fld>
            <a:endParaRPr lang="en-US" dirty="0"/>
          </a:p>
        </p:txBody>
      </p:sp>
      <p:sp>
        <p:nvSpPr>
          <p:cNvPr id="4" name="Slide Image Placeholder 3"/>
          <p:cNvSpPr>
            <a:spLocks noGrp="1" noRot="1" noChangeAspect="1"/>
          </p:cNvSpPr>
          <p:nvPr>
            <p:ph type="sldImg" idx="2"/>
          </p:nvPr>
        </p:nvSpPr>
        <p:spPr>
          <a:xfrm>
            <a:off x="768350" y="746125"/>
            <a:ext cx="5268913" cy="37290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D7D0A7F9-B7F5-425F-A913-CBE7D238745C}" type="slidenum">
              <a:rPr lang="en-US" smtClean="0"/>
              <a:t>‹#›</a:t>
            </a:fld>
            <a:endParaRPr lang="en-US" dirty="0"/>
          </a:p>
        </p:txBody>
      </p:sp>
    </p:spTree>
    <p:extLst>
      <p:ext uri="{BB962C8B-B14F-4D97-AF65-F5344CB8AC3E}">
        <p14:creationId xmlns:p14="http://schemas.microsoft.com/office/powerpoint/2010/main" val="213467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sp>
        <p:nvSpPr>
          <p:cNvPr id="3" name="PlaceholderTitle"/>
          <p:cNvSpPr>
            <a:spLocks noGrp="1"/>
          </p:cNvSpPr>
          <p:nvPr>
            <p:ph type="title" idx="10" hasCustomPrompt="1"/>
          </p:nvPr>
        </p:nvSpPr>
        <p:spPr>
          <a:xfrm>
            <a:off x="795528" y="1709928"/>
            <a:ext cx="9107424" cy="1554480"/>
          </a:xfrm>
        </p:spPr>
        <p:txBody>
          <a:bodyPr vert="horz" wrap="square" lIns="0" tIns="0" rIns="0" bIns="0" anchor="b">
            <a:spAutoFit/>
          </a:bodyPr>
          <a:lstStyle>
            <a:lvl1pPr algn="l">
              <a:lnSpc>
                <a:spcPct val="110000"/>
              </a:lnSpc>
              <a:spcBef>
                <a:spcPct val="9500"/>
              </a:spcBef>
              <a:buFontTx/>
              <a:buNone/>
              <a:defRPr sz="2400" b="0" i="0">
                <a:solidFill>
                  <a:schemeClr val="tx2"/>
                </a:solidFill>
                <a:latin typeface="Arial"/>
              </a:defRPr>
            </a:lvl1pPr>
          </a:lstStyle>
          <a:p>
            <a:r>
              <a:rPr lang="en-US"/>
              <a:t>[Presentation title]</a:t>
            </a:r>
          </a:p>
        </p:txBody>
      </p:sp>
      <p:cxnSp>
        <p:nvCxnSpPr>
          <p:cNvPr id="4" name="Straight Connector 3"/>
          <p:cNvCxnSpPr/>
          <p:nvPr userDrawn="1"/>
        </p:nvCxnSpPr>
        <p:spPr>
          <a:xfrm>
            <a:off x="795528" y="658368"/>
            <a:ext cx="910742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PlaceholderDate"/>
          <p:cNvSpPr>
            <a:spLocks noGrp="1"/>
          </p:cNvSpPr>
          <p:nvPr>
            <p:ph type="body" idx="11" hasCustomPrompt="1"/>
          </p:nvPr>
        </p:nvSpPr>
        <p:spPr>
          <a:xfrm>
            <a:off x="4096512" y="3493008"/>
            <a:ext cx="3008376" cy="365760"/>
          </a:xfrm>
        </p:spPr>
        <p:txBody>
          <a:bodyPr vert="horz" wrap="none" lIns="0" tIns="0" rIns="0" bIns="0" anchor="t">
            <a:noAutofit/>
          </a:bodyPr>
          <a:lstStyle>
            <a:lvl1pPr marL="3175" indent="0" algn="l">
              <a:spcBef>
                <a:spcPts val="10"/>
              </a:spcBef>
              <a:buFontTx/>
              <a:buNone/>
              <a:defRPr sz="1400" b="0" i="0">
                <a:solidFill>
                  <a:schemeClr val="bg2"/>
                </a:solidFill>
                <a:latin typeface="Arial"/>
              </a:defRPr>
            </a:lvl1pPr>
            <a:lvl2pPr marL="0" indent="0" algn="l">
              <a:buFontTx/>
              <a:buNone/>
              <a:defRPr sz="1400" b="0" i="0">
                <a:solidFill>
                  <a:schemeClr val="bg2"/>
                </a:solidFill>
                <a:latin typeface="Arial"/>
              </a:defRPr>
            </a:lvl2pPr>
            <a:lvl3pPr marL="210312" indent="0" algn="l">
              <a:buFontTx/>
              <a:buNone/>
              <a:defRPr sz="1400" b="0" i="0">
                <a:solidFill>
                  <a:schemeClr val="bg2"/>
                </a:solidFill>
                <a:latin typeface="Arial"/>
              </a:defRPr>
            </a:lvl3pPr>
            <a:lvl4pPr marL="420624" indent="0" algn="l">
              <a:buFontTx/>
              <a:buNone/>
              <a:defRPr sz="1400" b="0" i="0">
                <a:solidFill>
                  <a:schemeClr val="bg2"/>
                </a:solidFill>
                <a:latin typeface="Arial"/>
              </a:defRPr>
            </a:lvl4pPr>
            <a:lvl5pPr marL="649224" indent="0" algn="l">
              <a:buFontTx/>
              <a:buNone/>
              <a:defRPr sz="1400" b="0" i="0">
                <a:solidFill>
                  <a:schemeClr val="bg2"/>
                </a:solidFill>
                <a:latin typeface="Arial"/>
              </a:defRPr>
            </a:lvl5pPr>
          </a:lstStyle>
          <a:p>
            <a:pPr lvl="0"/>
            <a:r>
              <a:rPr lang="en-US"/>
              <a:t>[Date]</a:t>
            </a:r>
          </a:p>
        </p:txBody>
      </p:sp>
      <p:sp>
        <p:nvSpPr>
          <p:cNvPr id="6" name="PlaceholderSubtitle"/>
          <p:cNvSpPr>
            <a:spLocks noGrp="1"/>
          </p:cNvSpPr>
          <p:nvPr>
            <p:ph type="subTitle" sz="quarter" idx="12" hasCustomPrompt="1"/>
          </p:nvPr>
        </p:nvSpPr>
        <p:spPr>
          <a:xfrm>
            <a:off x="795528" y="3493008"/>
            <a:ext cx="3008376" cy="365760"/>
          </a:xfrm>
          <a:prstGeom prst="rect">
            <a:avLst/>
          </a:prstGeom>
        </p:spPr>
        <p:txBody>
          <a:bodyPr vert="horz" wrap="none" lIns="0" tIns="0" rIns="0" bIns="0" anchor="t">
            <a:noAutofit/>
          </a:bodyPr>
          <a:lstStyle>
            <a:lvl1pPr marL="0" indent="0" algn="l">
              <a:spcBef>
                <a:spcPts val="10"/>
              </a:spcBef>
              <a:buFontTx/>
              <a:buNone/>
              <a:defRPr sz="1400" b="1" i="0">
                <a:solidFill>
                  <a:schemeClr val="bg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Event name/subtitle</a:t>
            </a:r>
          </a:p>
        </p:txBody>
      </p:sp>
      <p:sp>
        <p:nvSpPr>
          <p:cNvPr id="7" name="PresentationContact"/>
          <p:cNvSpPr>
            <a:spLocks noGrp="1"/>
          </p:cNvSpPr>
          <p:nvPr>
            <p:ph type="body" sz="quarter" idx="13" hasCustomPrompt="1"/>
          </p:nvPr>
        </p:nvSpPr>
        <p:spPr>
          <a:xfrm>
            <a:off x="795528" y="5641848"/>
            <a:ext cx="4114800" cy="914400"/>
          </a:xfrm>
          <a:prstGeom prst="rect">
            <a:avLst/>
          </a:prstGeom>
        </p:spPr>
        <p:txBody>
          <a:bodyPr vert="horz" wrap="square" lIns="0" tIns="36576" rIns="36576" bIns="36576" anchor="b">
            <a:noAutofit/>
          </a:bodyPr>
          <a:lstStyle>
            <a:lvl1pPr marL="3175" indent="0" algn="l">
              <a:lnSpc>
                <a:spcPct val="110000"/>
              </a:lnSpc>
              <a:spcBef>
                <a:spcPts val="910"/>
              </a:spcBef>
              <a:buFontTx/>
              <a:buNone/>
              <a:defRPr sz="1200" b="0" i="0">
                <a:solidFill>
                  <a:schemeClr val="tx1"/>
                </a:solidFill>
                <a:latin typeface="Arial"/>
              </a:defRPr>
            </a:lvl1pPr>
            <a:lvl2pPr marL="0" indent="0" algn="l">
              <a:buFontTx/>
              <a:buNone/>
              <a:defRPr sz="1200" b="0" i="0">
                <a:solidFill>
                  <a:schemeClr val="tx1"/>
                </a:solidFill>
                <a:latin typeface="Arial"/>
              </a:defRPr>
            </a:lvl2pPr>
            <a:lvl3pPr marL="210312" indent="0" algn="l">
              <a:buFontTx/>
              <a:buNone/>
              <a:defRPr sz="1200" b="0" i="0">
                <a:solidFill>
                  <a:schemeClr val="tx1"/>
                </a:solidFill>
                <a:latin typeface="Arial"/>
              </a:defRPr>
            </a:lvl3pPr>
            <a:lvl4pPr marL="420624" indent="0" algn="l">
              <a:buFontTx/>
              <a:buNone/>
              <a:defRPr sz="1200" b="0" i="0">
                <a:solidFill>
                  <a:schemeClr val="tx1"/>
                </a:solidFill>
                <a:latin typeface="Arial"/>
              </a:defRPr>
            </a:lvl4pPr>
            <a:lvl5pPr marL="649224" indent="0" algn="l">
              <a:buFontTx/>
              <a:buNone/>
              <a:defRPr sz="1200" b="0" i="0">
                <a:solidFill>
                  <a:schemeClr val="tx1"/>
                </a:solidFill>
                <a:latin typeface="Arial"/>
              </a:defRPr>
            </a:lvl5pPr>
          </a:lstStyle>
          <a:p>
            <a:pPr lvl="0"/>
            <a:r>
              <a:rPr lang="en-US"/>
              <a:t>Name, Title, Group</a:t>
            </a:r>
          </a:p>
        </p:txBody>
      </p:sp>
      <p:cxnSp>
        <p:nvCxnSpPr>
          <p:cNvPr id="8" name="Straight Connector 7"/>
          <p:cNvCxnSpPr/>
          <p:nvPr userDrawn="1"/>
        </p:nvCxnSpPr>
        <p:spPr>
          <a:xfrm>
            <a:off x="795528" y="6601968"/>
            <a:ext cx="9107424"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ConfidentialInternal"/>
          <p:cNvSpPr txBox="1"/>
          <p:nvPr userDrawn="1"/>
        </p:nvSpPr>
        <p:spPr>
          <a:xfrm>
            <a:off x="2724912" y="429768"/>
            <a:ext cx="7178040" cy="182880"/>
          </a:xfrm>
          <a:prstGeom prst="rect">
            <a:avLst/>
          </a:prstGeom>
          <a:noFill/>
        </p:spPr>
        <p:txBody>
          <a:bodyPr vert="horz" wrap="none" lIns="0" tIns="0" rIns="0" bIns="0" rtlCol="0" anchor="ctr">
            <a:noAutofit/>
          </a:bodyPr>
          <a:lstStyle/>
          <a:p>
            <a:pPr algn="r">
              <a:lnSpc>
                <a:spcPct val="110000"/>
              </a:lnSpc>
            </a:pPr>
            <a:endParaRPr lang="en-GB" sz="800" b="0" i="0" cap="all" spc="210" dirty="0">
              <a:solidFill>
                <a:schemeClr val="tx2"/>
              </a:solidFill>
              <a:latin typeface="Arial"/>
            </a:endParaRPr>
          </a:p>
        </p:txBody>
      </p:sp>
      <p:sp>
        <p:nvSpPr>
          <p:cNvPr id="10" name="Confidential"/>
          <p:cNvSpPr txBox="1"/>
          <p:nvPr userDrawn="1"/>
        </p:nvSpPr>
        <p:spPr>
          <a:xfrm>
            <a:off x="475488" y="7027587"/>
            <a:ext cx="7178040" cy="227755"/>
          </a:xfrm>
          <a:prstGeom prst="rect">
            <a:avLst/>
          </a:prstGeom>
          <a:noFill/>
        </p:spPr>
        <p:txBody>
          <a:bodyPr vert="horz" wrap="square" lIns="0" tIns="45720" rIns="0" bIns="45720" rtlCol="0" anchor="ctr">
            <a:spAutoFit/>
          </a:bodyPr>
          <a:lstStyle/>
          <a:p>
            <a:pPr algn="r">
              <a:lnSpc>
                <a:spcPct val="110000"/>
              </a:lnSpc>
            </a:pPr>
            <a:endParaRPr lang="en-GB" sz="800" b="0" i="0" cap="all" spc="210" dirty="0">
              <a:solidFill>
                <a:schemeClr val="tx2"/>
              </a:solidFill>
              <a:latin typeface="Arial"/>
            </a:endParaRPr>
          </a:p>
        </p:txBody>
      </p:sp>
      <p:sp>
        <p:nvSpPr>
          <p:cNvPr id="11" name="BrandLogo"/>
          <p:cNvSpPr>
            <a:spLocks noGrp="1"/>
          </p:cNvSpPr>
          <p:nvPr>
            <p:ph type="clipArt" sz="quarter" idx="14" hasCustomPrompt="1"/>
          </p:nvPr>
        </p:nvSpPr>
        <p:spPr>
          <a:xfrm>
            <a:off x="8439911" y="6821424"/>
            <a:ext cx="1600200" cy="374904"/>
          </a:xfrm>
          <a:prstGeom prst="rect">
            <a:avLst/>
          </a:prstGeom>
        </p:spPr>
        <p:txBody>
          <a:bodyPr vert="horz" wrap="square" lIns="36576" tIns="36576" rIns="36576" bIns="36576" anchor="t">
            <a:noAutofit/>
          </a:bodyPr>
          <a:lstStyle>
            <a:lvl1pPr marL="3175" indent="0" algn="r">
              <a:buFontTx/>
              <a:buNone/>
              <a:defRPr sz="1100" b="0" i="0">
                <a:solidFill>
                  <a:schemeClr val="bg2"/>
                </a:solidFill>
              </a:defRPr>
            </a:lvl1pPr>
          </a:lstStyle>
          <a:p>
            <a:r>
              <a:rPr lang="en-US" dirty="0"/>
              <a:t>[JPM BRAND]</a:t>
            </a:r>
          </a:p>
        </p:txBody>
      </p:sp>
      <p:sp>
        <p:nvSpPr>
          <p:cNvPr id="12" name="JointPitchLogo"/>
          <p:cNvSpPr>
            <a:spLocks noGrp="1"/>
          </p:cNvSpPr>
          <p:nvPr>
            <p:ph type="media" sz="quarter" idx="15" hasCustomPrompt="1"/>
          </p:nvPr>
        </p:nvSpPr>
        <p:spPr>
          <a:xfrm>
            <a:off x="8439911" y="6729984"/>
            <a:ext cx="640080" cy="283464"/>
          </a:xfrm>
          <a:prstGeom prst="rect">
            <a:avLst/>
          </a:prstGeom>
        </p:spPr>
        <p:txBody>
          <a:bodyPr vert="horz" wrap="square" lIns="36576" tIns="36576" rIns="36576" bIns="36576" anchor="b">
            <a:noAutofit/>
          </a:bodyPr>
          <a:lstStyle>
            <a:lvl1pPr marL="3175" indent="0" algn="l">
              <a:buFontTx/>
              <a:buNone/>
              <a:defRPr sz="1100" b="0" i="0">
                <a:solidFill>
                  <a:schemeClr val="tx2"/>
                </a:solidFill>
              </a:defRPr>
            </a:lvl1pPr>
          </a:lstStyle>
          <a:p>
            <a:r>
              <a:rPr lang="en-US" dirty="0"/>
              <a:t>[JOINT BRAND]</a:t>
            </a:r>
          </a:p>
        </p:txBody>
      </p:sp>
      <p:sp>
        <p:nvSpPr>
          <p:cNvPr id="13" name="CoverGraphic"/>
          <p:cNvSpPr>
            <a:spLocks noGrp="1"/>
          </p:cNvSpPr>
          <p:nvPr>
            <p:ph type="pic" sz="quarter" idx="16" hasCustomPrompt="1"/>
            <p:custDataLst>
              <p:tags r:id="rId1"/>
            </p:custDataLst>
          </p:nvPr>
        </p:nvSpPr>
        <p:spPr>
          <a:xfrm>
            <a:off x="795528" y="1389888"/>
            <a:ext cx="1737360" cy="274320"/>
          </a:xfrm>
          <a:prstGeom prst="rect">
            <a:avLst/>
          </a:prstGeom>
        </p:spPr>
        <p:txBody>
          <a:bodyPr vert="horz" wrap="square" lIns="36576" tIns="36576" rIns="36576" bIns="36576" anchor="t">
            <a:noAutofit/>
          </a:bodyPr>
          <a:lstStyle>
            <a:lvl1pPr marL="3175" indent="0" algn="r">
              <a:buFontTx/>
              <a:buNone/>
              <a:defRPr sz="1100" b="0" i="0">
                <a:solidFill>
                  <a:schemeClr val="bg2"/>
                </a:solidFill>
              </a:defRPr>
            </a:lvl1pPr>
          </a:lstStyle>
          <a:p>
            <a:r>
              <a:rPr lang="en-US" dirty="0"/>
              <a:t>[COVER GRAPHIC]</a:t>
            </a:r>
          </a:p>
        </p:txBody>
      </p:sp>
      <p:sp>
        <p:nvSpPr>
          <p:cNvPr id="14" name="ClientLogo"/>
          <p:cNvSpPr>
            <a:spLocks noGrp="1"/>
          </p:cNvSpPr>
          <p:nvPr>
            <p:ph type="pic" sz="quarter" idx="17" hasCustomPrompt="1"/>
            <p:custDataLst>
              <p:tags r:id="rId2"/>
            </p:custDataLst>
          </p:nvPr>
        </p:nvSpPr>
        <p:spPr>
          <a:xfrm>
            <a:off x="795528" y="923544"/>
            <a:ext cx="3657600" cy="694944"/>
          </a:xfrm>
          <a:prstGeom prst="rect">
            <a:avLst/>
          </a:prstGeom>
        </p:spPr>
        <p:txBody>
          <a:bodyPr vert="horz" wrap="square" lIns="36576" tIns="36576" rIns="36576" bIns="36576" anchor="t">
            <a:noAutofit/>
          </a:bodyPr>
          <a:lstStyle>
            <a:lvl1pPr marL="3175" indent="0" algn="r">
              <a:buFontTx/>
              <a:buNone/>
              <a:defRPr sz="1100" b="0" i="0">
                <a:solidFill>
                  <a:schemeClr val="bg2"/>
                </a:solidFill>
              </a:defRPr>
            </a:lvl1pPr>
          </a:lstStyle>
          <a:p>
            <a:r>
              <a:rPr lang="en-US" dirty="0"/>
              <a:t>[CLIENT LOGO]</a:t>
            </a:r>
          </a:p>
        </p:txBody>
      </p:sp>
    </p:spTree>
    <p:extLst>
      <p:ext uri="{BB962C8B-B14F-4D97-AF65-F5344CB8AC3E}">
        <p14:creationId xmlns:p14="http://schemas.microsoft.com/office/powerpoint/2010/main" val="375384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wo Top One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4279392" cy="19659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5623560" y="18928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795528" y="4407408"/>
            <a:ext cx="9107424"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2295790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PageSubtitle"/>
          <p:cNvSpPr>
            <a:spLocks noGrp="1"/>
          </p:cNvSpPr>
          <p:nvPr>
            <p:ph type="subTitle" idx="10" hasCustomPrompt="1"/>
          </p:nvPr>
        </p:nvSpPr>
        <p:spPr>
          <a:xfrm>
            <a:off x="795528" y="1115568"/>
            <a:ext cx="9107424" cy="365760"/>
          </a:xfr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203263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71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3" name="PlaceholderTitle"/>
          <p:cNvSpPr>
            <a:spLocks noGrp="1"/>
          </p:cNvSpPr>
          <p:nvPr>
            <p:ph type="title" idx="10" hasCustomPrompt="1"/>
          </p:nvPr>
        </p:nvSpPr>
        <p:spPr>
          <a:xfrm>
            <a:off x="795528" y="2441448"/>
            <a:ext cx="9107424" cy="1554480"/>
          </a:xfrm>
        </p:spPr>
        <p:txBody>
          <a:bodyPr vert="horz" wrap="square" lIns="0" tIns="0" rIns="0" bIns="0" anchor="b">
            <a:noAutofit/>
          </a:bodyPr>
          <a:lstStyle>
            <a:lvl1pPr algn="l">
              <a:lnSpc>
                <a:spcPct val="110000"/>
              </a:lnSpc>
              <a:spcBef>
                <a:spcPct val="0"/>
              </a:spcBef>
              <a:buFontTx/>
              <a:buNone/>
              <a:defRPr sz="2400" b="0" i="0">
                <a:solidFill>
                  <a:schemeClr val="tx2"/>
                </a:solidFill>
                <a:latin typeface="Arial"/>
              </a:defRPr>
            </a:lvl1pPr>
          </a:lstStyle>
          <a:p>
            <a:r>
              <a:rPr lang="en-US"/>
              <a:t>Click to edit Section Divider title</a:t>
            </a:r>
          </a:p>
        </p:txBody>
      </p:sp>
      <p:cxnSp>
        <p:nvCxnSpPr>
          <p:cNvPr id="4" name="Straight Connector 3"/>
          <p:cNvCxnSpPr/>
          <p:nvPr userDrawn="1"/>
        </p:nvCxnSpPr>
        <p:spPr>
          <a:xfrm>
            <a:off x="795528" y="658368"/>
            <a:ext cx="910742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PageSubtitle"/>
          <p:cNvSpPr>
            <a:spLocks noGrp="1"/>
          </p:cNvSpPr>
          <p:nvPr>
            <p:ph type="subTitle" idx="11" hasCustomPrompt="1"/>
          </p:nvPr>
        </p:nvSpPr>
        <p:spPr>
          <a:xfrm>
            <a:off x="795528" y="4133088"/>
            <a:ext cx="9107424" cy="411480"/>
          </a:xfrm>
        </p:spPr>
        <p:txBody>
          <a:bodyPr vert="horz" wrap="square" lIns="0" tIns="0" rIns="0" bIns="0" anchor="t">
            <a:noAutofit/>
          </a:bodyPr>
          <a:lstStyle>
            <a:lvl1pPr marL="0" indent="0" algn="l">
              <a:lnSpc>
                <a:spcPct val="110000"/>
              </a:lnSpc>
              <a:spcBef>
                <a:spcPts val="910"/>
              </a:spcBef>
              <a:buFontTx/>
              <a:buNone/>
              <a:defRPr sz="1400" b="1" i="0">
                <a:solidFill>
                  <a:schemeClr val="bg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add Section Divider subtitle</a:t>
            </a:r>
          </a:p>
        </p:txBody>
      </p:sp>
      <p:cxnSp>
        <p:nvCxnSpPr>
          <p:cNvPr id="6" name="Straight Connector 5"/>
          <p:cNvCxnSpPr/>
          <p:nvPr userDrawn="1"/>
        </p:nvCxnSpPr>
        <p:spPr>
          <a:xfrm>
            <a:off x="795528" y="6601968"/>
            <a:ext cx="9107424"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ConfidentialInternal"/>
          <p:cNvSpPr txBox="1"/>
          <p:nvPr userDrawn="1"/>
        </p:nvSpPr>
        <p:spPr>
          <a:xfrm>
            <a:off x="2724912" y="246888"/>
            <a:ext cx="7178040" cy="219456"/>
          </a:xfrm>
          <a:prstGeom prst="rect">
            <a:avLst/>
          </a:prstGeom>
          <a:noFill/>
        </p:spPr>
        <p:txBody>
          <a:bodyPr vert="horz" wrap="square" lIns="0" tIns="0" rIns="0" bIns="0" rtlCol="0" anchor="ctr">
            <a:noAutofit/>
          </a:bodyPr>
          <a:lstStyle/>
          <a:p>
            <a:pPr algn="r">
              <a:lnSpc>
                <a:spcPct val="110000"/>
              </a:lnSpc>
            </a:pPr>
            <a:r>
              <a:rPr lang="en-GB" sz="800" b="0" i="0" cap="all" spc="210" dirty="0">
                <a:solidFill>
                  <a:schemeClr val="tx2"/>
                </a:solidFill>
                <a:latin typeface="Arial"/>
              </a:rPr>
              <a:t>STRICTLY PRIVATE AND CONFIDENTIAL</a:t>
            </a:r>
          </a:p>
        </p:txBody>
      </p:sp>
      <p:sp>
        <p:nvSpPr>
          <p:cNvPr id="8" name="Confidential"/>
          <p:cNvSpPr txBox="1"/>
          <p:nvPr userDrawn="1"/>
        </p:nvSpPr>
        <p:spPr>
          <a:xfrm>
            <a:off x="475488" y="7027587"/>
            <a:ext cx="7178040" cy="227755"/>
          </a:xfrm>
          <a:prstGeom prst="rect">
            <a:avLst/>
          </a:prstGeom>
          <a:noFill/>
        </p:spPr>
        <p:txBody>
          <a:bodyPr vert="horz" wrap="square" lIns="0" tIns="45720" rIns="0" bIns="45720" rtlCol="0" anchor="ctr">
            <a:spAutoFit/>
          </a:bodyPr>
          <a:lstStyle/>
          <a:p>
            <a:pPr algn="r">
              <a:lnSpc>
                <a:spcPct val="110000"/>
              </a:lnSpc>
            </a:pPr>
            <a:endParaRPr lang="en-GB" sz="800" b="0" i="0" cap="all" spc="210" dirty="0">
              <a:solidFill>
                <a:schemeClr val="tx2"/>
              </a:solidFill>
              <a:latin typeface="Arial"/>
            </a:endParaRPr>
          </a:p>
        </p:txBody>
      </p:sp>
      <p:sp>
        <p:nvSpPr>
          <p:cNvPr id="9" name="PageNumber"/>
          <p:cNvSpPr txBox="1"/>
          <p:nvPr userDrawn="1"/>
        </p:nvSpPr>
        <p:spPr>
          <a:xfrm>
            <a:off x="5234940" y="6918985"/>
            <a:ext cx="228600" cy="152349"/>
          </a:xfrm>
          <a:prstGeom prst="rect">
            <a:avLst/>
          </a:prstGeom>
          <a:noFill/>
        </p:spPr>
        <p:txBody>
          <a:bodyPr vert="horz" wrap="square" lIns="0" tIns="0" rIns="0" bIns="0" rtlCol="0" anchor="ctr">
            <a:spAutoFit/>
          </a:bodyPr>
          <a:lstStyle/>
          <a:p>
            <a:pPr algn="l">
              <a:lnSpc>
                <a:spcPct val="110000"/>
              </a:lnSpc>
            </a:pPr>
            <a:endParaRPr lang="en-GB" sz="900" b="0" i="0" dirty="0">
              <a:solidFill>
                <a:schemeClr val="tx2"/>
              </a:solidFill>
              <a:latin typeface="Arial"/>
            </a:endParaRPr>
          </a:p>
        </p:txBody>
      </p:sp>
      <p:sp>
        <p:nvSpPr>
          <p:cNvPr id="12" name="Rectangle 11"/>
          <p:cNvSpPr>
            <a:spLocks noChangeAspect="1"/>
          </p:cNvSpPr>
          <p:nvPr userDrawn="1">
            <p:custDataLst>
              <p:tags r:id="rId1"/>
            </p:custDataLst>
          </p:nvPr>
        </p:nvSpPr>
        <p:spPr>
          <a:xfrm>
            <a:off x="8614197" y="6821424"/>
            <a:ext cx="1288755" cy="259232"/>
          </a:xfrm>
          <a:prstGeom prst="rect">
            <a:avLst/>
          </a:prstGeom>
          <a:blipFill>
            <a:blip r:embed="rId3"/>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GB" sz="1200" dirty="0">
              <a:solidFill>
                <a:schemeClr val="tx2"/>
              </a:solidFill>
            </a:endParaRPr>
          </a:p>
        </p:txBody>
      </p:sp>
    </p:spTree>
    <p:extLst>
      <p:ext uri="{BB962C8B-B14F-4D97-AF65-F5344CB8AC3E}">
        <p14:creationId xmlns:p14="http://schemas.microsoft.com/office/powerpoint/2010/main" val="1222173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ection Header">
    <p:spTree>
      <p:nvGrpSpPr>
        <p:cNvPr id="1" name=""/>
        <p:cNvGrpSpPr/>
        <p:nvPr/>
      </p:nvGrpSpPr>
      <p:grpSpPr>
        <a:xfrm>
          <a:off x="0" y="0"/>
          <a:ext cx="0" cy="0"/>
          <a:chOff x="0" y="0"/>
          <a:chExt cx="0" cy="0"/>
        </a:xfrm>
      </p:grpSpPr>
      <p:sp>
        <p:nvSpPr>
          <p:cNvPr id="3" name="AgendaLabel"/>
          <p:cNvSpPr txBox="1"/>
          <p:nvPr userDrawn="1">
            <p:custDataLst>
              <p:tags r:id="rId1"/>
            </p:custDataLst>
          </p:nvPr>
        </p:nvSpPr>
        <p:spPr>
          <a:xfrm>
            <a:off x="795528" y="246888"/>
            <a:ext cx="9107424" cy="685800"/>
          </a:xfrm>
          <a:prstGeom prst="rect">
            <a:avLst/>
          </a:prstGeom>
          <a:noFill/>
        </p:spPr>
        <p:txBody>
          <a:bodyPr vert="horz" wrap="square" lIns="0" tIns="0" rIns="0" bIns="0" rtlCol="0" anchor="b">
            <a:noAutofit/>
          </a:bodyPr>
          <a:lstStyle/>
          <a:p>
            <a:pPr algn="l">
              <a:lnSpc>
                <a:spcPct val="110000"/>
              </a:lnSpc>
            </a:pPr>
            <a:r>
              <a:rPr lang="en-GB" sz="1800" b="0" i="0" dirty="0">
                <a:solidFill>
                  <a:schemeClr val="tx2"/>
                </a:solidFill>
                <a:latin typeface="Arial"/>
              </a:rPr>
              <a:t>Agenda</a:t>
            </a:r>
          </a:p>
        </p:txBody>
      </p:sp>
      <p:sp>
        <p:nvSpPr>
          <p:cNvPr id="4" name="AgendaPage"/>
          <p:cNvSpPr txBox="1"/>
          <p:nvPr userDrawn="1">
            <p:custDataLst>
              <p:tags r:id="rId2"/>
            </p:custDataLst>
          </p:nvPr>
        </p:nvSpPr>
        <p:spPr>
          <a:xfrm>
            <a:off x="9513422" y="1463040"/>
            <a:ext cx="389530" cy="295337"/>
          </a:xfrm>
          <a:prstGeom prst="rect">
            <a:avLst/>
          </a:prstGeom>
          <a:noFill/>
        </p:spPr>
        <p:txBody>
          <a:bodyPr vert="horz" wrap="none" lIns="0" tIns="45720" rIns="0" bIns="45720" rtlCol="0" anchor="t">
            <a:spAutoFit/>
          </a:bodyPr>
          <a:lstStyle/>
          <a:p>
            <a:pPr algn="r">
              <a:lnSpc>
                <a:spcPct val="110000"/>
              </a:lnSpc>
            </a:pPr>
            <a:r>
              <a:rPr lang="en-GB" sz="1300" b="0" i="0" dirty="0">
                <a:solidFill>
                  <a:schemeClr val="tx2"/>
                </a:solidFill>
                <a:latin typeface="Arial"/>
              </a:rPr>
              <a:t>Page</a:t>
            </a:r>
          </a:p>
        </p:txBody>
      </p:sp>
      <p:sp>
        <p:nvSpPr>
          <p:cNvPr id="5" name="AgendaTable"/>
          <p:cNvSpPr>
            <a:spLocks noGrp="1"/>
          </p:cNvSpPr>
          <p:nvPr>
            <p:ph type="tbl" idx="10"/>
          </p:nvPr>
        </p:nvSpPr>
        <p:spPr>
          <a:xfrm>
            <a:off x="777240" y="1828800"/>
            <a:ext cx="9107424" cy="5029200"/>
          </a:xfrm>
        </p:spPr>
        <p:txBody>
          <a:bodyPr/>
          <a:lstStyle>
            <a:lvl1pPr marL="3175" indent="0">
              <a:buFontTx/>
              <a:buNone/>
              <a:defRPr sz="1300" b="0" i="0">
                <a:solidFill>
                  <a:schemeClr val="bg2"/>
                </a:solidFill>
                <a:latin typeface="Arial"/>
              </a:defRPr>
            </a:lvl1pPr>
          </a:lstStyle>
          <a:p>
            <a:endParaRPr lang="en-US" dirty="0"/>
          </a:p>
        </p:txBody>
      </p:sp>
    </p:spTree>
    <p:extLst>
      <p:ext uri="{BB962C8B-B14F-4D97-AF65-F5344CB8AC3E}">
        <p14:creationId xmlns:p14="http://schemas.microsoft.com/office/powerpoint/2010/main" val="10138891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Disclaim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type="body" idx="10"/>
          </p:nvPr>
        </p:nvSpPr>
        <p:spPr>
          <a:xfrm>
            <a:off x="795528" y="1591056"/>
            <a:ext cx="9107424" cy="5029200"/>
          </a:xfrm>
        </p:spPr>
        <p:txBody>
          <a:bodyPr vert="horz" wrap="square" lIns="91440" tIns="36576" rIns="36576" bIns="36576" anchor="t">
            <a:noAutofit/>
          </a:bodyPr>
          <a:lstStyle>
            <a:lvl1pPr marL="3175" indent="0" algn="l">
              <a:lnSpc>
                <a:spcPct val="110000"/>
              </a:lnSpc>
              <a:spcBef>
                <a:spcPct val="0"/>
              </a:spcBef>
              <a:buFontTx/>
              <a:buNone/>
              <a:defRPr sz="1200" b="0" i="0">
                <a:solidFill>
                  <a:schemeClr val="tx2"/>
                </a:solidFill>
                <a:latin typeface="Arial"/>
              </a:defRPr>
            </a:lvl1pPr>
            <a:lvl2pPr marL="0" indent="0" algn="l">
              <a:lnSpc>
                <a:spcPct val="110000"/>
              </a:lnSpc>
              <a:spcBef>
                <a:spcPct val="0"/>
              </a:spcBef>
              <a:buFontTx/>
              <a:buNone/>
              <a:defRPr sz="1200" b="0" i="0">
                <a:solidFill>
                  <a:schemeClr val="tx2"/>
                </a:solidFill>
                <a:latin typeface="Arial"/>
              </a:defRPr>
            </a:lvl2pPr>
            <a:lvl3pPr marL="210312" indent="0" algn="l">
              <a:lnSpc>
                <a:spcPct val="110000"/>
              </a:lnSpc>
              <a:spcBef>
                <a:spcPct val="0"/>
              </a:spcBef>
              <a:buFontTx/>
              <a:buNone/>
              <a:defRPr sz="1200" b="0" i="0">
                <a:solidFill>
                  <a:schemeClr val="tx2"/>
                </a:solidFill>
                <a:latin typeface="Arial"/>
              </a:defRPr>
            </a:lvl3pPr>
            <a:lvl4pPr marL="420624" indent="0" algn="l">
              <a:lnSpc>
                <a:spcPct val="110000"/>
              </a:lnSpc>
              <a:spcBef>
                <a:spcPct val="0"/>
              </a:spcBef>
              <a:buFontTx/>
              <a:buNone/>
              <a:defRPr sz="1200" b="0" i="0">
                <a:solidFill>
                  <a:schemeClr val="tx2"/>
                </a:solidFill>
                <a:latin typeface="Arial"/>
              </a:defRPr>
            </a:lvl4pPr>
            <a:lvl5pPr marL="649224" indent="0" algn="l">
              <a:lnSpc>
                <a:spcPct val="110000"/>
              </a:lnSpc>
              <a:spcBef>
                <a:spcPct val="0"/>
              </a:spcBef>
              <a:buFontTx/>
              <a:buNone/>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5528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hree Content T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2852928" cy="44805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3922776" y="1892808"/>
            <a:ext cx="2852928"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7050024" y="1892808"/>
            <a:ext cx="2852928"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44533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hree Content W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PageSubtitle"/>
          <p:cNvSpPr>
            <a:spLocks noGrp="1"/>
          </p:cNvSpPr>
          <p:nvPr>
            <p:ph type="subTitle" idx="10" hasCustomPrompt="1"/>
          </p:nvPr>
        </p:nvSpPr>
        <p:spPr>
          <a:xfrm>
            <a:off x="795528" y="1115568"/>
            <a:ext cx="9107424" cy="365760"/>
          </a:xfrm>
        </p:spPr>
        <p:txBody>
          <a:bodyPr vert="horz" wrap="none" lIns="0" tIns="0" rIns="0" bIns="0" anchor="t">
            <a:noAutofit/>
          </a:bodyPr>
          <a:lstStyle>
            <a:lvl1pPr marL="0" indent="0" algn="l">
              <a:spcBef>
                <a:spcPts val="1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Event name/subtitle</a:t>
            </a:r>
          </a:p>
        </p:txBody>
      </p:sp>
      <p:sp>
        <p:nvSpPr>
          <p:cNvPr id="4" name="Content1"/>
          <p:cNvSpPr>
            <a:spLocks noGrp="1"/>
          </p:cNvSpPr>
          <p:nvPr>
            <p:ph sz="quarter" idx="11"/>
          </p:nvPr>
        </p:nvSpPr>
        <p:spPr>
          <a:xfrm>
            <a:off x="795528" y="1709928"/>
            <a:ext cx="9107424"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2"/>
          <p:cNvSpPr>
            <a:spLocks noGrp="1"/>
          </p:cNvSpPr>
          <p:nvPr>
            <p:ph sz="quarter" idx="12"/>
          </p:nvPr>
        </p:nvSpPr>
        <p:spPr>
          <a:xfrm>
            <a:off x="795528" y="3383280"/>
            <a:ext cx="9107424"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3"/>
          <p:cNvSpPr>
            <a:spLocks noGrp="1"/>
          </p:cNvSpPr>
          <p:nvPr>
            <p:ph sz="quarter" idx="13"/>
          </p:nvPr>
        </p:nvSpPr>
        <p:spPr>
          <a:xfrm>
            <a:off x="795528" y="5065776"/>
            <a:ext cx="9107424"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814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ix Conten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709928"/>
            <a:ext cx="4279392" cy="1307592"/>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795528" y="3383280"/>
            <a:ext cx="4279392"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795528" y="5065776"/>
            <a:ext cx="4279392"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4"/>
          <p:cNvSpPr>
            <a:spLocks noGrp="1"/>
          </p:cNvSpPr>
          <p:nvPr>
            <p:ph sz="quarter" idx="13"/>
          </p:nvPr>
        </p:nvSpPr>
        <p:spPr>
          <a:xfrm>
            <a:off x="5623560" y="1709928"/>
            <a:ext cx="4279392"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5"/>
          <p:cNvSpPr>
            <a:spLocks noGrp="1"/>
          </p:cNvSpPr>
          <p:nvPr>
            <p:ph sz="quarter" idx="14"/>
          </p:nvPr>
        </p:nvSpPr>
        <p:spPr>
          <a:xfrm>
            <a:off x="5623560" y="3383280"/>
            <a:ext cx="4279392"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6"/>
          <p:cNvSpPr>
            <a:spLocks noGrp="1"/>
          </p:cNvSpPr>
          <p:nvPr>
            <p:ph sz="quarter" idx="15"/>
          </p:nvPr>
        </p:nvSpPr>
        <p:spPr>
          <a:xfrm>
            <a:off x="5623560" y="5065776"/>
            <a:ext cx="4279392" cy="1307592"/>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ageSubtitle"/>
          <p:cNvSpPr>
            <a:spLocks noGrp="1"/>
          </p:cNvSpPr>
          <p:nvPr>
            <p:ph type="subTitle" sz="quarter" idx="16"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2617491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2852928" cy="19659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3922776" y="1892808"/>
            <a:ext cx="2852928"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7050024" y="1892808"/>
            <a:ext cx="2852928"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4"/>
          <p:cNvSpPr>
            <a:spLocks noGrp="1"/>
          </p:cNvSpPr>
          <p:nvPr>
            <p:ph sz="quarter" idx="13"/>
          </p:nvPr>
        </p:nvSpPr>
        <p:spPr>
          <a:xfrm>
            <a:off x="795528" y="4407408"/>
            <a:ext cx="2852928"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5"/>
          <p:cNvSpPr>
            <a:spLocks noGrp="1"/>
          </p:cNvSpPr>
          <p:nvPr>
            <p:ph sz="quarter" idx="14"/>
          </p:nvPr>
        </p:nvSpPr>
        <p:spPr>
          <a:xfrm>
            <a:off x="3922776" y="4407408"/>
            <a:ext cx="2852928"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6"/>
          <p:cNvSpPr>
            <a:spLocks noGrp="1"/>
          </p:cNvSpPr>
          <p:nvPr>
            <p:ph sz="quarter" idx="15"/>
          </p:nvPr>
        </p:nvSpPr>
        <p:spPr>
          <a:xfrm>
            <a:off x="7050024" y="4407408"/>
            <a:ext cx="2852928"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ageSubtitle"/>
          <p:cNvSpPr>
            <a:spLocks noGrp="1"/>
          </p:cNvSpPr>
          <p:nvPr>
            <p:ph type="subTitle" sz="quarter" idx="16"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19220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9107424" cy="44805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ageSubtitle"/>
          <p:cNvSpPr>
            <a:spLocks noGrp="1"/>
          </p:cNvSpPr>
          <p:nvPr>
            <p:ph type="subTitle" sz="quarter" idx="11"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43296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Eight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PageSubtitle"/>
          <p:cNvSpPr>
            <a:spLocks noGrp="1"/>
          </p:cNvSpPr>
          <p:nvPr>
            <p:ph type="subTitle" idx="10" hasCustomPrompt="1"/>
          </p:nvPr>
        </p:nvSpPr>
        <p:spPr>
          <a:xfrm>
            <a:off x="795528" y="1115568"/>
            <a:ext cx="9107424" cy="365760"/>
          </a:xfr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
        <p:nvSpPr>
          <p:cNvPr id="4" name="Content1"/>
          <p:cNvSpPr>
            <a:spLocks noGrp="1"/>
          </p:cNvSpPr>
          <p:nvPr>
            <p:ph sz="quarter" idx="11"/>
          </p:nvPr>
        </p:nvSpPr>
        <p:spPr>
          <a:xfrm>
            <a:off x="795528" y="18928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2"/>
          <p:cNvSpPr>
            <a:spLocks noGrp="1"/>
          </p:cNvSpPr>
          <p:nvPr>
            <p:ph sz="quarter" idx="12"/>
          </p:nvPr>
        </p:nvSpPr>
        <p:spPr>
          <a:xfrm>
            <a:off x="3118104" y="18928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3"/>
          <p:cNvSpPr>
            <a:spLocks noGrp="1"/>
          </p:cNvSpPr>
          <p:nvPr>
            <p:ph sz="quarter" idx="13"/>
          </p:nvPr>
        </p:nvSpPr>
        <p:spPr>
          <a:xfrm>
            <a:off x="5440680" y="18928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4"/>
          <p:cNvSpPr>
            <a:spLocks noGrp="1"/>
          </p:cNvSpPr>
          <p:nvPr>
            <p:ph sz="quarter" idx="14"/>
          </p:nvPr>
        </p:nvSpPr>
        <p:spPr>
          <a:xfrm>
            <a:off x="7763256" y="18928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5"/>
          <p:cNvSpPr>
            <a:spLocks noGrp="1"/>
          </p:cNvSpPr>
          <p:nvPr>
            <p:ph sz="quarter" idx="15"/>
          </p:nvPr>
        </p:nvSpPr>
        <p:spPr>
          <a:xfrm>
            <a:off x="795528" y="44074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6"/>
          <p:cNvSpPr>
            <a:spLocks noGrp="1"/>
          </p:cNvSpPr>
          <p:nvPr>
            <p:ph sz="quarter" idx="16"/>
          </p:nvPr>
        </p:nvSpPr>
        <p:spPr>
          <a:xfrm>
            <a:off x="3118104" y="44074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7"/>
          <p:cNvSpPr>
            <a:spLocks noGrp="1"/>
          </p:cNvSpPr>
          <p:nvPr>
            <p:ph sz="quarter" idx="17"/>
          </p:nvPr>
        </p:nvSpPr>
        <p:spPr>
          <a:xfrm>
            <a:off x="5440680" y="44074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8"/>
          <p:cNvSpPr>
            <a:spLocks noGrp="1"/>
          </p:cNvSpPr>
          <p:nvPr>
            <p:ph sz="quarter" idx="18"/>
          </p:nvPr>
        </p:nvSpPr>
        <p:spPr>
          <a:xfrm>
            <a:off x="7763256" y="4407408"/>
            <a:ext cx="2139696"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72844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PageSubtitle"/>
          <p:cNvSpPr>
            <a:spLocks noGrp="1"/>
          </p:cNvSpPr>
          <p:nvPr>
            <p:ph type="subTitle" idx="10" hasCustomPrompt="1"/>
          </p:nvPr>
        </p:nvSpPr>
        <p:spPr>
          <a:xfrm>
            <a:off x="795528" y="1115568"/>
            <a:ext cx="9107424" cy="365760"/>
          </a:xfr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
        <p:nvSpPr>
          <p:cNvPr id="4" name="Content1"/>
          <p:cNvSpPr>
            <a:spLocks noGrp="1"/>
          </p:cNvSpPr>
          <p:nvPr>
            <p:ph sz="quarter" idx="11"/>
          </p:nvPr>
        </p:nvSpPr>
        <p:spPr>
          <a:xfrm>
            <a:off x="795528" y="1892808"/>
            <a:ext cx="2194560"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2"/>
          <p:cNvSpPr>
            <a:spLocks noGrp="1"/>
          </p:cNvSpPr>
          <p:nvPr>
            <p:ph sz="quarter" idx="12"/>
          </p:nvPr>
        </p:nvSpPr>
        <p:spPr>
          <a:xfrm>
            <a:off x="3429000" y="1892808"/>
            <a:ext cx="6473952"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p:cNvCxnSpPr/>
          <p:nvPr userDrawn="1"/>
        </p:nvCxnSpPr>
        <p:spPr>
          <a:xfrm>
            <a:off x="3209544" y="1527048"/>
            <a:ext cx="0" cy="507492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442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887466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p>
        </p:txBody>
      </p:sp>
      <p:sp>
        <p:nvSpPr>
          <p:cNvPr id="3" name="Content Placeholder 2"/>
          <p:cNvSpPr>
            <a:spLocks noGrp="1"/>
          </p:cNvSpPr>
          <p:nvPr>
            <p:ph idx="1"/>
          </p:nvPr>
        </p:nvSpPr>
        <p:spPr>
          <a:xfrm>
            <a:off x="1527048" y="1828799"/>
            <a:ext cx="8074152" cy="4343401"/>
          </a:xfrm>
        </p:spPr>
        <p:txBody>
          <a:bodyPr/>
          <a:lstStyle>
            <a:lvl1pPr>
              <a:defRPr/>
            </a:lvl1pPr>
            <a:lvl2pPr>
              <a:defRPr/>
            </a:lvl2pPr>
            <a:lvl3pPr>
              <a:defRPr/>
            </a:lvl3pPr>
            <a:lvl4pPr>
              <a:defRPr/>
            </a:lvl4pPr>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38865079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ew Page">
    <p:spTree>
      <p:nvGrpSpPr>
        <p:cNvPr id="1" name=""/>
        <p:cNvGrpSpPr/>
        <p:nvPr/>
      </p:nvGrpSpPr>
      <p:grpSpPr>
        <a:xfrm>
          <a:off x="0" y="0"/>
          <a:ext cx="0" cy="0"/>
          <a:chOff x="0" y="0"/>
          <a:chExt cx="0" cy="0"/>
        </a:xfrm>
      </p:grpSpPr>
      <p:sp>
        <p:nvSpPr>
          <p:cNvPr id="5" name="Title 4"/>
          <p:cNvSpPr>
            <a:spLocks noGrp="1"/>
          </p:cNvSpPr>
          <p:nvPr>
            <p:ph type="title"/>
          </p:nvPr>
        </p:nvSpPr>
        <p:spPr>
          <a:xfrm>
            <a:off x="495968" y="560541"/>
            <a:ext cx="9720318" cy="339410"/>
          </a:xfrm>
        </p:spPr>
        <p:txBody>
          <a:bodyPr/>
          <a:lstStyle>
            <a:lvl1pPr>
              <a:defRPr>
                <a:solidFill>
                  <a:srgbClr val="00355F"/>
                </a:solidFill>
                <a:ea typeface="LF_Kai"/>
              </a:defRPr>
            </a:lvl1pPr>
          </a:lstStyle>
          <a:p>
            <a:r>
              <a:rPr lang="en-US" dirty="0"/>
              <a:t>Click to edit Master title style</a:t>
            </a:r>
          </a:p>
        </p:txBody>
      </p:sp>
      <p:sp>
        <p:nvSpPr>
          <p:cNvPr id="8" name="Text Placeholder 7"/>
          <p:cNvSpPr>
            <a:spLocks noGrp="1"/>
          </p:cNvSpPr>
          <p:nvPr>
            <p:ph type="body" sz="quarter" idx="14" hasCustomPrompt="1"/>
          </p:nvPr>
        </p:nvSpPr>
        <p:spPr>
          <a:xfrm>
            <a:off x="495971" y="899953"/>
            <a:ext cx="9708510" cy="363166"/>
          </a:xfrm>
        </p:spPr>
        <p:txBody>
          <a:bodyPr wrap="square" tIns="45680" bIns="45680">
            <a:spAutoFit/>
          </a:bodyPr>
          <a:lstStyle>
            <a:lvl1pPr>
              <a:defRPr sz="1600" b="1">
                <a:solidFill>
                  <a:schemeClr val="accent2"/>
                </a:solidFill>
                <a:ea typeface="LF_Kai"/>
              </a:defRPr>
            </a:lvl1pPr>
          </a:lstStyle>
          <a:p>
            <a:pPr lvl="0"/>
            <a:r>
              <a:rPr lang="en-US" dirty="0"/>
              <a:t>Subheading</a:t>
            </a:r>
          </a:p>
        </p:txBody>
      </p:sp>
      <p:sp>
        <p:nvSpPr>
          <p:cNvPr id="11" name="Content Placeholder 10"/>
          <p:cNvSpPr>
            <a:spLocks noGrp="1"/>
          </p:cNvSpPr>
          <p:nvPr>
            <p:ph sz="quarter" idx="12"/>
          </p:nvPr>
        </p:nvSpPr>
        <p:spPr>
          <a:xfrm>
            <a:off x="495971" y="1686812"/>
            <a:ext cx="9708510" cy="4803830"/>
          </a:xfrm>
        </p:spPr>
        <p:txBody>
          <a:bodyPr/>
          <a:lstStyle>
            <a:lvl1pPr>
              <a:defRPr>
                <a:ea typeface="LF_Kai"/>
              </a:defRPr>
            </a:lvl1pPr>
            <a:lvl2pPr>
              <a:defRPr>
                <a:ea typeface="LF_Kai"/>
              </a:defRPr>
            </a:lvl2pPr>
            <a:lvl3pPr>
              <a:defRPr>
                <a:ea typeface="LF_Kai"/>
              </a:defRPr>
            </a:lvl3pPr>
            <a:lvl4pPr>
              <a:defRPr>
                <a:ea typeface="LF_Kai"/>
              </a:defRPr>
            </a:lvl4pPr>
            <a:lvl5pPr>
              <a:defRPr>
                <a:ea typeface="LF_Ka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descr="Type:FootnoteFooter;FootnoteCount:0;"/>
          <p:cNvSpPr>
            <a:spLocks noGrp="1"/>
          </p:cNvSpPr>
          <p:nvPr>
            <p:ph type="body" sz="quarter" idx="15" hasCustomPrompt="1"/>
          </p:nvPr>
        </p:nvSpPr>
        <p:spPr>
          <a:xfrm>
            <a:off x="495971" y="6735608"/>
            <a:ext cx="9708510" cy="320088"/>
          </a:xfrm>
        </p:spPr>
        <p:txBody>
          <a:bodyPr wrap="square" tIns="137060" bIns="45686" anchor="b" anchorCtr="0">
            <a:spAutoFit/>
          </a:bodyPr>
          <a:lstStyle>
            <a:lvl1pPr marL="118784" indent="-118784">
              <a:spcBef>
                <a:spcPts val="0"/>
              </a:spcBef>
              <a:defRPr sz="800" i="1">
                <a:latin typeface="Arial" pitchFamily="34" charset="0"/>
                <a:ea typeface="LF_Kai"/>
                <a:cs typeface="Arial" pitchFamily="34" charset="0"/>
              </a:defRPr>
            </a:lvl1pPr>
            <a:lvl2pPr marL="118784" indent="-118784">
              <a:defRPr sz="800" i="1">
                <a:latin typeface="Arial" pitchFamily="34" charset="0"/>
                <a:cs typeface="Arial" pitchFamily="34" charset="0"/>
              </a:defRPr>
            </a:lvl2pPr>
            <a:lvl3pPr marL="118784" indent="-118784">
              <a:defRPr sz="800" i="1">
                <a:latin typeface="Arial" pitchFamily="34" charset="0"/>
                <a:cs typeface="Arial" pitchFamily="34" charset="0"/>
              </a:defRPr>
            </a:lvl3pPr>
            <a:lvl4pPr marL="118784" indent="-118784">
              <a:defRPr sz="800" i="1">
                <a:latin typeface="Arial" pitchFamily="34" charset="0"/>
                <a:cs typeface="Arial" pitchFamily="34" charset="0"/>
              </a:defRPr>
            </a:lvl4pPr>
            <a:lvl5pPr marL="118784" indent="-118784">
              <a:defRPr sz="800" i="1">
                <a:latin typeface="Arial" pitchFamily="34" charset="0"/>
                <a:cs typeface="Arial" pitchFamily="34" charset="0"/>
              </a:defRPr>
            </a:lvl5pPr>
          </a:lstStyle>
          <a:p>
            <a:pPr lvl="0"/>
            <a:r>
              <a:rPr lang="en-US" dirty="0"/>
              <a:t>[Footnote]</a:t>
            </a:r>
          </a:p>
        </p:txBody>
      </p:sp>
    </p:spTree>
    <p:extLst>
      <p:ext uri="{BB962C8B-B14F-4D97-AF65-F5344CB8AC3E}">
        <p14:creationId xmlns:p14="http://schemas.microsoft.com/office/powerpoint/2010/main" val="38768592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86658" indent="-186658" algn="l">
              <a:buClr>
                <a:srgbClr val="000000"/>
              </a:buClr>
              <a:buSzPct val="100000"/>
              <a:buFont typeface="Symbol"/>
              <a:buChar char="·"/>
              <a:defRPr b="0">
                <a:solidFill>
                  <a:srgbClr val="53565A"/>
                </a:solidFill>
              </a:defRPr>
            </a:lvl1pPr>
            <a:lvl2pPr marL="373315" indent="-186658" algn="l">
              <a:buClr>
                <a:srgbClr val="000000"/>
              </a:buClr>
              <a:buSzPct val="100000"/>
              <a:buFont typeface="Arial"/>
              <a:buChar char="–"/>
              <a:defRPr b="0">
                <a:solidFill>
                  <a:srgbClr val="53565A"/>
                </a:solidFill>
              </a:defRPr>
            </a:lvl2pPr>
            <a:lvl3pPr marL="559973" indent="-186658" algn="l">
              <a:buClr>
                <a:srgbClr val="000000"/>
              </a:buClr>
              <a:buSzPct val="100000"/>
              <a:buFont typeface="Wingdings" panose="05000000000000000000" pitchFamily="2" charset="2"/>
              <a:buChar char=""/>
              <a:defRPr b="0">
                <a:solidFill>
                  <a:srgbClr val="53565A"/>
                </a:solidFill>
              </a:defRPr>
            </a:lvl3pPr>
            <a:lvl4pPr marL="746630" indent="-186658" algn="l">
              <a:buClr>
                <a:srgbClr val="000000"/>
              </a:buClr>
              <a:buSzPct val="100000"/>
              <a:buFont typeface="Arial" panose="020B0604020202020204" pitchFamily="34" charset="0"/>
              <a:buChar char="○"/>
              <a:defRPr b="0">
                <a:solidFill>
                  <a:srgbClr val="53565A"/>
                </a:solidFill>
              </a:defRPr>
            </a:lvl4pPr>
            <a:lvl5pPr marL="933288" indent="-186658" algn="l">
              <a:buClr>
                <a:srgbClr val="000000"/>
              </a:buClr>
              <a:buSzPct val="100000"/>
              <a:buFont typeface="Symbol"/>
              <a:buChar char="·"/>
              <a:defRPr b="0">
                <a:solidFill>
                  <a:srgbClr val="53565A"/>
                </a:solidFill>
              </a:defRPr>
            </a:lvl5pPr>
            <a:lvl6pPr marL="1119946" indent="-186658" algn="l">
              <a:buClr>
                <a:srgbClr val="000000"/>
              </a:buClr>
              <a:buSzPct val="100000"/>
              <a:buFont typeface="Arial"/>
              <a:buChar char="–"/>
              <a:defRPr b="0">
                <a:solidFill>
                  <a:srgbClr val="53565A"/>
                </a:solidFill>
              </a:defRPr>
            </a:lvl6pPr>
            <a:lvl7pPr marL="1306603" indent="-186658" algn="l">
              <a:buClr>
                <a:srgbClr val="000000"/>
              </a:buClr>
              <a:buSzPct val="100000"/>
              <a:buFont typeface="Wingdings" panose="05000000000000000000" pitchFamily="2" charset="2"/>
              <a:buChar char=""/>
              <a:defRPr b="0">
                <a:solidFill>
                  <a:srgbClr val="53565A"/>
                </a:solidFill>
              </a:defRPr>
            </a:lvl7pPr>
            <a:lvl8pPr marL="1493261" indent="-186658" algn="l">
              <a:buClr>
                <a:srgbClr val="000000"/>
              </a:buClr>
              <a:buSzPct val="100000"/>
              <a:buFont typeface="Arial" panose="020B0604020202020204" pitchFamily="34" charset="0"/>
              <a:buChar char="○"/>
              <a:defRPr b="0">
                <a:solidFill>
                  <a:srgbClr val="53565A"/>
                </a:solidFill>
              </a:defRPr>
            </a:lvl8pPr>
            <a:lvl9pPr marL="1679919" indent="-186658" algn="l">
              <a:buClr>
                <a:srgbClr val="000000"/>
              </a:buClr>
              <a:buSzPct val="100000"/>
              <a:buFont typeface="Symbol"/>
              <a:buChar char="·"/>
              <a:defRPr b="0">
                <a:solidFill>
                  <a:srgbClr val="53565A"/>
                </a:solidFill>
              </a:defRPr>
            </a:lvl9pPr>
          </a:lstStyle>
          <a:p>
            <a:pPr lvl="0"/>
            <a:r>
              <a:rPr lang="en-US" dirty="0"/>
              <a:t>Click to edit Master text styles</a:t>
            </a:r>
          </a:p>
          <a:p>
            <a:pPr lvl="1"/>
            <a:r>
              <a:rPr lang="en-US" dirty="0"/>
              <a:t>Bullet level 2</a:t>
            </a:r>
          </a:p>
          <a:p>
            <a:pPr lvl="2"/>
            <a:r>
              <a:rPr lang="en-US" dirty="0"/>
              <a:t>Bullet level 3</a:t>
            </a:r>
          </a:p>
          <a:p>
            <a:pPr lvl="3"/>
            <a:r>
              <a:rPr lang="en-US" dirty="0"/>
              <a:t>Bullet level 4</a:t>
            </a:r>
          </a:p>
          <a:p>
            <a:pPr lvl="4"/>
            <a:r>
              <a:rPr lang="en-US" dirty="0"/>
              <a:t>Bullet level 5</a:t>
            </a:r>
          </a:p>
          <a:p>
            <a:pPr lvl="5"/>
            <a:r>
              <a:rPr lang="en-US" dirty="0"/>
              <a:t>Bullet level 6</a:t>
            </a:r>
          </a:p>
          <a:p>
            <a:pPr lvl="6"/>
            <a:r>
              <a:rPr lang="en-US" dirty="0"/>
              <a:t>Bullet level 7</a:t>
            </a:r>
          </a:p>
          <a:p>
            <a:pPr lvl="7"/>
            <a:r>
              <a:rPr lang="en-US" dirty="0"/>
              <a:t>Bullet level 8</a:t>
            </a:r>
          </a:p>
          <a:p>
            <a:pPr lvl="8"/>
            <a:r>
              <a:rPr lang="en-US" dirty="0"/>
              <a:t>Bullet level 9</a:t>
            </a:r>
          </a:p>
        </p:txBody>
      </p:sp>
      <p:sp>
        <p:nvSpPr>
          <p:cNvPr id="2" name="Title 1"/>
          <p:cNvSpPr>
            <a:spLocks noGrp="1"/>
          </p:cNvSpPr>
          <p:nvPr>
            <p:ph type="title"/>
          </p:nvPr>
        </p:nvSpPr>
        <p:spPr>
          <a:solidFill>
            <a:schemeClr val="bg1"/>
          </a:solidFill>
        </p:spPr>
        <p:txBody>
          <a:bodyPr/>
          <a:lstStyle/>
          <a:p>
            <a:r>
              <a:rPr lang="en-US" dirty="0"/>
              <a:t>Click to edit Master title style</a:t>
            </a:r>
          </a:p>
        </p:txBody>
      </p:sp>
    </p:spTree>
    <p:extLst>
      <p:ext uri="{BB962C8B-B14F-4D97-AF65-F5344CB8AC3E}">
        <p14:creationId xmlns:p14="http://schemas.microsoft.com/office/powerpoint/2010/main" val="159706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type="body" idx="10"/>
          </p:nvPr>
        </p:nvSpPr>
        <p:spPr>
          <a:xfrm>
            <a:off x="795528" y="1591056"/>
            <a:ext cx="9107424" cy="4791456"/>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ageSubtitle"/>
          <p:cNvSpPr>
            <a:spLocks noGrp="1"/>
          </p:cNvSpPr>
          <p:nvPr>
            <p:ph type="subTitle" sz="quarter" idx="11"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347242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4279392" cy="44805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5623560" y="1892808"/>
            <a:ext cx="4279392"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ageSubtitle"/>
          <p:cNvSpPr>
            <a:spLocks noGrp="1"/>
          </p:cNvSpPr>
          <p:nvPr>
            <p:ph type="subTitle" sz="quarter" idx="12"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82073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One Left Two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4279392" cy="44805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5623560" y="18928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5623560"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1917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wo Left On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4279392" cy="19659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795528"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5623560" y="1892808"/>
            <a:ext cx="4279392" cy="44805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p:cNvSpPr>
            <a:spLocks noGrp="1"/>
          </p:cNvSpPr>
          <p:nvPr>
            <p:ph type="subTitle" sz="quarter" idx="13"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09721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4279392" cy="19659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795528"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p:cNvSpPr>
            <a:spLocks noGrp="1"/>
          </p:cNvSpPr>
          <p:nvPr>
            <p:ph sz="quarter" idx="12"/>
          </p:nvPr>
        </p:nvSpPr>
        <p:spPr>
          <a:xfrm>
            <a:off x="5623560" y="18928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4"/>
          <p:cNvSpPr>
            <a:spLocks noGrp="1"/>
          </p:cNvSpPr>
          <p:nvPr>
            <p:ph sz="quarter" idx="13"/>
          </p:nvPr>
        </p:nvSpPr>
        <p:spPr>
          <a:xfrm>
            <a:off x="5623560"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ageSubtitle"/>
          <p:cNvSpPr>
            <a:spLocks noGrp="1"/>
          </p:cNvSpPr>
          <p:nvPr>
            <p:ph type="subTitle" sz="quarter" idx="14"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319699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One Top One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795528" y="1892808"/>
            <a:ext cx="9107424" cy="1965960"/>
          </a:xfr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p:cNvSpPr>
            <a:spLocks noGrp="1"/>
          </p:cNvSpPr>
          <p:nvPr>
            <p:ph sz="quarter" idx="11"/>
          </p:nvPr>
        </p:nvSpPr>
        <p:spPr>
          <a:xfrm>
            <a:off x="795528" y="4407408"/>
            <a:ext cx="9107424"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ageSubtitle"/>
          <p:cNvSpPr>
            <a:spLocks noGrp="1"/>
          </p:cNvSpPr>
          <p:nvPr>
            <p:ph type="subTitle" sz="quarter" idx="12" hasCustomPrompt="1"/>
          </p:nvPr>
        </p:nvSpPr>
        <p:spPr>
          <a:xfrm>
            <a:off x="795528" y="1115568"/>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3437923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One Top Two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PageSubtitle"/>
          <p:cNvSpPr>
            <a:spLocks noGrp="1"/>
          </p:cNvSpPr>
          <p:nvPr>
            <p:ph type="subTitle" idx="10" hasCustomPrompt="1"/>
          </p:nvPr>
        </p:nvSpPr>
        <p:spPr>
          <a:xfrm>
            <a:off x="795528" y="1115568"/>
            <a:ext cx="9107424" cy="365760"/>
          </a:xfr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
        <p:nvSpPr>
          <p:cNvPr id="4" name="Content1"/>
          <p:cNvSpPr>
            <a:spLocks noGrp="1"/>
          </p:cNvSpPr>
          <p:nvPr>
            <p:ph sz="quarter" idx="11"/>
          </p:nvPr>
        </p:nvSpPr>
        <p:spPr>
          <a:xfrm>
            <a:off x="795528" y="1892808"/>
            <a:ext cx="9107424"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2"/>
          <p:cNvSpPr>
            <a:spLocks noGrp="1"/>
          </p:cNvSpPr>
          <p:nvPr>
            <p:ph sz="quarter" idx="12"/>
          </p:nvPr>
        </p:nvSpPr>
        <p:spPr>
          <a:xfrm>
            <a:off x="795528"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3"/>
          <p:cNvSpPr>
            <a:spLocks noGrp="1"/>
          </p:cNvSpPr>
          <p:nvPr>
            <p:ph sz="quarter" idx="13"/>
          </p:nvPr>
        </p:nvSpPr>
        <p:spPr>
          <a:xfrm>
            <a:off x="5623560" y="4407408"/>
            <a:ext cx="4279392" cy="1965960"/>
          </a:xfrm>
          <a:prstGeom prst="rect">
            <a:avLst/>
          </a:prstGeom>
        </p:spPr>
        <p:txBody>
          <a:bodyPr/>
          <a:lstStyle>
            <a:lvl1pPr>
              <a:defRPr sz="1200" b="0" i="0">
                <a:solidFill>
                  <a:schemeClr val="tx2"/>
                </a:solidFill>
                <a:latin typeface="Arial"/>
              </a:defRPr>
            </a:lvl1pPr>
            <a:lvl2pPr>
              <a:defRPr sz="1200" b="0" i="0">
                <a:solidFill>
                  <a:schemeClr val="tx2"/>
                </a:solidFill>
                <a:latin typeface="Arial"/>
              </a:defRPr>
            </a:lvl2pPr>
            <a:lvl3pPr>
              <a:defRPr sz="1200" b="0" i="0">
                <a:solidFill>
                  <a:schemeClr val="tx2"/>
                </a:solidFill>
                <a:latin typeface="Arial"/>
              </a:defRPr>
            </a:lvl3pPr>
            <a:lvl4pPr>
              <a:defRPr sz="1200" b="0" i="0">
                <a:solidFill>
                  <a:schemeClr val="tx2"/>
                </a:solidFill>
                <a:latin typeface="Arial"/>
              </a:defRPr>
            </a:lvl4pPr>
            <a:lvl5pPr>
              <a:defRPr sz="1200" b="0" i="0">
                <a:solidFill>
                  <a:schemeClr val="tx2"/>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908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tm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Title"/>
          <p:cNvSpPr>
            <a:spLocks noGrp="1"/>
          </p:cNvSpPr>
          <p:nvPr>
            <p:ph type="title"/>
          </p:nvPr>
        </p:nvSpPr>
        <p:spPr>
          <a:xfrm>
            <a:off x="795528" y="246888"/>
            <a:ext cx="9107424" cy="685800"/>
          </a:xfrm>
          <a:prstGeom prst="rect">
            <a:avLst/>
          </a:prstGeom>
        </p:spPr>
        <p:txBody>
          <a:bodyPr vert="horz" wrap="square" lIns="0" tIns="0" rIns="0" bIns="0" rtlCol="0" anchor="b">
            <a:noAutofit/>
          </a:bodyPr>
          <a:lstStyle/>
          <a:p>
            <a:r>
              <a:rPr lang="en-US"/>
              <a:t>Click to edit Master title style</a:t>
            </a:r>
          </a:p>
        </p:txBody>
      </p:sp>
      <p:sp>
        <p:nvSpPr>
          <p:cNvPr id="3" name="PlaceholderBody"/>
          <p:cNvSpPr>
            <a:spLocks noGrp="1"/>
          </p:cNvSpPr>
          <p:nvPr>
            <p:ph type="body" idx="1"/>
          </p:nvPr>
        </p:nvSpPr>
        <p:spPr>
          <a:xfrm>
            <a:off x="795528" y="1527048"/>
            <a:ext cx="9107424" cy="5029200"/>
          </a:xfrm>
          <a:prstGeom prst="rect">
            <a:avLst/>
          </a:prstGeom>
        </p:spPr>
        <p:txBody>
          <a:bodyPr vert="horz" wrap="square" lIns="91440" tIns="36576" rIns="36576" bIns="36576" rtlCol="0" anchor="t">
            <a:noAutofit/>
          </a:bodyPr>
          <a:lstStyle/>
          <a:p>
            <a:pPr marL="12192" lvl="0" indent="-9017" algn="l" defTabSz="914400" rtl="0" eaLnBrk="1" latinLnBrk="0" hangingPunct="1">
              <a:lnSpc>
                <a:spcPct val="110000"/>
              </a:lnSpc>
              <a:spcBef>
                <a:spcPts val="910"/>
              </a:spcBef>
              <a:spcAft>
                <a:spcPct val="0"/>
              </a:spcAft>
              <a:buFont typeface="Arial" panose="020B0604020202020204" pitchFamily="34" charset="0"/>
              <a:buNone/>
            </a:pPr>
            <a:r>
              <a:rPr lang="en-US"/>
              <a:t>Body Text</a:t>
            </a:r>
          </a:p>
          <a:p>
            <a:pPr marL="742950" lvl="1" indent="-285750" algn="l" defTabSz="914400" rtl="0" eaLnBrk="1" latinLnBrk="0" hangingPunct="1">
              <a:lnSpc>
                <a:spcPct val="110000"/>
              </a:lnSpc>
              <a:spcBef>
                <a:spcPts val="600"/>
              </a:spcBef>
              <a:spcAft>
                <a:spcPct val="0"/>
              </a:spcAft>
              <a:buClr>
                <a:schemeClr val="bg2"/>
              </a:buClr>
              <a:buSzPct val="92000"/>
              <a:buFont typeface="Arial" panose="020B0604020202020204" pitchFamily="34" charset="0"/>
              <a:buChar char="•"/>
            </a:pPr>
            <a:r>
              <a:rPr lang="en-US"/>
              <a:t>Bullet one</a:t>
            </a:r>
          </a:p>
          <a:p>
            <a:pPr marL="1143000" lvl="2" indent="-228600" algn="l" defTabSz="914400" rtl="0" eaLnBrk="1" latinLnBrk="0" hangingPunct="1">
              <a:lnSpc>
                <a:spcPct val="110000"/>
              </a:lnSpc>
              <a:spcBef>
                <a:spcPts val="300"/>
              </a:spcBef>
              <a:spcAft>
                <a:spcPct val="0"/>
              </a:spcAft>
              <a:buClr>
                <a:schemeClr val="tx2"/>
              </a:buClr>
              <a:buSzPct val="92000"/>
              <a:buFont typeface="Arial" panose="020B0604020202020204" pitchFamily="34" charset="0"/>
              <a:buChar char="•"/>
            </a:pPr>
            <a:r>
              <a:rPr lang="en-US"/>
              <a:t>Bullet two</a:t>
            </a:r>
          </a:p>
          <a:p>
            <a:pPr marL="1600200" lvl="3" indent="-228600" algn="l" defTabSz="914400" rtl="0" eaLnBrk="1" latinLnBrk="0" hangingPunct="1">
              <a:lnSpc>
                <a:spcPct val="110000"/>
              </a:lnSpc>
              <a:spcBef>
                <a:spcPts val="100"/>
              </a:spcBef>
              <a:spcAft>
                <a:spcPct val="0"/>
              </a:spcAft>
              <a:buClr>
                <a:schemeClr val="tx2"/>
              </a:buClr>
              <a:buSzPct val="100000"/>
              <a:buFont typeface="Arial" panose="020B0604020202020204" pitchFamily="34" charset="0"/>
              <a:buChar char="•"/>
            </a:pPr>
            <a:r>
              <a:rPr lang="en-US"/>
              <a:t>Bullet three</a:t>
            </a:r>
          </a:p>
          <a:p>
            <a:pPr marL="2057400" lvl="4" indent="-228600" algn="l" defTabSz="914400" rtl="0" eaLnBrk="1" latinLnBrk="0" hangingPunct="1">
              <a:lnSpc>
                <a:spcPct val="110000"/>
              </a:lnSpc>
              <a:spcBef>
                <a:spcPts val="0"/>
              </a:spcBef>
              <a:spcAft>
                <a:spcPct val="0"/>
              </a:spcAft>
              <a:buClr>
                <a:schemeClr val="tx2"/>
              </a:buClr>
              <a:buSzPct val="100000"/>
              <a:buFont typeface="Arial" panose="020B0604020202020204" pitchFamily="34" charset="0"/>
              <a:buChar char="•"/>
            </a:pPr>
            <a:r>
              <a:rPr lang="en-US"/>
              <a:t>Bullet four</a:t>
            </a:r>
          </a:p>
        </p:txBody>
      </p:sp>
      <p:cxnSp>
        <p:nvCxnSpPr>
          <p:cNvPr id="4" name="Straight Connector 3"/>
          <p:cNvCxnSpPr/>
          <p:nvPr userDrawn="1"/>
        </p:nvCxnSpPr>
        <p:spPr>
          <a:xfrm>
            <a:off x="795528" y="1024128"/>
            <a:ext cx="9107424"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ConfidentialInternal"/>
          <p:cNvSpPr txBox="1"/>
          <p:nvPr userDrawn="1">
            <p:custDataLst>
              <p:tags r:id="rId27"/>
            </p:custDataLst>
          </p:nvPr>
        </p:nvSpPr>
        <p:spPr>
          <a:xfrm>
            <a:off x="2724912" y="246888"/>
            <a:ext cx="7178040" cy="219456"/>
          </a:xfrm>
          <a:prstGeom prst="rect">
            <a:avLst/>
          </a:prstGeom>
          <a:noFill/>
        </p:spPr>
        <p:txBody>
          <a:bodyPr vert="horz" wrap="square" lIns="0" tIns="0" rIns="0" bIns="0" rtlCol="0" anchor="t">
            <a:noAutofit/>
          </a:bodyPr>
          <a:lstStyle/>
          <a:p>
            <a:pPr algn="r">
              <a:lnSpc>
                <a:spcPct val="110000"/>
              </a:lnSpc>
            </a:pPr>
            <a:endParaRPr lang="en-GB" sz="700" b="0" i="0" cap="all" spc="210" dirty="0">
              <a:solidFill>
                <a:schemeClr val="tx2"/>
              </a:solidFill>
              <a:latin typeface="Arial"/>
            </a:endParaRPr>
          </a:p>
        </p:txBody>
      </p:sp>
      <p:sp>
        <p:nvSpPr>
          <p:cNvPr id="6" name="Confidential" hidden="1"/>
          <p:cNvSpPr txBox="1"/>
          <p:nvPr userDrawn="1">
            <p:custDataLst>
              <p:tags r:id="rId28"/>
            </p:custDataLst>
          </p:nvPr>
        </p:nvSpPr>
        <p:spPr>
          <a:xfrm>
            <a:off x="475488" y="7059168"/>
            <a:ext cx="7178040" cy="201658"/>
          </a:xfrm>
          <a:prstGeom prst="rect">
            <a:avLst/>
          </a:prstGeom>
          <a:noFill/>
        </p:spPr>
        <p:txBody>
          <a:bodyPr vert="horz" wrap="square" lIns="0" tIns="45720" rIns="0" bIns="45720" rtlCol="0" anchor="t">
            <a:spAutoFit/>
          </a:bodyPr>
          <a:lstStyle/>
          <a:p>
            <a:pPr algn="r">
              <a:lnSpc>
                <a:spcPct val="110000"/>
              </a:lnSpc>
            </a:pPr>
            <a:endParaRPr lang="en-GB" sz="700" b="0" i="0" cap="all" spc="210" dirty="0">
              <a:solidFill>
                <a:schemeClr val="tx2"/>
              </a:solidFill>
              <a:latin typeface="Arial"/>
            </a:endParaRPr>
          </a:p>
        </p:txBody>
      </p:sp>
      <p:sp>
        <p:nvSpPr>
          <p:cNvPr id="7" name="SubsectionTracker"/>
          <p:cNvSpPr txBox="1"/>
          <p:nvPr userDrawn="1"/>
        </p:nvSpPr>
        <p:spPr>
          <a:xfrm>
            <a:off x="795528" y="216093"/>
            <a:ext cx="65" cy="143886"/>
          </a:xfrm>
          <a:prstGeom prst="rect">
            <a:avLst/>
          </a:prstGeom>
          <a:noFill/>
        </p:spPr>
        <p:txBody>
          <a:bodyPr vert="horz" wrap="none" lIns="0" tIns="0" rIns="0" bIns="0" rtlCol="0" anchor="ctr">
            <a:spAutoFit/>
          </a:bodyPr>
          <a:lstStyle/>
          <a:p>
            <a:pPr algn="l">
              <a:lnSpc>
                <a:spcPct val="110000"/>
              </a:lnSpc>
            </a:pPr>
            <a:endParaRPr lang="en-GB" sz="850" b="0" i="0" dirty="0">
              <a:solidFill>
                <a:schemeClr val="bg2"/>
              </a:solidFill>
              <a:latin typeface="Arial Narrow"/>
            </a:endParaRPr>
          </a:p>
        </p:txBody>
      </p:sp>
      <p:sp>
        <p:nvSpPr>
          <p:cNvPr id="8" name="PageNumber"/>
          <p:cNvSpPr txBox="1"/>
          <p:nvPr userDrawn="1"/>
        </p:nvSpPr>
        <p:spPr>
          <a:xfrm>
            <a:off x="5234940" y="6903720"/>
            <a:ext cx="228600" cy="182880"/>
          </a:xfrm>
          <a:prstGeom prst="rect">
            <a:avLst/>
          </a:prstGeom>
          <a:noFill/>
        </p:spPr>
        <p:txBody>
          <a:bodyPr vert="horz" wrap="none" lIns="0" tIns="0" rIns="0" bIns="0" rtlCol="0" anchor="ctr">
            <a:noAutofit/>
          </a:bodyPr>
          <a:lstStyle/>
          <a:p>
            <a:pPr algn="ctr">
              <a:lnSpc>
                <a:spcPct val="110000"/>
              </a:lnSpc>
            </a:pPr>
            <a:endParaRPr lang="en-GB" sz="900" b="0" i="0" dirty="0">
              <a:solidFill>
                <a:schemeClr val="tx2"/>
              </a:solidFill>
              <a:latin typeface="Arial"/>
            </a:endParaRPr>
          </a:p>
        </p:txBody>
      </p:sp>
      <p:sp>
        <p:nvSpPr>
          <p:cNvPr id="10" name="ClientName"/>
          <p:cNvSpPr txBox="1"/>
          <p:nvPr userDrawn="1">
            <p:custDataLst>
              <p:tags r:id="rId29"/>
            </p:custDataLst>
          </p:nvPr>
        </p:nvSpPr>
        <p:spPr>
          <a:xfrm>
            <a:off x="795528" y="6967728"/>
            <a:ext cx="1828800" cy="118872"/>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rtlCol="0" anchor="b">
            <a:noAutofit/>
          </a:bodyPr>
          <a:lstStyle/>
          <a:p>
            <a:pPr algn="l">
              <a:lnSpc>
                <a:spcPct val="110000"/>
              </a:lnSpc>
            </a:pPr>
            <a:r>
              <a:rPr lang="en-GB" sz="900" b="0" i="0" cap="all" spc="150" dirty="0">
                <a:solidFill>
                  <a:schemeClr val="tx2"/>
                </a:solidFill>
                <a:latin typeface="Arial"/>
              </a:rPr>
              <a:t>Worldwide Brewing</a:t>
            </a:r>
          </a:p>
        </p:txBody>
      </p:sp>
      <p:sp>
        <p:nvSpPr>
          <p:cNvPr id="13" name="Rectangle 12"/>
          <p:cNvSpPr>
            <a:spLocks noChangeAspect="1"/>
          </p:cNvSpPr>
          <p:nvPr userDrawn="1">
            <p:custDataLst>
              <p:tags r:id="rId30"/>
            </p:custDataLst>
          </p:nvPr>
        </p:nvSpPr>
        <p:spPr>
          <a:xfrm>
            <a:off x="8614197" y="6821424"/>
            <a:ext cx="1288755" cy="259232"/>
          </a:xfrm>
          <a:prstGeom prst="rect">
            <a:avLst/>
          </a:prstGeom>
          <a:blipFill>
            <a:blip r:embed="rId31"/>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GB" sz="1200" dirty="0">
              <a:solidFill>
                <a:schemeClr val="tx2"/>
              </a:solidFill>
            </a:endParaRPr>
          </a:p>
        </p:txBody>
      </p:sp>
    </p:spTree>
    <p:extLst>
      <p:ext uri="{BB962C8B-B14F-4D97-AF65-F5344CB8AC3E}">
        <p14:creationId xmlns:p14="http://schemas.microsoft.com/office/powerpoint/2010/main" val="2371214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xStyles>
    <p:titleStyle>
      <a:lvl1pPr algn="l" defTabSz="914400" rtl="0" eaLnBrk="1" latinLnBrk="0" hangingPunct="1">
        <a:spcBef>
          <a:spcPct val="0"/>
        </a:spcBef>
        <a:buFontTx/>
        <a:buNone/>
        <a:defRPr sz="1800" b="0" i="0" kern="1200">
          <a:solidFill>
            <a:schemeClr val="tx2"/>
          </a:solidFill>
          <a:latin typeface="Arial"/>
          <a:ea typeface="+mj-ea"/>
          <a:cs typeface="+mj-cs"/>
        </a:defRPr>
      </a:lvl1pPr>
    </p:titleStyle>
    <p:bodyStyle>
      <a:lvl1pPr marL="12192" indent="-9017" algn="l" defTabSz="914400" rtl="0" eaLnBrk="1" latinLnBrk="0" hangingPunct="1">
        <a:lnSpc>
          <a:spcPct val="110000"/>
        </a:lnSpc>
        <a:spcBef>
          <a:spcPts val="910"/>
        </a:spcBef>
        <a:spcAft>
          <a:spcPct val="0"/>
        </a:spcAft>
        <a:buFontTx/>
        <a:buNone/>
        <a:defRPr sz="1200" b="0" i="0" kern="1200">
          <a:solidFill>
            <a:srgbClr val="313335"/>
          </a:solidFill>
          <a:latin typeface="Arial"/>
          <a:ea typeface="+mn-ea"/>
          <a:cs typeface="+mn-cs"/>
        </a:defRPr>
      </a:lvl1pPr>
      <a:lvl2pPr marL="210312" indent="-210312" algn="l" defTabSz="914400" rtl="0" eaLnBrk="1" latinLnBrk="0" hangingPunct="1">
        <a:lnSpc>
          <a:spcPct val="110000"/>
        </a:lnSpc>
        <a:spcBef>
          <a:spcPts val="600"/>
        </a:spcBef>
        <a:spcAft>
          <a:spcPct val="0"/>
        </a:spcAft>
        <a:buClr>
          <a:schemeClr val="bg2"/>
        </a:buClr>
        <a:buSzPct val="92000"/>
        <a:buFont typeface="Wingdings"/>
        <a:buChar char="n"/>
        <a:defRPr sz="1200" b="0" i="0" kern="1200">
          <a:solidFill>
            <a:srgbClr val="313335"/>
          </a:solidFill>
          <a:latin typeface="Arial"/>
          <a:ea typeface="+mn-ea"/>
          <a:cs typeface="+mn-cs"/>
        </a:defRPr>
      </a:lvl2pPr>
      <a:lvl3pPr marL="420624" indent="-210312" algn="l" defTabSz="914400" rtl="0" eaLnBrk="1" latinLnBrk="0" hangingPunct="1">
        <a:lnSpc>
          <a:spcPct val="110000"/>
        </a:lnSpc>
        <a:spcBef>
          <a:spcPts val="300"/>
        </a:spcBef>
        <a:spcAft>
          <a:spcPct val="0"/>
        </a:spcAft>
        <a:buClr>
          <a:schemeClr val="tx2"/>
        </a:buClr>
        <a:buSzPct val="92000"/>
        <a:buFont typeface="Wingdings"/>
        <a:buChar char="n"/>
        <a:defRPr sz="1200" b="0" i="0" kern="1200">
          <a:solidFill>
            <a:srgbClr val="313335"/>
          </a:solidFill>
          <a:latin typeface="Arial"/>
          <a:ea typeface="+mn-ea"/>
          <a:cs typeface="+mn-cs"/>
        </a:defRPr>
      </a:lvl3pPr>
      <a:lvl4pPr marL="649224" indent="-228600" algn="l" defTabSz="914400" rtl="0" eaLnBrk="1" latinLnBrk="0" hangingPunct="1">
        <a:lnSpc>
          <a:spcPct val="110000"/>
        </a:lnSpc>
        <a:spcBef>
          <a:spcPts val="100"/>
        </a:spcBef>
        <a:spcAft>
          <a:spcPct val="0"/>
        </a:spcAft>
        <a:buClr>
          <a:schemeClr val="tx2"/>
        </a:buClr>
        <a:buSzPct val="100000"/>
        <a:buFont typeface="Arial"/>
        <a:buChar char="–"/>
        <a:defRPr sz="1200" b="0" i="0" kern="1200">
          <a:solidFill>
            <a:srgbClr val="313335"/>
          </a:solidFill>
          <a:latin typeface="Arial"/>
          <a:ea typeface="+mn-ea"/>
          <a:cs typeface="+mn-cs"/>
        </a:defRPr>
      </a:lvl4pPr>
      <a:lvl5pPr marL="877824" indent="-228600" algn="l" defTabSz="914400" rtl="0" eaLnBrk="1" latinLnBrk="0" hangingPunct="1">
        <a:lnSpc>
          <a:spcPct val="110000"/>
        </a:lnSpc>
        <a:spcBef>
          <a:spcPts val="0"/>
        </a:spcBef>
        <a:spcAft>
          <a:spcPct val="0"/>
        </a:spcAft>
        <a:buClr>
          <a:schemeClr val="tx2"/>
        </a:buClr>
        <a:buSzPct val="100000"/>
        <a:buFont typeface="Arial"/>
        <a:buChar char="–"/>
        <a:defRPr sz="1200" b="0" i="0" kern="1200">
          <a:solidFill>
            <a:srgbClr val="313335"/>
          </a:solidFill>
          <a:latin typeface="Arial"/>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12192" indent="-9017" algn="l" defTabSz="914400" rtl="0" eaLnBrk="1" fontAlgn="b" latinLnBrk="0" hangingPunct="1">
        <a:lnSpc>
          <a:spcPct val="100000"/>
        </a:lnSpc>
        <a:spcBef>
          <a:spcPts val="265"/>
        </a:spcBef>
        <a:spcAft>
          <a:spcPct val="0"/>
        </a:spcAft>
        <a:buFontTx/>
        <a:buNone/>
        <a:defRPr sz="900" b="0" i="0" kern="1200">
          <a:solidFill>
            <a:schemeClr val="tx2"/>
          </a:solidFill>
          <a:latin typeface="Arial"/>
          <a:ea typeface="Arial Unicode MS"/>
          <a:cs typeface="+mn-cs"/>
        </a:defRPr>
      </a:lvl1pPr>
      <a:lvl2pPr marL="210312" indent="-210312" algn="l" defTabSz="914400" rtl="0" eaLnBrk="1" fontAlgn="b" latinLnBrk="0" hangingPunct="1">
        <a:lnSpc>
          <a:spcPct val="100000"/>
        </a:lnSpc>
        <a:spcBef>
          <a:spcPts val="265"/>
        </a:spcBef>
        <a:spcAft>
          <a:spcPct val="0"/>
        </a:spcAft>
        <a:buClr>
          <a:schemeClr val="bg2"/>
        </a:buClr>
        <a:buSzPct val="92000"/>
        <a:buFont typeface="Wingdings"/>
        <a:buChar char="n"/>
        <a:defRPr sz="900" b="0" i="0" kern="1200">
          <a:solidFill>
            <a:schemeClr val="tx2"/>
          </a:solidFill>
          <a:latin typeface="Arial"/>
          <a:ea typeface="Arial Unicode MS"/>
          <a:cs typeface="+mn-cs"/>
        </a:defRPr>
      </a:lvl2pPr>
      <a:lvl3pPr marL="420624" indent="-210312" algn="l" defTabSz="914400" rtl="0" eaLnBrk="1" fontAlgn="b" latinLnBrk="0" hangingPunct="1">
        <a:lnSpc>
          <a:spcPct val="100000"/>
        </a:lnSpc>
        <a:spcBef>
          <a:spcPts val="265"/>
        </a:spcBef>
        <a:spcAft>
          <a:spcPct val="0"/>
        </a:spcAft>
        <a:buClr>
          <a:schemeClr val="tx2"/>
        </a:buClr>
        <a:buSzPct val="92000"/>
        <a:buFont typeface="Wingdings"/>
        <a:buChar char="n"/>
        <a:defRPr sz="900" b="0" i="0" kern="1200">
          <a:solidFill>
            <a:schemeClr val="tx2"/>
          </a:solidFill>
          <a:latin typeface="Arial"/>
          <a:ea typeface="Arial Unicode MS"/>
          <a:cs typeface="+mn-cs"/>
        </a:defRPr>
      </a:lvl3pPr>
      <a:lvl4pPr marL="649224" indent="-228600" algn="l" defTabSz="914400" rtl="0" eaLnBrk="1" fontAlgn="b" latinLnBrk="0" hangingPunct="1">
        <a:lnSpc>
          <a:spcPct val="100000"/>
        </a:lnSpc>
        <a:spcBef>
          <a:spcPts val="265"/>
        </a:spcBef>
        <a:spcAft>
          <a:spcPct val="0"/>
        </a:spcAft>
        <a:buClr>
          <a:schemeClr val="tx2"/>
        </a:buClr>
        <a:buSzPct val="100000"/>
        <a:buFont typeface="Arial"/>
        <a:buChar char="–"/>
        <a:defRPr sz="900" b="0" i="0" kern="1200">
          <a:solidFill>
            <a:schemeClr val="tx2"/>
          </a:solidFill>
          <a:latin typeface="Arial"/>
          <a:ea typeface="Arial Unicode MS"/>
          <a:cs typeface="+mn-cs"/>
        </a:defRPr>
      </a:lvl4pPr>
      <a:lvl5pPr marL="877824" indent="-228600" algn="l" defTabSz="914400" rtl="0" eaLnBrk="1" fontAlgn="b" latinLnBrk="0" hangingPunct="1">
        <a:lnSpc>
          <a:spcPct val="100000"/>
        </a:lnSpc>
        <a:spcBef>
          <a:spcPts val="265"/>
        </a:spcBef>
        <a:spcAft>
          <a:spcPct val="0"/>
        </a:spcAft>
        <a:buClr>
          <a:schemeClr val="tx2"/>
        </a:buClr>
        <a:buSzPct val="100000"/>
        <a:buFont typeface="Arial"/>
        <a:buChar char="–"/>
        <a:defRPr sz="900" b="0" i="0" kern="1200">
          <a:solidFill>
            <a:schemeClr val="tx2"/>
          </a:solidFill>
          <a:latin typeface="Arial"/>
          <a:ea typeface="Arial Unicode MS"/>
          <a:cs typeface="+mn-cs"/>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Provide an investment recommendation</a:t>
            </a:r>
          </a:p>
        </p:txBody>
      </p:sp>
      <p:sp>
        <p:nvSpPr>
          <p:cNvPr id="9" name="Subtitle 12"/>
          <p:cNvSpPr txBox="1">
            <a:spLocks/>
          </p:cNvSpPr>
          <p:nvPr/>
        </p:nvSpPr>
        <p:spPr>
          <a:xfrm>
            <a:off x="795528" y="1311158"/>
            <a:ext cx="9107424" cy="246888"/>
          </a:xfrm>
          <a:prstGeom prst="rect">
            <a:avLst/>
          </a:prstGeom>
          <a:gradFill flip="none" rotWithShape="1">
            <a:gsLst>
              <a:gs pos="96000">
                <a:srgbClr val="6D6E6A">
                  <a:alpha val="0"/>
                  <a:lumMod val="60000"/>
                  <a:lumOff val="40000"/>
                </a:srgbClr>
              </a:gs>
              <a:gs pos="97000">
                <a:srgbClr val="6D6E6A">
                  <a:lumMod val="60000"/>
                  <a:lumOff val="40000"/>
                </a:srgbClr>
              </a:gs>
              <a:gs pos="100000">
                <a:srgbClr val="6D6E6A">
                  <a:lumMod val="60000"/>
                  <a:lumOff val="40000"/>
                </a:srgbClr>
              </a:gs>
            </a:gsLst>
            <a:lin ang="5400000" scaled="1"/>
            <a:tileRect/>
          </a:gradFill>
        </p:spPr>
        <p:txBody>
          <a:bodyPr vert="horz" wrap="square" lIns="0" tIns="45720" rIns="45720" bIns="27432" rtlCol="0" anchor="b">
            <a:noAutofit/>
          </a:bodyPr>
          <a:lstStyle>
            <a:lvl1pPr marL="0" indent="0" algn="l" defTabSz="914400" rtl="0" eaLnBrk="1" latinLnBrk="0" hangingPunct="1">
              <a:lnSpc>
                <a:spcPct val="110000"/>
              </a:lnSpc>
              <a:spcBef>
                <a:spcPts val="1000"/>
              </a:spcBef>
              <a:spcAft>
                <a:spcPct val="0"/>
              </a:spcAft>
              <a:buFontTx/>
              <a:buNone/>
              <a:defRPr sz="1500" b="0" i="0" kern="1200">
                <a:solidFill>
                  <a:schemeClr val="tx2"/>
                </a:solidFill>
                <a:latin typeface="Arial"/>
                <a:ea typeface="+mn-ea"/>
                <a:cs typeface="+mn-cs"/>
              </a:defRPr>
            </a:lvl1pPr>
            <a:lvl2pPr marL="457200" indent="0" algn="ctr" defTabSz="914400" rtl="0" eaLnBrk="1" latinLnBrk="0" hangingPunct="1">
              <a:lnSpc>
                <a:spcPct val="110000"/>
              </a:lnSpc>
              <a:spcBef>
                <a:spcPts val="600"/>
              </a:spcBef>
              <a:spcAft>
                <a:spcPct val="0"/>
              </a:spcAft>
              <a:buClr>
                <a:schemeClr val="bg2"/>
              </a:buClr>
              <a:buSzPct val="92000"/>
              <a:buFont typeface="Wingdings"/>
              <a:buNone/>
              <a:defRPr sz="1200" b="0" i="0" kern="1200">
                <a:solidFill>
                  <a:srgbClr val="313335"/>
                </a:solidFill>
                <a:latin typeface="Arial"/>
                <a:ea typeface="+mn-ea"/>
                <a:cs typeface="+mn-cs"/>
              </a:defRPr>
            </a:lvl2pPr>
            <a:lvl3pPr marL="914400" indent="0" algn="ctr" defTabSz="914400" rtl="0" eaLnBrk="1" latinLnBrk="0" hangingPunct="1">
              <a:lnSpc>
                <a:spcPct val="110000"/>
              </a:lnSpc>
              <a:spcBef>
                <a:spcPts val="300"/>
              </a:spcBef>
              <a:spcAft>
                <a:spcPct val="0"/>
              </a:spcAft>
              <a:buClr>
                <a:schemeClr val="tx2"/>
              </a:buClr>
              <a:buSzPct val="92000"/>
              <a:buFont typeface="Wingdings"/>
              <a:buNone/>
              <a:defRPr sz="1200" b="0" i="0" kern="1200">
                <a:solidFill>
                  <a:srgbClr val="313335"/>
                </a:solidFill>
                <a:latin typeface="Arial"/>
                <a:ea typeface="+mn-ea"/>
                <a:cs typeface="+mn-cs"/>
              </a:defRPr>
            </a:lvl3pPr>
            <a:lvl4pPr marL="1371600" indent="0" algn="ctr" defTabSz="914400" rtl="0" eaLnBrk="1" latinLnBrk="0" hangingPunct="1">
              <a:lnSpc>
                <a:spcPct val="110000"/>
              </a:lnSpc>
              <a:spcBef>
                <a:spcPts val="100"/>
              </a:spcBef>
              <a:spcAft>
                <a:spcPct val="0"/>
              </a:spcAft>
              <a:buClr>
                <a:schemeClr val="tx2"/>
              </a:buClr>
              <a:buSzPct val="100000"/>
              <a:buFont typeface="Arial"/>
              <a:buNone/>
              <a:defRPr sz="1200" b="0" i="0" kern="1200">
                <a:solidFill>
                  <a:srgbClr val="313335"/>
                </a:solidFill>
                <a:latin typeface="Arial"/>
                <a:ea typeface="+mn-ea"/>
                <a:cs typeface="+mn-cs"/>
              </a:defRPr>
            </a:lvl4pPr>
            <a:lvl5pPr marL="1828800" indent="0" algn="ctr" defTabSz="914400" rtl="0" eaLnBrk="1" latinLnBrk="0" hangingPunct="1">
              <a:lnSpc>
                <a:spcPct val="110000"/>
              </a:lnSpc>
              <a:spcBef>
                <a:spcPts val="0"/>
              </a:spcBef>
              <a:spcAft>
                <a:spcPct val="0"/>
              </a:spcAft>
              <a:buClr>
                <a:schemeClr val="tx2"/>
              </a:buClr>
              <a:buSzPct val="100000"/>
              <a:buFont typeface="Arial"/>
              <a:buNone/>
              <a:defRPr sz="1200" b="0" i="0" kern="1200">
                <a:solidFill>
                  <a:srgbClr val="313335"/>
                </a:solidFill>
                <a:latin typeface="Arial"/>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9pPr>
          </a:lstStyle>
          <a:p>
            <a:pPr marL="0" lvl="1" algn="l">
              <a:lnSpc>
                <a:spcPct val="100000"/>
              </a:lnSpc>
              <a:spcBef>
                <a:spcPts val="0"/>
              </a:spcBef>
            </a:pPr>
            <a:r>
              <a:rPr lang="en-GB" sz="1100" b="1" dirty="0">
                <a:solidFill>
                  <a:schemeClr val="tx1"/>
                </a:solidFill>
              </a:rPr>
              <a:t>Email to management</a:t>
            </a:r>
          </a:p>
        </p:txBody>
      </p:sp>
      <p:sp>
        <p:nvSpPr>
          <p:cNvPr id="12" name="Subtitle 12"/>
          <p:cNvSpPr txBox="1">
            <a:spLocks/>
          </p:cNvSpPr>
          <p:nvPr/>
        </p:nvSpPr>
        <p:spPr>
          <a:xfrm>
            <a:off x="795528" y="4722412"/>
            <a:ext cx="9107424" cy="246888"/>
          </a:xfrm>
          <a:prstGeom prst="rect">
            <a:avLst/>
          </a:prstGeom>
          <a:gradFill flip="none" rotWithShape="1">
            <a:gsLst>
              <a:gs pos="96000">
                <a:srgbClr val="6D6E6A">
                  <a:alpha val="0"/>
                  <a:lumMod val="60000"/>
                  <a:lumOff val="40000"/>
                </a:srgbClr>
              </a:gs>
              <a:gs pos="97000">
                <a:srgbClr val="6D6E6A">
                  <a:lumMod val="60000"/>
                  <a:lumOff val="40000"/>
                </a:srgbClr>
              </a:gs>
              <a:gs pos="100000">
                <a:srgbClr val="6D6E6A">
                  <a:lumMod val="60000"/>
                  <a:lumOff val="40000"/>
                </a:srgbClr>
              </a:gs>
            </a:gsLst>
            <a:lin ang="5400000" scaled="1"/>
            <a:tileRect/>
          </a:gradFill>
        </p:spPr>
        <p:txBody>
          <a:bodyPr vert="horz" wrap="square" lIns="0" tIns="45720" rIns="45720" bIns="27432" rtlCol="0" anchor="b">
            <a:noAutofit/>
          </a:bodyPr>
          <a:lstStyle>
            <a:lvl1pPr marL="0" indent="0" algn="l" defTabSz="914400" rtl="0" eaLnBrk="1" latinLnBrk="0" hangingPunct="1">
              <a:lnSpc>
                <a:spcPct val="110000"/>
              </a:lnSpc>
              <a:spcBef>
                <a:spcPts val="1000"/>
              </a:spcBef>
              <a:spcAft>
                <a:spcPct val="0"/>
              </a:spcAft>
              <a:buFontTx/>
              <a:buNone/>
              <a:defRPr sz="1500" b="0" i="0" kern="1200">
                <a:solidFill>
                  <a:schemeClr val="tx2"/>
                </a:solidFill>
                <a:latin typeface="Arial"/>
                <a:ea typeface="+mn-ea"/>
                <a:cs typeface="+mn-cs"/>
              </a:defRPr>
            </a:lvl1pPr>
            <a:lvl2pPr marL="457200" indent="0" algn="ctr" defTabSz="914400" rtl="0" eaLnBrk="1" latinLnBrk="0" hangingPunct="1">
              <a:lnSpc>
                <a:spcPct val="110000"/>
              </a:lnSpc>
              <a:spcBef>
                <a:spcPts val="600"/>
              </a:spcBef>
              <a:spcAft>
                <a:spcPct val="0"/>
              </a:spcAft>
              <a:buClr>
                <a:schemeClr val="bg2"/>
              </a:buClr>
              <a:buSzPct val="92000"/>
              <a:buFont typeface="Wingdings"/>
              <a:buNone/>
              <a:defRPr sz="1200" b="0" i="0" kern="1200">
                <a:solidFill>
                  <a:srgbClr val="313335"/>
                </a:solidFill>
                <a:latin typeface="Arial"/>
                <a:ea typeface="+mn-ea"/>
                <a:cs typeface="+mn-cs"/>
              </a:defRPr>
            </a:lvl2pPr>
            <a:lvl3pPr marL="914400" indent="0" algn="ctr" defTabSz="914400" rtl="0" eaLnBrk="1" latinLnBrk="0" hangingPunct="1">
              <a:lnSpc>
                <a:spcPct val="110000"/>
              </a:lnSpc>
              <a:spcBef>
                <a:spcPts val="300"/>
              </a:spcBef>
              <a:spcAft>
                <a:spcPct val="0"/>
              </a:spcAft>
              <a:buClr>
                <a:schemeClr val="tx2"/>
              </a:buClr>
              <a:buSzPct val="92000"/>
              <a:buFont typeface="Wingdings"/>
              <a:buNone/>
              <a:defRPr sz="1200" b="0" i="0" kern="1200">
                <a:solidFill>
                  <a:srgbClr val="313335"/>
                </a:solidFill>
                <a:latin typeface="Arial"/>
                <a:ea typeface="+mn-ea"/>
                <a:cs typeface="+mn-cs"/>
              </a:defRPr>
            </a:lvl3pPr>
            <a:lvl4pPr marL="1371600" indent="0" algn="ctr" defTabSz="914400" rtl="0" eaLnBrk="1" latinLnBrk="0" hangingPunct="1">
              <a:lnSpc>
                <a:spcPct val="110000"/>
              </a:lnSpc>
              <a:spcBef>
                <a:spcPts val="100"/>
              </a:spcBef>
              <a:spcAft>
                <a:spcPct val="0"/>
              </a:spcAft>
              <a:buClr>
                <a:schemeClr val="tx2"/>
              </a:buClr>
              <a:buSzPct val="100000"/>
              <a:buFont typeface="Arial"/>
              <a:buNone/>
              <a:defRPr sz="1200" b="0" i="0" kern="1200">
                <a:solidFill>
                  <a:srgbClr val="313335"/>
                </a:solidFill>
                <a:latin typeface="Arial"/>
                <a:ea typeface="+mn-ea"/>
                <a:cs typeface="+mn-cs"/>
              </a:defRPr>
            </a:lvl4pPr>
            <a:lvl5pPr marL="1828800" indent="0" algn="ctr" defTabSz="914400" rtl="0" eaLnBrk="1" latinLnBrk="0" hangingPunct="1">
              <a:lnSpc>
                <a:spcPct val="110000"/>
              </a:lnSpc>
              <a:spcBef>
                <a:spcPts val="0"/>
              </a:spcBef>
              <a:spcAft>
                <a:spcPct val="0"/>
              </a:spcAft>
              <a:buClr>
                <a:schemeClr val="tx2"/>
              </a:buClr>
              <a:buSzPct val="100000"/>
              <a:buFont typeface="Arial"/>
              <a:buNone/>
              <a:defRPr sz="1200" b="0" i="0" kern="1200">
                <a:solidFill>
                  <a:srgbClr val="313335"/>
                </a:solidFill>
                <a:latin typeface="Arial"/>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9pPr>
          </a:lstStyle>
          <a:p>
            <a:pPr marL="0" lvl="1" algn="l">
              <a:lnSpc>
                <a:spcPct val="100000"/>
              </a:lnSpc>
              <a:spcBef>
                <a:spcPts val="0"/>
              </a:spcBef>
            </a:pPr>
            <a:r>
              <a:rPr lang="en-GB" sz="1100" b="1" dirty="0">
                <a:solidFill>
                  <a:schemeClr val="tx1"/>
                </a:solidFill>
              </a:rPr>
              <a:t>Net present value based on perpetuity growth method</a:t>
            </a:r>
          </a:p>
        </p:txBody>
      </p:sp>
      <p:sp>
        <p:nvSpPr>
          <p:cNvPr id="17" name="TextBox 16"/>
          <p:cNvSpPr txBox="1">
            <a:spLocks/>
          </p:cNvSpPr>
          <p:nvPr/>
        </p:nvSpPr>
        <p:spPr>
          <a:xfrm>
            <a:off x="795528" y="6601198"/>
            <a:ext cx="3499356" cy="107722"/>
          </a:xfrm>
          <a:prstGeom prst="rect">
            <a:avLst/>
          </a:prstGeom>
          <a:noFill/>
        </p:spPr>
        <p:txBody>
          <a:bodyPr vert="horz" wrap="none" lIns="0" tIns="0" rIns="0" bIns="0" rtlCol="0" anchor="t">
            <a:spAutoFit/>
          </a:bodyPr>
          <a:lstStyle/>
          <a:p>
            <a:r>
              <a:rPr lang="en-GB" sz="700" dirty="0">
                <a:solidFill>
                  <a:schemeClr val="tx2"/>
                </a:solidFill>
              </a:rPr>
              <a:t>Source: </a:t>
            </a:r>
            <a:r>
              <a:rPr lang="en-GB" sz="700" dirty="0">
                <a:solidFill>
                  <a:srgbClr val="6D6E6A"/>
                </a:solidFill>
              </a:rPr>
              <a:t>Company Business Plan (January 2020); </a:t>
            </a:r>
            <a:r>
              <a:rPr lang="en-GB" sz="700" dirty="0">
                <a:solidFill>
                  <a:schemeClr val="tx2"/>
                </a:solidFill>
              </a:rPr>
              <a:t>Equity research; J.P. Morgan analysis</a:t>
            </a:r>
          </a:p>
        </p:txBody>
      </p:sp>
      <p:sp>
        <p:nvSpPr>
          <p:cNvPr id="19" name="Rectangle 18"/>
          <p:cNvSpPr>
            <a:spLocks/>
          </p:cNvSpPr>
          <p:nvPr/>
        </p:nvSpPr>
        <p:spPr>
          <a:xfrm>
            <a:off x="744241" y="5039957"/>
            <a:ext cx="4372824" cy="1470844"/>
          </a:xfrm>
          <a:prstGeom prst="rect">
            <a:avLst/>
          </a:prstGeom>
          <a:noFill/>
          <a:ln w="12700">
            <a:solidFill>
              <a:schemeClr val="accent1"/>
            </a:solidFill>
            <a:prstDash val="dash"/>
          </a:ln>
          <a:extLst>
            <a:ext uri="{909E8E84-426E-40DD-AFC4-6F175D3DCCD1}">
              <a14:hiddenFill xmlns:a14="http://schemas.microsoft.com/office/drawing/2010/main">
                <a:solidFill>
                  <a:scrgbClr r="0" g="0" b="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tIns="18000" rtlCol="0" anchor="t"/>
          <a:lstStyle/>
          <a:p>
            <a:pPr algn="ctr"/>
            <a:r>
              <a:rPr lang="en-GB" sz="900" b="1" dirty="0">
                <a:solidFill>
                  <a:schemeClr val="accent1"/>
                </a:solidFill>
              </a:rPr>
              <a:t>Preliminary valuation</a:t>
            </a:r>
          </a:p>
        </p:txBody>
      </p:sp>
      <p:sp>
        <p:nvSpPr>
          <p:cNvPr id="7" name="PageNumber"/>
          <p:cNvSpPr txBox="1"/>
          <p:nvPr/>
        </p:nvSpPr>
        <p:spPr>
          <a:xfrm>
            <a:off x="5234940" y="6903720"/>
            <a:ext cx="228600" cy="182880"/>
          </a:xfrm>
          <a:prstGeom prst="rect">
            <a:avLst/>
          </a:prstGeom>
          <a:noFill/>
        </p:spPr>
        <p:txBody>
          <a:bodyPr vert="horz" wrap="none" lIns="0" tIns="0" rIns="0" bIns="0" rtlCol="0" anchor="ctr">
            <a:noAutofit/>
          </a:bodyPr>
          <a:lstStyle/>
          <a:p>
            <a:pPr algn="ctr">
              <a:lnSpc>
                <a:spcPct val="110000"/>
              </a:lnSpc>
            </a:pPr>
            <a:r>
              <a:rPr lang="en-GB" sz="900" dirty="0">
                <a:solidFill>
                  <a:schemeClr val="tx2"/>
                </a:solidFill>
                <a:latin typeface="Arial" panose="020B0604020202020204" pitchFamily="34" charset="0"/>
              </a:rPr>
              <a:t>1</a:t>
            </a:r>
          </a:p>
        </p:txBody>
      </p:sp>
      <p:sp>
        <p:nvSpPr>
          <p:cNvPr id="25" name="Text Placeholder 2"/>
          <p:cNvSpPr txBox="1">
            <a:spLocks/>
          </p:cNvSpPr>
          <p:nvPr/>
        </p:nvSpPr>
        <p:spPr>
          <a:xfrm>
            <a:off x="795528" y="1591056"/>
            <a:ext cx="9107424" cy="2964759"/>
          </a:xfrm>
          <a:prstGeom prst="rect">
            <a:avLst/>
          </a:prstGeom>
        </p:spPr>
        <p:txBody>
          <a:bodyPr vert="horz" wrap="square" lIns="91440" tIns="36576" rIns="36576" bIns="36576" rtlCol="0" anchor="t">
            <a:noAutofit/>
          </a:bodyPr>
          <a:lstStyle>
            <a:lvl1pPr marL="12192" indent="-9017" algn="l" defTabSz="914400" rtl="0" eaLnBrk="1" latinLnBrk="0" hangingPunct="1">
              <a:lnSpc>
                <a:spcPct val="110000"/>
              </a:lnSpc>
              <a:spcBef>
                <a:spcPts val="910"/>
              </a:spcBef>
              <a:spcAft>
                <a:spcPct val="0"/>
              </a:spcAft>
              <a:buFontTx/>
              <a:buNone/>
              <a:defRPr sz="1200" b="0" i="0" kern="1200">
                <a:solidFill>
                  <a:schemeClr val="tx2"/>
                </a:solidFill>
                <a:latin typeface="Arial"/>
                <a:ea typeface="+mn-ea"/>
                <a:cs typeface="+mn-cs"/>
              </a:defRPr>
            </a:lvl1pPr>
            <a:lvl2pPr marL="210312" indent="-210312" algn="l" defTabSz="914400" rtl="0" eaLnBrk="1" latinLnBrk="0" hangingPunct="1">
              <a:lnSpc>
                <a:spcPct val="110000"/>
              </a:lnSpc>
              <a:spcBef>
                <a:spcPts val="600"/>
              </a:spcBef>
              <a:spcAft>
                <a:spcPct val="0"/>
              </a:spcAft>
              <a:buClr>
                <a:schemeClr val="bg2"/>
              </a:buClr>
              <a:buSzPct val="92000"/>
              <a:buFont typeface="Wingdings"/>
              <a:buChar char="n"/>
              <a:defRPr sz="1200" b="0" i="0" kern="1200">
                <a:solidFill>
                  <a:schemeClr val="tx2"/>
                </a:solidFill>
                <a:latin typeface="Arial"/>
                <a:ea typeface="+mn-ea"/>
                <a:cs typeface="+mn-cs"/>
              </a:defRPr>
            </a:lvl2pPr>
            <a:lvl3pPr marL="420624" indent="-210312" algn="l" defTabSz="914400" rtl="0" eaLnBrk="1" latinLnBrk="0" hangingPunct="1">
              <a:lnSpc>
                <a:spcPct val="110000"/>
              </a:lnSpc>
              <a:spcBef>
                <a:spcPts val="300"/>
              </a:spcBef>
              <a:spcAft>
                <a:spcPct val="0"/>
              </a:spcAft>
              <a:buClr>
                <a:schemeClr val="tx2"/>
              </a:buClr>
              <a:buSzPct val="92000"/>
              <a:buFont typeface="Wingdings"/>
              <a:buChar char="n"/>
              <a:defRPr sz="1200" b="0" i="0" kern="1200">
                <a:solidFill>
                  <a:schemeClr val="tx2"/>
                </a:solidFill>
                <a:latin typeface="Arial"/>
                <a:ea typeface="+mn-ea"/>
                <a:cs typeface="+mn-cs"/>
              </a:defRPr>
            </a:lvl3pPr>
            <a:lvl4pPr marL="649224" indent="-228600" algn="l" defTabSz="914400" rtl="0" eaLnBrk="1" latinLnBrk="0" hangingPunct="1">
              <a:lnSpc>
                <a:spcPct val="110000"/>
              </a:lnSpc>
              <a:spcBef>
                <a:spcPts val="100"/>
              </a:spcBef>
              <a:spcAft>
                <a:spcPct val="0"/>
              </a:spcAft>
              <a:buClr>
                <a:schemeClr val="tx2"/>
              </a:buClr>
              <a:buSzPct val="100000"/>
              <a:buFont typeface="Arial"/>
              <a:buChar char="–"/>
              <a:defRPr sz="1200" b="0" i="0" kern="1200">
                <a:solidFill>
                  <a:schemeClr val="tx2"/>
                </a:solidFill>
                <a:latin typeface="Arial"/>
                <a:ea typeface="+mn-ea"/>
                <a:cs typeface="+mn-cs"/>
              </a:defRPr>
            </a:lvl4pPr>
            <a:lvl5pPr marL="877824" indent="-228600" algn="l" defTabSz="914400" rtl="0" eaLnBrk="1" latinLnBrk="0" hangingPunct="1">
              <a:lnSpc>
                <a:spcPct val="110000"/>
              </a:lnSpc>
              <a:spcBef>
                <a:spcPts val="0"/>
              </a:spcBef>
              <a:spcAft>
                <a:spcPct val="0"/>
              </a:spcAft>
              <a:buClr>
                <a:schemeClr val="tx2"/>
              </a:buClr>
              <a:buSzPct val="100000"/>
              <a:buFont typeface="Arial"/>
              <a:buChar char="–"/>
              <a:defRPr sz="1200" b="0" i="0" kern="1200">
                <a:solidFill>
                  <a:schemeClr val="tx2"/>
                </a:solidFill>
                <a:latin typeface="Arial"/>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30426308"/>
              </p:ext>
            </p:extLst>
          </p:nvPr>
        </p:nvGraphicFramePr>
        <p:xfrm>
          <a:off x="795528" y="5289345"/>
          <a:ext cx="4279392" cy="1121664"/>
        </p:xfrm>
        <a:graphic>
          <a:graphicData uri="http://schemas.openxmlformats.org/drawingml/2006/table">
            <a:tbl>
              <a:tblPr firstRow="1" lastRow="1">
                <a:tableStyleId>{640930CC-2DD5-4645-9BF9-1F0F6B9BBA25}</a:tableStyleId>
              </a:tblPr>
              <a:tblGrid>
                <a:gridCol w="2297668">
                  <a:extLst>
                    <a:ext uri="{9D8B030D-6E8A-4147-A177-3AD203B41FA5}">
                      <a16:colId xmlns:a16="http://schemas.microsoft.com/office/drawing/2014/main" val="20000"/>
                    </a:ext>
                  </a:extLst>
                </a:gridCol>
                <a:gridCol w="990862">
                  <a:extLst>
                    <a:ext uri="{9D8B030D-6E8A-4147-A177-3AD203B41FA5}">
                      <a16:colId xmlns:a16="http://schemas.microsoft.com/office/drawing/2014/main" val="20001"/>
                    </a:ext>
                  </a:extLst>
                </a:gridCol>
                <a:gridCol w="990862">
                  <a:extLst>
                    <a:ext uri="{9D8B030D-6E8A-4147-A177-3AD203B41FA5}">
                      <a16:colId xmlns:a16="http://schemas.microsoft.com/office/drawing/2014/main" val="20002"/>
                    </a:ext>
                  </a:extLst>
                </a:gridCol>
              </a:tblGrid>
              <a:tr h="128016">
                <a:tc>
                  <a:txBody>
                    <a:bodyPr/>
                    <a:lstStyle/>
                    <a:p>
                      <a:pPr marL="0" indent="0" algn="l" rtl="0" fontAlgn="ctr">
                        <a:buFontTx/>
                        <a:buNone/>
                      </a:pPr>
                      <a:r>
                        <a:rPr lang="en-GB" sz="800" b="1" i="0" u="none" strike="noStrike" cap="none" baseline="0" dirty="0">
                          <a:solidFill>
                            <a:schemeClr val="tx2"/>
                          </a:solidFill>
                          <a:effectLst/>
                        </a:rPr>
                        <a:t>Value Based on 8.5% WACC &amp; 0.5% TGR</a:t>
                      </a:r>
                      <a:endParaRPr lang="en-GB" sz="800" b="1" i="0" u="none" strike="noStrike" cap="none" baseline="0" dirty="0">
                        <a:solidFill>
                          <a:schemeClr val="tx2"/>
                        </a:solidFill>
                        <a:effectLst/>
                        <a:latin typeface="Arial" panose="020B0604020202020204" pitchFamily="34" charset="0"/>
                      </a:endParaRPr>
                    </a:p>
                  </a:txBody>
                  <a:tcPr marL="45720" marR="45720" marT="9144" marB="9144" anchor="b"/>
                </a:tc>
                <a:tc>
                  <a:txBody>
                    <a:bodyPr/>
                    <a:lstStyle/>
                    <a:p>
                      <a:pPr marL="0" indent="0" algn="ctr" rtl="0" fontAlgn="ctr">
                        <a:buFontTx/>
                        <a:buNone/>
                      </a:pPr>
                      <a:r>
                        <a:rPr lang="en-US" sz="800" b="1" i="0" u="none" strike="noStrike" cap="none" baseline="0" dirty="0">
                          <a:solidFill>
                            <a:schemeClr val="tx2"/>
                          </a:solidFill>
                          <a:effectLst/>
                        </a:rPr>
                        <a:t>Amount ($m)</a:t>
                      </a:r>
                      <a:endParaRPr lang="en-US" sz="800" b="1" i="0" u="none" strike="noStrike" cap="none" baseline="0" dirty="0">
                        <a:solidFill>
                          <a:schemeClr val="tx2"/>
                        </a:solidFill>
                        <a:effectLst/>
                        <a:latin typeface="Arial" panose="020B0604020202020204" pitchFamily="34" charset="0"/>
                      </a:endParaRPr>
                    </a:p>
                  </a:txBody>
                  <a:tcPr marL="45720" marR="45720" marT="9144" marB="9144" anchor="b"/>
                </a:tc>
                <a:tc>
                  <a:txBody>
                    <a:bodyPr/>
                    <a:lstStyle/>
                    <a:p>
                      <a:pPr marL="0" indent="0" algn="ctr" rtl="0" fontAlgn="ctr">
                        <a:buFontTx/>
                        <a:buNone/>
                      </a:pPr>
                      <a:r>
                        <a:rPr lang="en-US" sz="800" b="1" i="0" u="none" strike="noStrike" cap="none" baseline="0" dirty="0">
                          <a:solidFill>
                            <a:schemeClr val="tx2"/>
                          </a:solidFill>
                          <a:effectLst/>
                        </a:rPr>
                        <a:t>% of NPV</a:t>
                      </a:r>
                      <a:endParaRPr lang="en-US" sz="800" b="1" i="0" u="none" strike="noStrike" cap="none" baseline="0" dirty="0">
                        <a:solidFill>
                          <a:schemeClr val="tx2"/>
                        </a:solidFill>
                        <a:effectLst/>
                        <a:latin typeface="Arial" panose="020B0604020202020204" pitchFamily="34" charset="0"/>
                      </a:endParaRPr>
                    </a:p>
                  </a:txBody>
                  <a:tcPr marL="45720" marR="45720" marT="9144" marB="9144" anchor="b"/>
                </a:tc>
                <a:extLst>
                  <a:ext uri="{0D108BD9-81ED-4DB2-BD59-A6C34878D82A}">
                    <a16:rowId xmlns:a16="http://schemas.microsoft.com/office/drawing/2014/main" val="10000"/>
                  </a:ext>
                </a:extLst>
              </a:tr>
              <a:tr h="128016">
                <a:tc>
                  <a:txBody>
                    <a:bodyPr/>
                    <a:lstStyle/>
                    <a:p>
                      <a:pPr marL="0" indent="0" algn="l" fontAlgn="ctr">
                        <a:buFontTx/>
                        <a:buNone/>
                      </a:pPr>
                      <a:r>
                        <a:rPr lang="en-US" sz="800" b="0" i="0" u="none" strike="noStrike" cap="none" baseline="0" dirty="0">
                          <a:solidFill>
                            <a:schemeClr val="tx2"/>
                          </a:solidFill>
                          <a:effectLst/>
                        </a:rPr>
                        <a:t>Present Value of Cash flows</a:t>
                      </a:r>
                      <a:endParaRPr lang="en-US" sz="800" b="0" i="0" u="none" strike="noStrike" cap="none" baseline="0" dirty="0">
                        <a:solidFill>
                          <a:schemeClr val="tx2"/>
                        </a:solidFill>
                        <a:effectLst/>
                        <a:latin typeface="Arial" panose="020B0604020202020204" pitchFamily="34" charset="0"/>
                      </a:endParaRPr>
                    </a:p>
                  </a:txBody>
                  <a:tcPr marL="45720" marR="45720" marT="9144" marB="9144"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409</a:t>
                      </a:r>
                    </a:p>
                  </a:txBody>
                  <a:tcPr marL="0" marR="0" marT="0" marB="0"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a:solidFill>
                            <a:schemeClr val="tx2"/>
                          </a:solidFill>
                          <a:effectLst/>
                          <a:latin typeface="Arial"/>
                          <a:ea typeface="+mn-ea"/>
                          <a:cs typeface="+mn-cs"/>
                        </a:rPr>
                        <a:t>50.9% </a:t>
                      </a:r>
                    </a:p>
                  </a:txBody>
                  <a:tcPr marL="0" marR="0" marT="0" marB="0" anchor="ctr"/>
                </a:tc>
                <a:extLst>
                  <a:ext uri="{0D108BD9-81ED-4DB2-BD59-A6C34878D82A}">
                    <a16:rowId xmlns:a16="http://schemas.microsoft.com/office/drawing/2014/main" val="10001"/>
                  </a:ext>
                </a:extLst>
              </a:tr>
              <a:tr h="128016">
                <a:tc>
                  <a:txBody>
                    <a:bodyPr/>
                    <a:lstStyle/>
                    <a:p>
                      <a:pPr marL="0" indent="0" algn="l" fontAlgn="ctr">
                        <a:buFontTx/>
                        <a:buNone/>
                      </a:pPr>
                      <a:r>
                        <a:rPr lang="en-US" sz="800" b="0" i="0" u="none" strike="noStrike" cap="none" baseline="0" dirty="0">
                          <a:solidFill>
                            <a:schemeClr val="tx2"/>
                          </a:solidFill>
                          <a:effectLst/>
                        </a:rPr>
                        <a:t>PV of Terminal Value</a:t>
                      </a:r>
                      <a:endParaRPr lang="en-US" sz="800" b="0" i="0" u="none" strike="noStrike" cap="none" baseline="0" dirty="0">
                        <a:solidFill>
                          <a:schemeClr val="tx2"/>
                        </a:solidFill>
                        <a:effectLst/>
                        <a:latin typeface="Arial" panose="020B0604020202020204" pitchFamily="34" charset="0"/>
                      </a:endParaRPr>
                    </a:p>
                  </a:txBody>
                  <a:tcPr marL="45720" marR="45720" marT="9144" marB="9144"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394 </a:t>
                      </a:r>
                    </a:p>
                  </a:txBody>
                  <a:tcPr marL="0" marR="0" marT="0" marB="0"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a:solidFill>
                            <a:schemeClr val="tx2"/>
                          </a:solidFill>
                          <a:effectLst/>
                          <a:latin typeface="Arial"/>
                          <a:ea typeface="+mn-ea"/>
                          <a:cs typeface="+mn-cs"/>
                        </a:rPr>
                        <a:t>49.1% </a:t>
                      </a:r>
                    </a:p>
                  </a:txBody>
                  <a:tcPr marL="0" marR="0" marT="0" marB="0" anchor="ctr"/>
                </a:tc>
                <a:extLst>
                  <a:ext uri="{0D108BD9-81ED-4DB2-BD59-A6C34878D82A}">
                    <a16:rowId xmlns:a16="http://schemas.microsoft.com/office/drawing/2014/main" val="10002"/>
                  </a:ext>
                </a:extLst>
              </a:tr>
              <a:tr h="128016">
                <a:tc>
                  <a:txBody>
                    <a:bodyPr/>
                    <a:lstStyle/>
                    <a:p>
                      <a:pPr marL="0" indent="0" algn="l" fontAlgn="ctr">
                        <a:buFontTx/>
                        <a:buNone/>
                      </a:pPr>
                      <a:r>
                        <a:rPr lang="en-US" sz="800" b="1" i="0" u="none" strike="noStrike" cap="none" baseline="0" dirty="0">
                          <a:solidFill>
                            <a:schemeClr val="tx2"/>
                          </a:solidFill>
                          <a:effectLst/>
                        </a:rPr>
                        <a:t>Implied Firm NPV </a:t>
                      </a:r>
                      <a:endParaRPr lang="en-US" sz="800" b="1" i="0" u="none" strike="noStrike" cap="none" baseline="0" dirty="0">
                        <a:solidFill>
                          <a:schemeClr val="tx2"/>
                        </a:solidFill>
                        <a:effectLst/>
                        <a:latin typeface="Arial" panose="020B0604020202020204" pitchFamily="34" charset="0"/>
                      </a:endParaRPr>
                    </a:p>
                  </a:txBody>
                  <a:tcPr marL="45720" marR="45720" marT="9144" marB="9144" anchor="ctr">
                    <a:solidFill>
                      <a:schemeClr val="bg2">
                        <a:lumMod val="40000"/>
                        <a:lumOff val="60000"/>
                      </a:schemeClr>
                    </a:solidFill>
                  </a:tcPr>
                </a:tc>
                <a:tc>
                  <a:txBody>
                    <a:bodyPr/>
                    <a:lstStyle/>
                    <a:p>
                      <a:pPr marL="12192" indent="-9017" algn="ctr" defTabSz="914400" rtl="0" eaLnBrk="1" fontAlgn="ctr" latinLnBrk="0" hangingPunct="1">
                        <a:lnSpc>
                          <a:spcPct val="100000"/>
                        </a:lnSpc>
                        <a:spcBef>
                          <a:spcPts val="265"/>
                        </a:spcBef>
                        <a:spcAft>
                          <a:spcPct val="0"/>
                        </a:spcAft>
                        <a:buFontTx/>
                        <a:buNone/>
                      </a:pPr>
                      <a:r>
                        <a:rPr lang="en-GB" sz="800" b="1" i="0" u="none" strike="noStrike" kern="1200" dirty="0">
                          <a:solidFill>
                            <a:schemeClr val="tx2"/>
                          </a:solidFill>
                          <a:effectLst/>
                          <a:latin typeface="Arial"/>
                          <a:ea typeface="+mn-ea"/>
                          <a:cs typeface="+mn-cs"/>
                        </a:rPr>
                        <a:t>803 </a:t>
                      </a:r>
                    </a:p>
                  </a:txBody>
                  <a:tcPr marL="0" marR="0" marT="0" marB="0" anchor="ctr">
                    <a:solidFill>
                      <a:schemeClr val="bg2">
                        <a:lumMod val="40000"/>
                        <a:lumOff val="60000"/>
                      </a:schemeClr>
                    </a:solidFill>
                  </a:tcPr>
                </a:tc>
                <a:tc>
                  <a:txBody>
                    <a:bodyPr/>
                    <a:lstStyle/>
                    <a:p>
                      <a:pPr marL="12192" indent="-9017" algn="ctr" defTabSz="914400" rtl="0" eaLnBrk="1" fontAlgn="ctr" latinLnBrk="0" hangingPunct="1">
                        <a:lnSpc>
                          <a:spcPct val="100000"/>
                        </a:lnSpc>
                        <a:spcBef>
                          <a:spcPts val="265"/>
                        </a:spcBef>
                        <a:spcAft>
                          <a:spcPct val="0"/>
                        </a:spcAft>
                        <a:buFontTx/>
                        <a:buNone/>
                      </a:pPr>
                      <a:r>
                        <a:rPr lang="en-GB" sz="800" b="1" i="0" u="none" strike="noStrike" kern="1200" dirty="0">
                          <a:solidFill>
                            <a:schemeClr val="tx2"/>
                          </a:solidFill>
                          <a:effectLst/>
                          <a:latin typeface="Arial"/>
                          <a:ea typeface="+mn-ea"/>
                          <a:cs typeface="+mn-cs"/>
                        </a:rPr>
                        <a:t>100.0% </a:t>
                      </a:r>
                    </a:p>
                  </a:txBody>
                  <a:tcPr marL="0" marR="0" marT="0" marB="0" anchor="ctr">
                    <a:solidFill>
                      <a:schemeClr val="bg2">
                        <a:lumMod val="40000"/>
                        <a:lumOff val="60000"/>
                      </a:schemeClr>
                    </a:solidFill>
                  </a:tcPr>
                </a:tc>
                <a:extLst>
                  <a:ext uri="{0D108BD9-81ED-4DB2-BD59-A6C34878D82A}">
                    <a16:rowId xmlns:a16="http://schemas.microsoft.com/office/drawing/2014/main" val="10003"/>
                  </a:ext>
                </a:extLst>
              </a:tr>
              <a:tr h="128016">
                <a:tc>
                  <a:txBody>
                    <a:bodyPr/>
                    <a:lstStyle/>
                    <a:p>
                      <a:pPr marL="0" indent="0" algn="l" fontAlgn="ctr">
                        <a:buFontTx/>
                        <a:buNone/>
                      </a:pPr>
                      <a:r>
                        <a:rPr lang="en-US" sz="800" b="0" i="0" u="none" strike="noStrike" cap="none" baseline="0" dirty="0">
                          <a:solidFill>
                            <a:schemeClr val="tx2"/>
                          </a:solidFill>
                          <a:effectLst/>
                        </a:rPr>
                        <a:t>Net debt as of Mar-20E</a:t>
                      </a:r>
                      <a:endParaRPr lang="en-US" sz="800" b="0" i="0" u="none" strike="noStrike" cap="none" baseline="0" dirty="0">
                        <a:solidFill>
                          <a:schemeClr val="tx2"/>
                        </a:solidFill>
                        <a:effectLst/>
                        <a:latin typeface="Arial" panose="020B0604020202020204" pitchFamily="34" charset="0"/>
                      </a:endParaRPr>
                    </a:p>
                  </a:txBody>
                  <a:tcPr marL="45720" marR="45720" marT="9144" marB="9144"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(85)</a:t>
                      </a:r>
                    </a:p>
                  </a:txBody>
                  <a:tcPr marL="0" marR="0" marT="0" marB="0" anchor="ctr"/>
                </a:tc>
                <a:tc>
                  <a:txBody>
                    <a:bodyPr/>
                    <a:lstStyle/>
                    <a:p>
                      <a:pPr marL="12192" indent="-9017" algn="ctr" defTabSz="914400" rtl="0" eaLnBrk="1" fontAlgn="ctr" latinLnBrk="0" hangingPunct="1">
                        <a:lnSpc>
                          <a:spcPct val="100000"/>
                        </a:lnSpc>
                        <a:spcBef>
                          <a:spcPts val="265"/>
                        </a:spcBef>
                        <a:spcAft>
                          <a:spcPct val="0"/>
                        </a:spcAft>
                        <a:buFontTx/>
                        <a:buNone/>
                      </a:pPr>
                      <a:endParaRPr lang="en-GB" sz="800" b="0" i="0" u="none" strike="noStrike" kern="1200" dirty="0">
                        <a:solidFill>
                          <a:schemeClr val="tx2"/>
                        </a:solidFill>
                        <a:effectLst/>
                        <a:latin typeface="Arial"/>
                        <a:ea typeface="+mn-ea"/>
                        <a:cs typeface="+mn-cs"/>
                      </a:endParaRPr>
                    </a:p>
                  </a:txBody>
                  <a:tcPr marL="0" marR="0" marT="0" marB="0" anchor="b"/>
                </a:tc>
                <a:extLst>
                  <a:ext uri="{0D108BD9-81ED-4DB2-BD59-A6C34878D82A}">
                    <a16:rowId xmlns:a16="http://schemas.microsoft.com/office/drawing/2014/main" val="10004"/>
                  </a:ext>
                </a:extLst>
              </a:tr>
              <a:tr h="128016">
                <a:tc>
                  <a:txBody>
                    <a:bodyPr/>
                    <a:lstStyle/>
                    <a:p>
                      <a:pPr marL="0" indent="0" algn="l" fontAlgn="ctr">
                        <a:buFontTx/>
                        <a:buNone/>
                      </a:pPr>
                      <a:r>
                        <a:rPr lang="en-US" sz="800" b="1" i="0" u="none" strike="noStrike" cap="none" baseline="0" dirty="0">
                          <a:solidFill>
                            <a:schemeClr val="tx2"/>
                          </a:solidFill>
                          <a:effectLst/>
                        </a:rPr>
                        <a:t>Implied equity value </a:t>
                      </a:r>
                      <a:endParaRPr lang="en-US" sz="800" b="1" i="0" u="none" strike="noStrike" cap="none" baseline="0" dirty="0">
                        <a:solidFill>
                          <a:schemeClr val="tx2"/>
                        </a:solidFill>
                        <a:effectLst/>
                        <a:latin typeface="Arial" panose="020B0604020202020204" pitchFamily="34" charset="0"/>
                      </a:endParaRPr>
                    </a:p>
                  </a:txBody>
                  <a:tcPr marL="45720" marR="45720" marT="9144" marB="9144" anchor="ctr">
                    <a:solidFill>
                      <a:schemeClr val="bg2">
                        <a:lumMod val="40000"/>
                        <a:lumOff val="60000"/>
                      </a:schemeClr>
                    </a:solidFill>
                  </a:tcPr>
                </a:tc>
                <a:tc>
                  <a:txBody>
                    <a:bodyPr/>
                    <a:lstStyle/>
                    <a:p>
                      <a:pPr marL="12192" indent="-9017" algn="ctr" defTabSz="914400" rtl="0" eaLnBrk="1" fontAlgn="ctr" latinLnBrk="0" hangingPunct="1">
                        <a:lnSpc>
                          <a:spcPct val="100000"/>
                        </a:lnSpc>
                        <a:spcBef>
                          <a:spcPts val="265"/>
                        </a:spcBef>
                        <a:spcAft>
                          <a:spcPct val="0"/>
                        </a:spcAft>
                        <a:buFontTx/>
                        <a:buNone/>
                      </a:pPr>
                      <a:r>
                        <a:rPr lang="en-GB" sz="800" b="1" i="0" u="none" strike="noStrike" kern="1200" dirty="0">
                          <a:solidFill>
                            <a:schemeClr val="tx2"/>
                          </a:solidFill>
                          <a:effectLst/>
                          <a:latin typeface="Arial"/>
                          <a:ea typeface="+mn-ea"/>
                          <a:cs typeface="+mn-cs"/>
                        </a:rPr>
                        <a:t>718 </a:t>
                      </a:r>
                    </a:p>
                  </a:txBody>
                  <a:tcPr marL="0" marR="0" marT="0" marB="0" anchor="ctr">
                    <a:solidFill>
                      <a:schemeClr val="bg2">
                        <a:lumMod val="40000"/>
                        <a:lumOff val="60000"/>
                      </a:schemeClr>
                    </a:solidFill>
                  </a:tcP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 </a:t>
                      </a:r>
                    </a:p>
                  </a:txBody>
                  <a:tcPr marL="0" marR="0" marT="0" marB="0" anchor="ctr">
                    <a:solidFill>
                      <a:schemeClr val="bg2">
                        <a:lumMod val="40000"/>
                        <a:lumOff val="60000"/>
                      </a:schemeClr>
                    </a:solidFill>
                  </a:tcPr>
                </a:tc>
                <a:extLst>
                  <a:ext uri="{0D108BD9-81ED-4DB2-BD59-A6C34878D82A}">
                    <a16:rowId xmlns:a16="http://schemas.microsoft.com/office/drawing/2014/main" val="10005"/>
                  </a:ext>
                </a:extLst>
              </a:tr>
              <a:tr h="128016">
                <a:tc>
                  <a:txBody>
                    <a:bodyPr/>
                    <a:lstStyle/>
                    <a:p>
                      <a:pPr marL="0" indent="0" algn="l" fontAlgn="ctr">
                        <a:buFontTx/>
                        <a:buNone/>
                      </a:pPr>
                      <a:r>
                        <a:rPr lang="en-US" sz="800" b="0" i="0" u="none" strike="noStrike" cap="none" baseline="0" dirty="0">
                          <a:solidFill>
                            <a:schemeClr val="tx2"/>
                          </a:solidFill>
                          <a:effectLst/>
                        </a:rPr>
                        <a:t>Implied offer share price (c)</a:t>
                      </a:r>
                      <a:endParaRPr lang="en-US" sz="800" b="0" i="0" u="none" strike="noStrike" cap="none" baseline="0" dirty="0">
                        <a:solidFill>
                          <a:schemeClr val="tx2"/>
                        </a:solidFill>
                        <a:effectLst/>
                        <a:latin typeface="Arial" panose="020B0604020202020204" pitchFamily="34" charset="0"/>
                      </a:endParaRPr>
                    </a:p>
                  </a:txBody>
                  <a:tcPr marL="45720" marR="45720" marT="9144" marB="9144"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361 </a:t>
                      </a:r>
                    </a:p>
                  </a:txBody>
                  <a:tcPr marL="0" marR="0" marT="0" marB="0" anchor="ctr"/>
                </a:tc>
                <a:tc>
                  <a:txBody>
                    <a:bodyPr/>
                    <a:lstStyle/>
                    <a:p>
                      <a:pPr marL="12192" indent="-9017" algn="ctr" defTabSz="914400" rtl="0" eaLnBrk="1" fontAlgn="ctr" latinLnBrk="0" hangingPunct="1">
                        <a:lnSpc>
                          <a:spcPct val="100000"/>
                        </a:lnSpc>
                        <a:spcBef>
                          <a:spcPts val="265"/>
                        </a:spcBef>
                        <a:spcAft>
                          <a:spcPct val="0"/>
                        </a:spcAft>
                        <a:buFontTx/>
                        <a:buNone/>
                      </a:pPr>
                      <a:endParaRPr lang="en-GB" sz="800" b="0" i="0" u="none" strike="noStrike" kern="1200" dirty="0">
                        <a:solidFill>
                          <a:schemeClr val="tx2"/>
                        </a:solidFill>
                        <a:effectLst/>
                        <a:latin typeface="Arial"/>
                        <a:ea typeface="+mn-ea"/>
                        <a:cs typeface="+mn-cs"/>
                      </a:endParaRPr>
                    </a:p>
                  </a:txBody>
                  <a:tcPr marL="0" marR="0" marT="0" marB="0" anchor="ctr"/>
                </a:tc>
                <a:extLst>
                  <a:ext uri="{0D108BD9-81ED-4DB2-BD59-A6C34878D82A}">
                    <a16:rowId xmlns:a16="http://schemas.microsoft.com/office/drawing/2014/main" val="10006"/>
                  </a:ext>
                </a:extLst>
              </a:tr>
              <a:tr h="128016">
                <a:tc>
                  <a:txBody>
                    <a:bodyPr/>
                    <a:lstStyle/>
                    <a:p>
                      <a:pPr marL="0" indent="0" algn="l" fontAlgn="ctr">
                        <a:buFontTx/>
                        <a:buNone/>
                      </a:pPr>
                      <a:r>
                        <a:rPr lang="en-US" sz="800" b="0" i="1" u="none" strike="noStrike" cap="none" baseline="0" dirty="0">
                          <a:solidFill>
                            <a:schemeClr val="tx2"/>
                          </a:solidFill>
                          <a:effectLst/>
                        </a:rPr>
                        <a:t>% premium to current</a:t>
                      </a:r>
                      <a:endParaRPr lang="en-US" sz="800" b="0" i="1" u="none" strike="noStrike" cap="none" baseline="0" dirty="0">
                        <a:solidFill>
                          <a:schemeClr val="tx2"/>
                        </a:solidFill>
                        <a:effectLst/>
                        <a:latin typeface="Arial" panose="020B0604020202020204" pitchFamily="34" charset="0"/>
                      </a:endParaRPr>
                    </a:p>
                  </a:txBody>
                  <a:tcPr marL="45720" marR="45720" marT="9144" marB="9144" anchor="ctr"/>
                </a:tc>
                <a:tc>
                  <a:txBody>
                    <a:bodyPr/>
                    <a:lstStyle/>
                    <a:p>
                      <a:pPr marL="12192" indent="-9017" algn="ctr" defTabSz="914400" rtl="0" eaLnBrk="1" fontAlgn="ctr" latinLnBrk="0" hangingPunct="1">
                        <a:lnSpc>
                          <a:spcPct val="100000"/>
                        </a:lnSpc>
                        <a:spcBef>
                          <a:spcPts val="265"/>
                        </a:spcBef>
                        <a:spcAft>
                          <a:spcPct val="0"/>
                        </a:spcAft>
                        <a:buFontTx/>
                        <a:buNone/>
                      </a:pPr>
                      <a:r>
                        <a:rPr lang="en-GB" sz="800" b="0" i="0" u="none" strike="noStrike" kern="1200" dirty="0">
                          <a:solidFill>
                            <a:schemeClr val="tx2"/>
                          </a:solidFill>
                          <a:effectLst/>
                          <a:latin typeface="Arial"/>
                          <a:ea typeface="+mn-ea"/>
                          <a:cs typeface="+mn-cs"/>
                        </a:rPr>
                        <a:t>118.8% </a:t>
                      </a:r>
                    </a:p>
                  </a:txBody>
                  <a:tcPr marL="0" marR="0" marT="0" marB="0" anchor="ctr"/>
                </a:tc>
                <a:tc>
                  <a:txBody>
                    <a:bodyPr/>
                    <a:lstStyle/>
                    <a:p>
                      <a:pPr marL="12192" indent="-9017" algn="ctr" defTabSz="914400" rtl="0" eaLnBrk="1" fontAlgn="ctr" latinLnBrk="0" hangingPunct="1">
                        <a:lnSpc>
                          <a:spcPct val="100000"/>
                        </a:lnSpc>
                        <a:spcBef>
                          <a:spcPts val="265"/>
                        </a:spcBef>
                        <a:spcAft>
                          <a:spcPct val="0"/>
                        </a:spcAft>
                        <a:buFontTx/>
                        <a:buNone/>
                      </a:pPr>
                      <a:endParaRPr lang="en-GB" sz="800" b="0" i="0" u="none" strike="noStrike" kern="1200" dirty="0">
                        <a:solidFill>
                          <a:schemeClr val="tx2"/>
                        </a:solidFill>
                        <a:effectLst/>
                        <a:latin typeface="Arial"/>
                        <a:ea typeface="+mn-ea"/>
                        <a:cs typeface="+mn-cs"/>
                      </a:endParaRPr>
                    </a:p>
                  </a:txBody>
                  <a:tcPr marL="0" marR="0" marT="0" marB="0" anchor="ctr"/>
                </a:tc>
                <a:extLst>
                  <a:ext uri="{0D108BD9-81ED-4DB2-BD59-A6C34878D82A}">
                    <a16:rowId xmlns:a16="http://schemas.microsoft.com/office/drawing/2014/main" val="10007"/>
                  </a:ext>
                </a:extLst>
              </a:tr>
            </a:tbl>
          </a:graphicData>
        </a:graphic>
      </p:graphicFrame>
      <p:graphicFrame>
        <p:nvGraphicFramePr>
          <p:cNvPr id="3" name="Table 2">
            <a:extLst>
              <a:ext uri="{FF2B5EF4-FFF2-40B4-BE49-F238E27FC236}">
                <a16:creationId xmlns:a16="http://schemas.microsoft.com/office/drawing/2014/main" id="{F596858E-6D21-4640-9244-B71E8F6B0EC1}"/>
              </a:ext>
            </a:extLst>
          </p:cNvPr>
          <p:cNvGraphicFramePr>
            <a:graphicFrameLocks noGrp="1"/>
          </p:cNvGraphicFramePr>
          <p:nvPr>
            <p:extLst>
              <p:ext uri="{D42A27DB-BD31-4B8C-83A1-F6EECF244321}">
                <p14:modId xmlns:p14="http://schemas.microsoft.com/office/powerpoint/2010/main" val="1614431143"/>
              </p:ext>
            </p:extLst>
          </p:nvPr>
        </p:nvGraphicFramePr>
        <p:xfrm>
          <a:off x="5424652" y="5139201"/>
          <a:ext cx="4439411" cy="1271808"/>
        </p:xfrm>
        <a:graphic>
          <a:graphicData uri="http://schemas.openxmlformats.org/drawingml/2006/table">
            <a:tbl>
              <a:tblPr>
                <a:tableStyleId>{640930CC-2DD5-4645-9BF9-1F0F6B9BBA25}</a:tableStyleId>
              </a:tblPr>
              <a:tblGrid>
                <a:gridCol w="2912877">
                  <a:extLst>
                    <a:ext uri="{9D8B030D-6E8A-4147-A177-3AD203B41FA5}">
                      <a16:colId xmlns:a16="http://schemas.microsoft.com/office/drawing/2014/main" val="1449698059"/>
                    </a:ext>
                  </a:extLst>
                </a:gridCol>
                <a:gridCol w="31154">
                  <a:extLst>
                    <a:ext uri="{9D8B030D-6E8A-4147-A177-3AD203B41FA5}">
                      <a16:colId xmlns:a16="http://schemas.microsoft.com/office/drawing/2014/main" val="2142919739"/>
                    </a:ext>
                  </a:extLst>
                </a:gridCol>
                <a:gridCol w="747690">
                  <a:extLst>
                    <a:ext uri="{9D8B030D-6E8A-4147-A177-3AD203B41FA5}">
                      <a16:colId xmlns:a16="http://schemas.microsoft.com/office/drawing/2014/main" val="479383104"/>
                    </a:ext>
                  </a:extLst>
                </a:gridCol>
                <a:gridCol w="747690">
                  <a:extLst>
                    <a:ext uri="{9D8B030D-6E8A-4147-A177-3AD203B41FA5}">
                      <a16:colId xmlns:a16="http://schemas.microsoft.com/office/drawing/2014/main" val="44808645"/>
                    </a:ext>
                  </a:extLst>
                </a:gridCol>
              </a:tblGrid>
              <a:tr h="141312">
                <a:tc rowSpan="2" gridSpan="2">
                  <a:txBody>
                    <a:bodyPr/>
                    <a:lstStyle/>
                    <a:p>
                      <a:pPr algn="l" rtl="0" fontAlgn="ctr"/>
                      <a:r>
                        <a:rPr lang="en-US" sz="800" u="none" strike="noStrike" dirty="0">
                          <a:effectLst/>
                        </a:rPr>
                        <a:t>Value Based on 8.5% WACC &amp; 0.5% TGR</a:t>
                      </a:r>
                      <a:endParaRPr lang="en-US" sz="800" b="0" i="0" u="none" strike="noStrike" dirty="0">
                        <a:solidFill>
                          <a:srgbClr val="000000"/>
                        </a:solidFill>
                        <a:effectLst/>
                        <a:latin typeface="Arial" panose="020B0604020202020204" pitchFamily="34" charset="0"/>
                      </a:endParaRPr>
                    </a:p>
                  </a:txBody>
                  <a:tcPr marL="0" marR="0" marT="0" marB="0" anchor="ctr"/>
                </a:tc>
                <a:tc rowSpan="2" hMerge="1">
                  <a:txBody>
                    <a:bodyPr/>
                    <a:lstStyle/>
                    <a:p>
                      <a:endParaRPr lang="en-US"/>
                    </a:p>
                  </a:txBody>
                  <a:tcPr/>
                </a:tc>
                <a:tc>
                  <a:txBody>
                    <a:bodyPr/>
                    <a:lstStyle/>
                    <a:p>
                      <a:pPr algn="ctr" rtl="0" fontAlgn="ctr"/>
                      <a:r>
                        <a:rPr lang="en-US" sz="800" u="none" strike="noStrike" dirty="0">
                          <a:effectLst/>
                        </a:rPr>
                        <a:t>Amount</a:t>
                      </a:r>
                      <a:endParaRPr lang="en-US" sz="800" b="0" i="0" u="none" strike="noStrike" dirty="0">
                        <a:solidFill>
                          <a:srgbClr val="000000"/>
                        </a:solidFill>
                        <a:effectLst/>
                        <a:latin typeface="Arial" panose="020B0604020202020204" pitchFamily="34" charset="0"/>
                      </a:endParaRPr>
                    </a:p>
                  </a:txBody>
                  <a:tcPr marL="0" marR="0" marT="0" marB="0" anchor="ctr"/>
                </a:tc>
                <a:tc>
                  <a:txBody>
                    <a:bodyPr/>
                    <a:lstStyle/>
                    <a:p>
                      <a:pPr algn="ctr" rtl="0" fontAlgn="ctr"/>
                      <a:r>
                        <a:rPr lang="en-US" sz="800" u="none" strike="noStrike" dirty="0">
                          <a:effectLst/>
                        </a:rPr>
                        <a:t>% of </a:t>
                      </a:r>
                      <a:endParaRPr lang="en-US" sz="8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79320247"/>
                  </a:ext>
                </a:extLst>
              </a:tr>
              <a:tr h="141312">
                <a:tc gridSpan="2" vMerge="1">
                  <a:txBody>
                    <a:bodyPr/>
                    <a:lstStyle/>
                    <a:p>
                      <a:endParaRPr lang="en-US"/>
                    </a:p>
                  </a:txBody>
                  <a:tcPr/>
                </a:tc>
                <a:tc hMerge="1" vMerge="1">
                  <a:txBody>
                    <a:bodyPr/>
                    <a:lstStyle/>
                    <a:p>
                      <a:endParaRPr lang="en-US"/>
                    </a:p>
                  </a:txBody>
                  <a:tcPr/>
                </a:tc>
                <a:tc>
                  <a:txBody>
                    <a:bodyPr/>
                    <a:lstStyle/>
                    <a:p>
                      <a:pPr algn="ctr" rtl="0" fontAlgn="ctr"/>
                      <a:r>
                        <a:rPr lang="en-US" sz="800" u="none" strike="noStrike" dirty="0">
                          <a:effectLst/>
                        </a:rPr>
                        <a:t>($m)</a:t>
                      </a:r>
                      <a:endParaRPr lang="en-US" sz="800" b="0" i="0" u="none" strike="noStrike" dirty="0">
                        <a:solidFill>
                          <a:srgbClr val="000000"/>
                        </a:solidFill>
                        <a:effectLst/>
                        <a:latin typeface="Arial" panose="020B0604020202020204" pitchFamily="34" charset="0"/>
                      </a:endParaRPr>
                    </a:p>
                  </a:txBody>
                  <a:tcPr marL="0" marR="0" marT="0" marB="0" anchor="ctr"/>
                </a:tc>
                <a:tc>
                  <a:txBody>
                    <a:bodyPr/>
                    <a:lstStyle/>
                    <a:p>
                      <a:pPr algn="ctr" rtl="0" fontAlgn="ctr"/>
                      <a:r>
                        <a:rPr lang="en-US" sz="800" u="none" strike="noStrike" dirty="0">
                          <a:effectLst/>
                        </a:rPr>
                        <a:t>NPV</a:t>
                      </a:r>
                      <a:endParaRPr lang="en-US" sz="8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925856030"/>
                  </a:ext>
                </a:extLst>
              </a:tr>
              <a:tr h="141312">
                <a:tc>
                  <a:txBody>
                    <a:bodyPr/>
                    <a:lstStyle/>
                    <a:p>
                      <a:pPr algn="l" fontAlgn="ctr"/>
                      <a:r>
                        <a:rPr lang="en-US" sz="800" u="none" strike="noStrike" dirty="0">
                          <a:effectLst/>
                        </a:rPr>
                        <a:t>Present Value of Cashflows</a:t>
                      </a:r>
                      <a:endParaRPr lang="en-US" sz="800" b="0"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en-US" sz="800" u="none" strike="noStrike">
                          <a:effectLst/>
                        </a:rPr>
                        <a:t>345 </a:t>
                      </a:r>
                      <a:endParaRPr lang="en-US" sz="8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en-US" sz="800" u="none" strike="noStrike" dirty="0">
                          <a:effectLst/>
                        </a:rPr>
                        <a:t>46.7% </a:t>
                      </a:r>
                      <a:endParaRPr lang="en-US" sz="8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841901814"/>
                  </a:ext>
                </a:extLst>
              </a:tr>
              <a:tr h="141312">
                <a:tc>
                  <a:txBody>
                    <a:bodyPr/>
                    <a:lstStyle/>
                    <a:p>
                      <a:pPr algn="l" fontAlgn="ctr"/>
                      <a:r>
                        <a:rPr lang="en-US" sz="800" u="none" strike="noStrike" dirty="0">
                          <a:effectLst/>
                        </a:rPr>
                        <a:t>PV of Terminal Value</a:t>
                      </a:r>
                      <a:endParaRPr lang="en-US" sz="800" b="0"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en-US" sz="800" u="none" strike="noStrike">
                          <a:effectLst/>
                        </a:rPr>
                        <a:t>394 </a:t>
                      </a:r>
                      <a:endParaRPr lang="en-US" sz="8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en-US" sz="800" u="none" strike="noStrike" dirty="0">
                          <a:effectLst/>
                        </a:rPr>
                        <a:t>53.3% </a:t>
                      </a:r>
                      <a:endParaRPr lang="en-US" sz="800" b="0"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650993056"/>
                  </a:ext>
                </a:extLst>
              </a:tr>
              <a:tr h="141312">
                <a:tc>
                  <a:txBody>
                    <a:bodyPr/>
                    <a:lstStyle/>
                    <a:p>
                      <a:pPr algn="l" fontAlgn="ctr"/>
                      <a:r>
                        <a:rPr lang="en-US" sz="800" b="1" u="none" strike="noStrike" dirty="0">
                          <a:effectLst/>
                        </a:rPr>
                        <a:t>Implied Firm NPV</a:t>
                      </a:r>
                      <a:endParaRPr lang="en-US" sz="800" b="1" i="0" u="none" strike="noStrike" dirty="0">
                        <a:solidFill>
                          <a:srgbClr val="000000"/>
                        </a:solidFill>
                        <a:effectLst/>
                        <a:latin typeface="Arial" panose="020B0604020202020204" pitchFamily="34" charset="0"/>
                      </a:endParaRPr>
                    </a:p>
                  </a:txBody>
                  <a:tcPr marL="0" marR="0" marT="0" marB="0" anchor="ctr">
                    <a:solidFill>
                      <a:schemeClr val="accent2">
                        <a:lumMod val="40000"/>
                        <a:lumOff val="60000"/>
                      </a:schemeClr>
                    </a:solidFill>
                  </a:tcPr>
                </a:tc>
                <a:tc>
                  <a:txBody>
                    <a:bodyPr/>
                    <a:lstStyle/>
                    <a:p>
                      <a:pPr algn="ctr" fontAlgn="ctr"/>
                      <a:r>
                        <a:rPr lang="en-US" sz="800" b="1" u="none" strike="noStrike" dirty="0">
                          <a:effectLst/>
                        </a:rPr>
                        <a:t> </a:t>
                      </a:r>
                      <a:endParaRPr lang="en-US" sz="800" b="1" i="0" u="none" strike="noStrike" dirty="0">
                        <a:solidFill>
                          <a:srgbClr val="000000"/>
                        </a:solidFill>
                        <a:effectLst/>
                        <a:latin typeface="Arial" panose="020B0604020202020204" pitchFamily="34" charset="0"/>
                      </a:endParaRPr>
                    </a:p>
                  </a:txBody>
                  <a:tcPr marL="0" marR="0" marT="0" marB="0" anchor="ctr">
                    <a:solidFill>
                      <a:schemeClr val="accent2">
                        <a:lumMod val="40000"/>
                        <a:lumOff val="60000"/>
                      </a:schemeClr>
                    </a:solidFill>
                  </a:tcPr>
                </a:tc>
                <a:tc>
                  <a:txBody>
                    <a:bodyPr/>
                    <a:lstStyle/>
                    <a:p>
                      <a:pPr algn="ctr" fontAlgn="ctr"/>
                      <a:r>
                        <a:rPr lang="en-US" sz="800" b="1" u="none" strike="noStrike" dirty="0">
                          <a:effectLst/>
                        </a:rPr>
                        <a:t>738 </a:t>
                      </a:r>
                      <a:endParaRPr lang="en-US" sz="800" b="1" i="0" u="none" strike="noStrike" dirty="0">
                        <a:solidFill>
                          <a:srgbClr val="000000"/>
                        </a:solidFill>
                        <a:effectLst/>
                        <a:latin typeface="Arial" panose="020B0604020202020204" pitchFamily="34" charset="0"/>
                      </a:endParaRPr>
                    </a:p>
                  </a:txBody>
                  <a:tcPr marL="0" marR="0" marT="0" marB="0" anchor="ctr">
                    <a:solidFill>
                      <a:schemeClr val="accent2">
                        <a:lumMod val="40000"/>
                        <a:lumOff val="60000"/>
                      </a:schemeClr>
                    </a:solidFill>
                  </a:tcPr>
                </a:tc>
                <a:tc>
                  <a:txBody>
                    <a:bodyPr/>
                    <a:lstStyle/>
                    <a:p>
                      <a:pPr algn="ctr" fontAlgn="ctr"/>
                      <a:r>
                        <a:rPr lang="en-US" sz="800" b="1" u="none" strike="noStrike" dirty="0">
                          <a:effectLst/>
                        </a:rPr>
                        <a:t>100.0% </a:t>
                      </a:r>
                      <a:endParaRPr lang="en-US" sz="800" b="1" i="0" u="none" strike="noStrike" dirty="0">
                        <a:solidFill>
                          <a:srgbClr val="000000"/>
                        </a:solidFill>
                        <a:effectLst/>
                        <a:latin typeface="Arial" panose="020B060402020202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2385177408"/>
                  </a:ext>
                </a:extLst>
              </a:tr>
              <a:tr h="141312">
                <a:tc>
                  <a:txBody>
                    <a:bodyPr/>
                    <a:lstStyle/>
                    <a:p>
                      <a:pPr algn="l" fontAlgn="ctr"/>
                      <a:r>
                        <a:rPr lang="en-US" sz="800" u="none" strike="noStrike" dirty="0">
                          <a:effectLst/>
                        </a:rPr>
                        <a:t>Net debt &amp; adjustments</a:t>
                      </a:r>
                      <a:endParaRPr lang="en-US" sz="800" b="0"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en-US" sz="800" u="none" strike="noStrike">
                          <a:effectLst/>
                        </a:rPr>
                        <a:t>(85)</a:t>
                      </a:r>
                      <a:endParaRPr lang="en-US" sz="800" b="0" i="0" u="none" strike="noStrike">
                        <a:solidFill>
                          <a:srgbClr val="000000"/>
                        </a:solidFill>
                        <a:effectLst/>
                        <a:latin typeface="Arial" panose="020B0604020202020204" pitchFamily="34" charset="0"/>
                      </a:endParaRPr>
                    </a:p>
                  </a:txBody>
                  <a:tcPr marL="0" marR="0" marT="0" marB="0" anchor="ctr"/>
                </a:tc>
                <a:tc>
                  <a:txBody>
                    <a:bodyPr/>
                    <a:lstStyle/>
                    <a:p>
                      <a:pPr algn="ctr" fontAlgn="b"/>
                      <a:endParaRPr lang="en-US" sz="8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3517455569"/>
                  </a:ext>
                </a:extLst>
              </a:tr>
              <a:tr h="141312">
                <a:tc>
                  <a:txBody>
                    <a:bodyPr/>
                    <a:lstStyle/>
                    <a:p>
                      <a:pPr algn="l" fontAlgn="ctr"/>
                      <a:r>
                        <a:rPr lang="en-US" sz="800" u="none" strike="noStrike" dirty="0">
                          <a:effectLst/>
                        </a:rPr>
                        <a:t>Implied equity value</a:t>
                      </a:r>
                      <a:endParaRPr lang="en-US" sz="800" b="1" i="0" u="none" strike="noStrike" dirty="0">
                        <a:solidFill>
                          <a:srgbClr val="000000"/>
                        </a:solidFill>
                        <a:effectLst/>
                        <a:latin typeface="Arial" panose="020B0604020202020204" pitchFamily="34" charset="0"/>
                      </a:endParaRPr>
                    </a:p>
                  </a:txBody>
                  <a:tcPr marL="0" marR="0" marT="0" marB="0" anchor="ctr">
                    <a:solidFill>
                      <a:schemeClr val="accent2">
                        <a:lumMod val="40000"/>
                        <a:lumOff val="60000"/>
                      </a:schemeClr>
                    </a:solidFill>
                  </a:tcPr>
                </a:tc>
                <a:tc>
                  <a:txBody>
                    <a:bodyPr/>
                    <a:lstStyle/>
                    <a:p>
                      <a:pPr algn="ctr" fontAlgn="ctr"/>
                      <a:r>
                        <a:rPr lang="en-US" sz="800" u="none" strike="noStrike" dirty="0">
                          <a:effectLst/>
                        </a:rPr>
                        <a:t> </a:t>
                      </a:r>
                      <a:endParaRPr lang="en-US" sz="800" b="1" i="0" u="none" strike="noStrike" dirty="0">
                        <a:solidFill>
                          <a:srgbClr val="000000"/>
                        </a:solidFill>
                        <a:effectLst/>
                        <a:latin typeface="Arial" panose="020B0604020202020204" pitchFamily="34" charset="0"/>
                      </a:endParaRPr>
                    </a:p>
                  </a:txBody>
                  <a:tcPr marL="0" marR="0" marT="0" marB="0" anchor="ctr">
                    <a:solidFill>
                      <a:schemeClr val="accent2">
                        <a:lumMod val="40000"/>
                        <a:lumOff val="60000"/>
                      </a:schemeClr>
                    </a:solidFill>
                  </a:tcPr>
                </a:tc>
                <a:tc>
                  <a:txBody>
                    <a:bodyPr/>
                    <a:lstStyle/>
                    <a:p>
                      <a:pPr algn="ctr" fontAlgn="ctr"/>
                      <a:r>
                        <a:rPr lang="en-US" sz="800" u="none" strike="noStrike" dirty="0">
                          <a:effectLst/>
                        </a:rPr>
                        <a:t>654 </a:t>
                      </a:r>
                      <a:endParaRPr lang="en-US" sz="800" b="1" i="0" u="none" strike="noStrike" dirty="0">
                        <a:solidFill>
                          <a:srgbClr val="000000"/>
                        </a:solidFill>
                        <a:effectLst/>
                        <a:latin typeface="Arial" panose="020B0604020202020204" pitchFamily="34" charset="0"/>
                      </a:endParaRPr>
                    </a:p>
                  </a:txBody>
                  <a:tcPr marL="0" marR="0" marT="0" marB="0" anchor="ctr">
                    <a:solidFill>
                      <a:schemeClr val="accent2">
                        <a:lumMod val="40000"/>
                        <a:lumOff val="60000"/>
                      </a:schemeClr>
                    </a:solidFill>
                  </a:tcPr>
                </a:tc>
                <a:tc>
                  <a:txBody>
                    <a:bodyPr/>
                    <a:lstStyle/>
                    <a:p>
                      <a:pPr algn="ctr" fontAlgn="ctr"/>
                      <a:r>
                        <a:rPr lang="en-US" sz="800" u="none" strike="noStrike" dirty="0">
                          <a:effectLst/>
                        </a:rPr>
                        <a:t> </a:t>
                      </a:r>
                      <a:endParaRPr lang="en-US" sz="800" b="1" i="0" u="none" strike="noStrike" dirty="0">
                        <a:solidFill>
                          <a:srgbClr val="000000"/>
                        </a:solidFill>
                        <a:effectLst/>
                        <a:latin typeface="Arial" panose="020B0604020202020204" pitchFamily="34" charset="0"/>
                      </a:endParaRPr>
                    </a:p>
                  </a:txBody>
                  <a:tcPr marL="0" marR="0" marT="0" marB="0" anchor="ctr">
                    <a:solidFill>
                      <a:schemeClr val="accent2">
                        <a:lumMod val="40000"/>
                        <a:lumOff val="60000"/>
                      </a:schemeClr>
                    </a:solidFill>
                  </a:tcPr>
                </a:tc>
                <a:extLst>
                  <a:ext uri="{0D108BD9-81ED-4DB2-BD59-A6C34878D82A}">
                    <a16:rowId xmlns:a16="http://schemas.microsoft.com/office/drawing/2014/main" val="2598421813"/>
                  </a:ext>
                </a:extLst>
              </a:tr>
              <a:tr h="141312">
                <a:tc>
                  <a:txBody>
                    <a:bodyPr/>
                    <a:lstStyle/>
                    <a:p>
                      <a:pPr algn="l" fontAlgn="ctr"/>
                      <a:r>
                        <a:rPr lang="en-US" sz="800" u="none" strike="noStrike" dirty="0">
                          <a:effectLst/>
                        </a:rPr>
                        <a:t>Implied share price ($c)</a:t>
                      </a:r>
                      <a:endParaRPr lang="en-US" sz="800" b="0" i="0" u="none" strike="noStrike" dirty="0">
                        <a:solidFill>
                          <a:srgbClr val="000000"/>
                        </a:solidFill>
                        <a:effectLst/>
                        <a:latin typeface="Arial" panose="020B0604020202020204" pitchFamily="34" charset="0"/>
                      </a:endParaRPr>
                    </a:p>
                  </a:txBody>
                  <a:tcPr marL="0" marR="0" marT="0" marB="0" anchor="ct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en-US" sz="800" u="none" strike="noStrike">
                          <a:effectLst/>
                        </a:rPr>
                        <a:t>329 </a:t>
                      </a:r>
                      <a:endParaRPr lang="en-US" sz="800" b="0" i="0" u="none" strike="noStrike">
                        <a:solidFill>
                          <a:srgbClr val="000000"/>
                        </a:solidFill>
                        <a:effectLst/>
                        <a:latin typeface="Arial" panose="020B0604020202020204" pitchFamily="34" charset="0"/>
                      </a:endParaRPr>
                    </a:p>
                  </a:txBody>
                  <a:tcPr marL="0" marR="0" marT="0" marB="0" anchor="ctr"/>
                </a:tc>
                <a:tc>
                  <a:txBody>
                    <a:bodyPr/>
                    <a:lstStyle/>
                    <a:p>
                      <a:pPr algn="ctr" fontAlgn="ctr"/>
                      <a:endParaRPr lang="en-US" sz="8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748199064"/>
                  </a:ext>
                </a:extLst>
              </a:tr>
              <a:tr h="141312">
                <a:tc>
                  <a:txBody>
                    <a:bodyPr/>
                    <a:lstStyle/>
                    <a:p>
                      <a:pPr algn="l" fontAlgn="ctr"/>
                      <a:r>
                        <a:rPr lang="en-US" sz="800" u="none" strike="noStrike" dirty="0">
                          <a:effectLst/>
                        </a:rPr>
                        <a:t>% premium to current</a:t>
                      </a:r>
                      <a:endParaRPr lang="en-US" sz="800" b="0" i="0" u="none" strike="noStrike" dirty="0">
                        <a:solidFill>
                          <a:srgbClr val="000000"/>
                        </a:solidFill>
                        <a:effectLst/>
                        <a:latin typeface="Arial" panose="020B0604020202020204" pitchFamily="34" charset="0"/>
                      </a:endParaRPr>
                    </a:p>
                  </a:txBody>
                  <a:tcPr marL="114300" marR="0" marT="0" marB="0" anchor="ct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en-US" sz="800" u="none" strike="noStrike">
                          <a:effectLst/>
                        </a:rPr>
                        <a:t>99.1% </a:t>
                      </a:r>
                      <a:endParaRPr lang="en-US" sz="800" b="0" i="1" u="none" strike="noStrike">
                        <a:solidFill>
                          <a:srgbClr val="000000"/>
                        </a:solidFill>
                        <a:effectLst/>
                        <a:latin typeface="Arial" panose="020B0604020202020204" pitchFamily="34" charset="0"/>
                      </a:endParaRPr>
                    </a:p>
                  </a:txBody>
                  <a:tcPr marL="0" marR="0" marT="0" marB="0" anchor="ctr"/>
                </a:tc>
                <a:tc>
                  <a:txBody>
                    <a:bodyPr/>
                    <a:lstStyle/>
                    <a:p>
                      <a:pPr algn="ctr" fontAlgn="ctr"/>
                      <a:endParaRPr lang="en-US" sz="8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973219874"/>
                  </a:ext>
                </a:extLst>
              </a:tr>
            </a:tbl>
          </a:graphicData>
        </a:graphic>
      </p:graphicFrame>
      <p:sp>
        <p:nvSpPr>
          <p:cNvPr id="13" name="Rectangle 12">
            <a:extLst>
              <a:ext uri="{FF2B5EF4-FFF2-40B4-BE49-F238E27FC236}">
                <a16:creationId xmlns:a16="http://schemas.microsoft.com/office/drawing/2014/main" id="{4695F93F-5F22-4C74-8A63-D863F6935468}"/>
              </a:ext>
            </a:extLst>
          </p:cNvPr>
          <p:cNvSpPr>
            <a:spLocks/>
          </p:cNvSpPr>
          <p:nvPr/>
        </p:nvSpPr>
        <p:spPr>
          <a:xfrm>
            <a:off x="5344319" y="5036956"/>
            <a:ext cx="4600078" cy="1470843"/>
          </a:xfrm>
          <a:prstGeom prst="rect">
            <a:avLst/>
          </a:prstGeom>
          <a:noFill/>
          <a:ln w="12700">
            <a:solidFill>
              <a:schemeClr val="accent2"/>
            </a:solidFill>
            <a:prstDash val="dash"/>
          </a:ln>
          <a:extLst>
            <a:ext uri="{909E8E84-426E-40DD-AFC4-6F175D3DCCD1}">
              <a14:hiddenFill xmlns:a14="http://schemas.microsoft.com/office/drawing/2010/main">
                <a:solidFill>
                  <a:scrgbClr r="0" g="0" b="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tIns="18000" rtlCol="0" anchor="t"/>
          <a:lstStyle/>
          <a:p>
            <a:pPr algn="ctr"/>
            <a:r>
              <a:rPr lang="en-GB" sz="900" b="1" dirty="0">
                <a:solidFill>
                  <a:schemeClr val="accent2"/>
                </a:solidFill>
              </a:rPr>
              <a:t>Revised valuation (post-fire)</a:t>
            </a:r>
          </a:p>
        </p:txBody>
      </p:sp>
      <p:sp>
        <p:nvSpPr>
          <p:cNvPr id="4" name="TextBox 3">
            <a:extLst>
              <a:ext uri="{FF2B5EF4-FFF2-40B4-BE49-F238E27FC236}">
                <a16:creationId xmlns:a16="http://schemas.microsoft.com/office/drawing/2014/main" id="{624CC700-F04F-4B5D-8C3E-AAFF682C15E2}"/>
              </a:ext>
            </a:extLst>
          </p:cNvPr>
          <p:cNvSpPr txBox="1"/>
          <p:nvPr/>
        </p:nvSpPr>
        <p:spPr>
          <a:xfrm>
            <a:off x="795528" y="1591056"/>
            <a:ext cx="9148869" cy="2717347"/>
          </a:xfrm>
          <a:prstGeom prst="rect">
            <a:avLst/>
          </a:prstGeom>
          <a:noFill/>
        </p:spPr>
        <p:txBody>
          <a:bodyPr vert="horz" wrap="square" lIns="91440" tIns="45720" rIns="91440" bIns="45720" rtlCol="0" anchor="t">
            <a:spAutoFit/>
          </a:bodyPr>
          <a:lstStyle/>
          <a:p>
            <a:pPr algn="l">
              <a:lnSpc>
                <a:spcPct val="110000"/>
              </a:lnSpc>
            </a:pPr>
            <a:r>
              <a:rPr lang="en-US" sz="1200" dirty="0">
                <a:solidFill>
                  <a:schemeClr val="tx2"/>
                </a:solidFill>
                <a:latin typeface="Arial"/>
              </a:rPr>
              <a:t>Dear </a:t>
            </a:r>
            <a:r>
              <a:rPr lang="en-US" sz="1200" dirty="0" err="1">
                <a:solidFill>
                  <a:schemeClr val="tx2"/>
                </a:solidFill>
                <a:latin typeface="Arial"/>
              </a:rPr>
              <a:t>WorldWide</a:t>
            </a:r>
            <a:r>
              <a:rPr lang="en-US" sz="1200" dirty="0">
                <a:solidFill>
                  <a:schemeClr val="tx2"/>
                </a:solidFill>
                <a:latin typeface="Arial"/>
              </a:rPr>
              <a:t> Brewing Co. team,</a:t>
            </a:r>
          </a:p>
          <a:p>
            <a:pPr algn="l">
              <a:lnSpc>
                <a:spcPct val="110000"/>
              </a:lnSpc>
            </a:pPr>
            <a:endParaRPr lang="en-US" sz="1200" dirty="0">
              <a:solidFill>
                <a:schemeClr val="tx2"/>
              </a:solidFill>
              <a:latin typeface="Arial"/>
            </a:endParaRPr>
          </a:p>
          <a:p>
            <a:pPr algn="l">
              <a:lnSpc>
                <a:spcPct val="110000"/>
              </a:lnSpc>
            </a:pPr>
            <a:r>
              <a:rPr lang="en-US" sz="1200" dirty="0">
                <a:solidFill>
                  <a:schemeClr val="tx2"/>
                </a:solidFill>
                <a:latin typeface="Arial"/>
              </a:rPr>
              <a:t>Good morning! I hope this email finds you well. Please find the new DCF model attached to this email. We considered two new factors' effect on the model. First is the financial impact of supply chain interruption due to a fire in </a:t>
            </a:r>
            <a:r>
              <a:rPr lang="en-US" sz="1200" dirty="0" err="1">
                <a:solidFill>
                  <a:schemeClr val="tx2"/>
                </a:solidFill>
                <a:latin typeface="Arial"/>
              </a:rPr>
              <a:t>HappyHour</a:t>
            </a:r>
            <a:r>
              <a:rPr lang="en-US" sz="1200" dirty="0">
                <a:solidFill>
                  <a:schemeClr val="tx2"/>
                </a:solidFill>
                <a:latin typeface="Arial"/>
              </a:rPr>
              <a:t> Co's beer packaging plants. The second one, </a:t>
            </a:r>
            <a:r>
              <a:rPr lang="en-US" sz="1200" dirty="0" err="1">
                <a:solidFill>
                  <a:schemeClr val="tx2"/>
                </a:solidFill>
                <a:latin typeface="Arial"/>
              </a:rPr>
              <a:t>DownUnder</a:t>
            </a:r>
            <a:r>
              <a:rPr lang="en-US" sz="1200" dirty="0">
                <a:solidFill>
                  <a:schemeClr val="tx2"/>
                </a:solidFill>
                <a:latin typeface="Arial"/>
              </a:rPr>
              <a:t> Brewing is prepared to bid over $650mm for the target asset. Revisions done in DCM model for FY21 is - Set revenue to $1,100m that was previously set to $1,256m and set gross margin % to 50.0% that was 50.5% before. </a:t>
            </a:r>
          </a:p>
          <a:p>
            <a:pPr algn="l">
              <a:lnSpc>
                <a:spcPct val="110000"/>
              </a:lnSpc>
            </a:pPr>
            <a:endParaRPr lang="en-US" sz="1200" dirty="0">
              <a:solidFill>
                <a:schemeClr val="tx2"/>
              </a:solidFill>
              <a:latin typeface="Arial"/>
            </a:endParaRPr>
          </a:p>
          <a:p>
            <a:pPr algn="l">
              <a:lnSpc>
                <a:spcPct val="110000"/>
              </a:lnSpc>
            </a:pPr>
            <a:r>
              <a:rPr lang="en-US" sz="1200" dirty="0">
                <a:solidFill>
                  <a:schemeClr val="tx2"/>
                </a:solidFill>
                <a:latin typeface="Arial"/>
              </a:rPr>
              <a:t>The effect of these changes also impacts the net present value. Firm NPV changed from 814 to 738, and equity value changed from 729 to 654. The sensitizing firm value and implied offer price to WACC and TGR changed 1565 / 744c to 739 / 329c.Do let us know if you have any further questions regarding this. Thank you.</a:t>
            </a:r>
          </a:p>
          <a:p>
            <a:pPr algn="l">
              <a:lnSpc>
                <a:spcPct val="110000"/>
              </a:lnSpc>
            </a:pPr>
            <a:endParaRPr lang="en-US" sz="1200" dirty="0">
              <a:solidFill>
                <a:schemeClr val="tx2"/>
              </a:solidFill>
              <a:latin typeface="Arial"/>
            </a:endParaRPr>
          </a:p>
          <a:p>
            <a:pPr algn="l">
              <a:lnSpc>
                <a:spcPct val="110000"/>
              </a:lnSpc>
            </a:pPr>
            <a:r>
              <a:rPr lang="en-US" sz="1200" dirty="0">
                <a:solidFill>
                  <a:schemeClr val="tx2"/>
                </a:solidFill>
                <a:latin typeface="Arial"/>
              </a:rPr>
              <a:t>Regards,</a:t>
            </a:r>
          </a:p>
          <a:p>
            <a:pPr algn="l">
              <a:lnSpc>
                <a:spcPct val="110000"/>
              </a:lnSpc>
            </a:pPr>
            <a:r>
              <a:rPr lang="en-US" sz="1200" dirty="0">
                <a:solidFill>
                  <a:schemeClr val="tx2"/>
                </a:solidFill>
                <a:latin typeface="Arial"/>
              </a:rPr>
              <a:t>Ipsita Nandy</a:t>
            </a:r>
            <a:endParaRPr lang="en-US" sz="1200" b="0" i="0" dirty="0">
              <a:solidFill>
                <a:schemeClr val="tx2"/>
              </a:solidFill>
              <a:latin typeface="Arial"/>
            </a:endParaRPr>
          </a:p>
        </p:txBody>
      </p:sp>
    </p:spTree>
    <p:custDataLst>
      <p:tags r:id="rId1"/>
    </p:custDataLst>
    <p:extLst>
      <p:ext uri="{BB962C8B-B14F-4D97-AF65-F5344CB8AC3E}">
        <p14:creationId xmlns:p14="http://schemas.microsoft.com/office/powerpoint/2010/main" val="35362441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TENAME" val="PitchPRO+"/>
  <p:tag name="SLIDEMASTERBRANDLOGORIGHT" val="779.76"/>
  <p:tag name="SLIDEMASTERBRANDLOGOBOTTOM" val="559.44"/>
  <p:tag name="SLIDEMASTERBRANDLOGOHEIGHT" val="22.32"/>
  <p:tag name="SLIDEMASTERBRANDLOGOWIDTH" val="102.96"/>
  <p:tag name="ISROOTUNDO" val=""/>
  <p:tag name="SKIPCONVERSIONCHECK" val="true"/>
  <p:tag name="CONTENTLIBRARY" val="2f828a44-ffb3-4b08-bc1b-e4e7c6e613b6"/>
  <p:tag name="UNDOENTRY" val="d4c21dc4-2617-4363-8310-61e1facb1aa6"/>
  <p:tag name="REFRESHOPTIONS" val="&lt;?xml version=&quot;1.0&quot; encoding=&quot;utf-16&quot;?&gt;&#10;&lt;PowerpointRefreshOptions xmlns:xsi=&quot;http://www.w3.org/2001/XMLSchema-instance&quot; xmlns:xsd=&quot;http://www.w3.org/2001/XMLSchema&quot;&gt;&#10;  &lt;CoverPageAllElements&gt;true&lt;/CoverPageAllElements&gt;&#10;  &lt;CoverPageBrandLogo&gt;true&lt;/CoverPageBrandLogo&gt;&#10;  &lt;CoverPageClientLogo&gt;true&lt;/CoverPageClientLogo&gt;&#10;  &lt;CoverPageDate&gt;false&lt;/CoverPageDate&gt;&#10;  &lt;CoverPageJointPitchLogo&gt;true&lt;/CoverPageJointPitchLogo&gt;&#10;  &lt;CoverPageVerticalTextRunner&gt;true&lt;/CoverPageVerticalTextRunner&gt;&#10;  &lt;ShowCoverPage&gt;true&lt;/ShowCoverPage&gt;&#10;  &lt;ShowDisclaimer&gt;true&lt;/ShowDisclaimer&gt;&#10;  &lt;TemplateLayoutAllElements&gt;true&lt;/TemplateLayoutAllElements&gt;&#10;  &lt;ForceRefresh&gt;false&lt;/ForceRefresh&gt;&#10;  &lt;CoverPageSubTitle&gt;true&lt;/CoverPageSubTitle&gt;&#10;  &lt;CoverPageTitle&gt;true&lt;/CoverPageTitle&gt;&#10;  &lt;ShowAgenda&gt;true&lt;/ShowAgenda&gt;&#10;  &lt;TemplatePageLabel&gt;true&lt;/TemplatePageLabel&gt;&#10;  &lt;TemplateVerticalRunner&gt;true&lt;/TemplateVerticalRunner&gt;&#10;&lt;/PowerpointRefreshOptions&gt;"/>
  <p:tag name="PITCHPROPROPERTIES" val="WXMfvE09DOs/mOl3u2AQ27QcgezyWkN+AkNAGXAeBoJKuBgxGBLGhI25m9bRHcM9RQscs7I4QY855HmZ9wiaScAkUiOahXjpa1GKbzxmDEgaRBFj1zbbNiHbJmtUv1DL609CXp4T5pMYpHCyOsiSfF8m1Ewd7e9Ul0r6wpaN5snm+kgLZOP8JKF1hv7kQD68zePpF4CHYvR4U9v1KCnkRXPe9cGBqoHIVzS4uiFBaX6FZuSb3bbgBcbiqr1rYEWwYF8jf8azIl5HPE/gAmNADkEljo1X/k0tHOSo3cRUt5y7ELLuubMobIvHRWXfymwJHSKP2795UlXiF04xtOvglG+JVAyzHw51eDyYadLvZRmxbcTRyg+tzofSEDUlmZcpAcL4kw507X7LqBdfoSXA93bvW2wjspIGGbmE2lYDoV5hFqURnw0EhLrzBVRqdqTEBg1eRVT1bJ+T63ON6+aYG1fS8ZKmHiIHFCNaYSMiFJhEfS7fgUgPVhrVWUxf2+OvOzbvJQZK8I29SHHm4H+/xCngIBEWbLImhdvCqlVyNl2RW4jH22vh94n/gNDImsArbpWRNLE8mN7iqpkfFutWnUt24z4eP8RZpWIJy+OQkCVtAhlUGhFxQvakpbStXiGzUSTE98x3N9dK9Y8cYcZdmsQfyRaLXL5ZDIZI8k7uhQTzZ1aTgN+0v08Tr0DnOX8U2dUJ+KkRgpMSG9dalIpZGB+ZzdZOT4NAbkxV0ZzEq8Tr65xbBy4XweP0/HHPv524vHYr5tpTvcxVQC9I2jrO2NiuZlwsMzQmeJ+q83QAMm0VN30+uWm1RyihXjrIekST0mtYRyaF7tqz6gVb5YHk/33Yz4aYSFY0jYpvo0Un0/VDJ8jSliLIAXrZlEfEz+LHPCaogAyHiDOJg9imfpYndgJG30SpHqONhgrzyU0ac8txx8vAY/DzhQtY1NlSUTsENzgdT1YWiJSBEgUjX+X8sMHMDJSmNuro5lIOf9wM9JJGL18GhKTRIFAkGHU+SiwzWC6o56W4sCU+6FUJJV51ozZ4t4dkr7Pq49T4rgiluIMiVuHCvwIFcG64347mQ3cpo7nr312Oa9J9LSMTG49Ape0RjuXl5Z+U/fvDyrHy6XG51ZT1j394b8FaurSBUsyukK9gUyUCtSf5ru9lxoXbnwYIYWtxRlRcO0VXArdirbW2zCE0Wj16eQoSDhXulZiLzhZPsH2L3UQDHx13LlOmPCRyRu53FzHZpB6wQVyLsE+hZkRJIa+oCvVJAMIKuHe8MzulAHVIz9DEJzesbuZ0fwuFoCPMYOFEiKhy0y4hIhFZKfeudDYbV/wYdurEpgn8zX8UIEgI2sEoi//+nEbevjz1U4NJnjV8CJKliedwn1717cA5eoMZmhfHkjYlgdD56+eMy51R4scrym5M1OoFVtNreVtBgudbQcTSUcRoUOYPKoh7mYl/tLYVclewmqKTBgNA9spF4FToHNUci6hQzM5ftI9L5qv6zoogZ/tKJcn3XYin2gwgSbBFwVHWhp7ihrnEN4AeagcwCk1hYKSB74pT78IR0P9qg4wwfnUwMyJoN1ut3MfOrnRLyZTL9O+DXjRZ7KqIEtSliaa7KaFrInvRs9zs6PwKDJKkxKJP2NYJFTSntPgpvTnwFs2Nhba+VJcYMHXIOO4kPMzz+EoKaKVIoDxDKOaLzeVUYdVkYAhvhSBwQduWi7avHIJs47198S+Jnzc0pkfOW7BaIAhWslk5l6K2E/gedxZJ3gF+JetszR2KQmBqZ811G557/27+KOB5RvZIRfWL7XE6hoJucA79MOHM29JhsykClJhOO68a/72n9Q40YBqYptX+6ayRY8SBFLR/Z1NrQQkZpwZ073LRBok8frshOTYM3isw+JxWkyO990pwHp2gM00hT03ZafT0uF3ylO0vD2c4IcAceUucKwtFL08wH559HrluuGhmbSJSn9ZpUsyyp7cIqivE7Ba384JXtMH9KASWAo8ojHDjOhjQlhXS9higXQsBOwawp5UAcaGcOMSXZgjHAHeDPe2oizbcl5+E3Az/pmsLNj2WKsBZ+a2v1nhiES1DX0sgnMSViJemDCCeZMMl3n2wm8vCh5/iFpJzu9+xUJm+LHtlq3/VdGRMFhZ4BFqhel2eF7k9mLTJ57UsQdCS9MMuBH0BKUZPpuKKqUVs+Grdlh1NZlUUC7aR3daHiPiYvAgJqq4h2fdDXlYIEx9IrX9ZP6SJxeR07ZqbjL9qoIyLuPhP481q3T+3nnwpOimZ+9sIAW1iRxHN51vb7lHf4gPpX0d9kYoFtqdsEV5WM4DYp4BQXk1MSz3L04i80UcDmct7edgLP95/56ulU6eQW7MCdbdVWELlsGou2siCIDkERliks5Vytu7B2z8DxtPR6kiMTALWbeAa8cjb0ceu1I0BInovlFK/AwmFiomYDUCX1U+CNk+h7Xr0KzD0M7izhaEyegVQqb0sLn8Ocz3X+dVN2sZmRjcHqJ/UjLsbOhPzyfxSnUj7SOptjReCYty8jjSBupFZCm4wJ/WkwycuClisuVXlnr+3sCdl9jJH6VCu2vbSthYATBS8qcKTKHkkBNPRyYoDi/VDFLPoBtvdAMdiljgDhGUQFISINV7xLPqI91RGSwMXet7ahguFqjfUEGHYQhtwH4ddEAFvDgNA8Ggg8Xt+DgN2Nl1/ICi7CkoqddZbbOBV9YCBdFgi3HNJfNX/N60eI7M0Ynu8MaNmF+n4MooMWFJCE0pAb8x/dtKDEyascxvsA8lU76PU0Ijs5Gd3pooeMuvuUrdoNZJPI5+6vOlOTEWY/lm9I0Wtnh5cYMVmQwfGmaldhobB2To66svHGibhCCxGIYhfmyWCzW3KoeTFVqwLMjhtQa15IDCcFJyaObAGmNFWy39WZmpELEyR+3EXnfLUMvoTkoLicZ8m5HmE9E0zg7wXs6EHYr4H9FwOHsWW1jRErHPoEfeLfwufmJ55aNO5XG6Fy89mwfNE65gyg9fASaU6t9DnTQn8DowLjEEiU4WRhs47mmOs4uk="/>
  <p:tag name="SIZEANDPOSITION" val="e51a3f24-3606-4a71-85a3-8bd5fdae5b9c"/>
  <p:tag name="ISUNDOENTRY" val=""/>
  <p:tag name="PITCHPROSLIDECOUNT" val="2"/>
</p:tagLst>
</file>

<file path=ppt/tags/tag10.xml><?xml version="1.0" encoding="utf-8"?>
<p:tagLst xmlns:a="http://schemas.openxmlformats.org/drawingml/2006/main" xmlns:r="http://schemas.openxmlformats.org/officeDocument/2006/relationships" xmlns:p="http://schemas.openxmlformats.org/presentationml/2006/main">
  <p:tag name="AGENDASHAPE" val="AgendaNumberingType"/>
</p:tagLst>
</file>

<file path=ppt/tags/tag11.xml><?xml version="1.0" encoding="utf-8"?>
<p:tagLst xmlns:a="http://schemas.openxmlformats.org/drawingml/2006/main" xmlns:r="http://schemas.openxmlformats.org/officeDocument/2006/relationships" xmlns:p="http://schemas.openxmlformats.org/presentationml/2006/main">
  <p:tag name="APIADDED" val="True"/>
  <p:tag name="SOUTHPAGE" val="true"/>
  <p:tag name="DISTRIBUTIONTYPE" val="External"/>
  <p:tag name="PITCHPROSLIDEID" val="576"/>
  <p:tag name="PRESENTATIONID" val="79c24579-ffe3-47dc-b441-3922fa244239"/>
</p:tagLst>
</file>

<file path=ppt/tags/tag2.xml><?xml version="1.0" encoding="utf-8"?>
<p:tagLst xmlns:a="http://schemas.openxmlformats.org/drawingml/2006/main" xmlns:r="http://schemas.openxmlformats.org/officeDocument/2006/relationships" xmlns:p="http://schemas.openxmlformats.org/presentationml/2006/main">
  <p:tag name="SHAPETYPE" val="ConfidentialInternal"/>
</p:tagLst>
</file>

<file path=ppt/tags/tag3.xml><?xml version="1.0" encoding="utf-8"?>
<p:tagLst xmlns:a="http://schemas.openxmlformats.org/drawingml/2006/main" xmlns:r="http://schemas.openxmlformats.org/officeDocument/2006/relationships" xmlns:p="http://schemas.openxmlformats.org/presentationml/2006/main">
  <p:tag name="SHAPETYPE" val="Confidential"/>
</p:tagLst>
</file>

<file path=ppt/tags/tag4.xml><?xml version="1.0" encoding="utf-8"?>
<p:tagLst xmlns:a="http://schemas.openxmlformats.org/drawingml/2006/main" xmlns:r="http://schemas.openxmlformats.org/officeDocument/2006/relationships" xmlns:p="http://schemas.openxmlformats.org/presentationml/2006/main">
  <p:tag name="MASTERSHAPETYPE" val="ClientName"/>
</p:tagLst>
</file>

<file path=ppt/tags/tag5.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6.xml><?xml version="1.0" encoding="utf-8"?>
<p:tagLst xmlns:a="http://schemas.openxmlformats.org/drawingml/2006/main" xmlns:r="http://schemas.openxmlformats.org/officeDocument/2006/relationships" xmlns:p="http://schemas.openxmlformats.org/presentationml/2006/main">
  <p:tag name="LOGOTYPE" val="CoverGraphic"/>
</p:tagLst>
</file>

<file path=ppt/tags/tag7.xml><?xml version="1.0" encoding="utf-8"?>
<p:tagLst xmlns:a="http://schemas.openxmlformats.org/drawingml/2006/main" xmlns:r="http://schemas.openxmlformats.org/officeDocument/2006/relationships" xmlns:p="http://schemas.openxmlformats.org/presentationml/2006/main">
  <p:tag name="LOGOTYPE" val="ClientLogo"/>
</p:tagLst>
</file>

<file path=ppt/tags/tag8.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9.xml><?xml version="1.0" encoding="utf-8"?>
<p:tagLst xmlns:a="http://schemas.openxmlformats.org/drawingml/2006/main" xmlns:r="http://schemas.openxmlformats.org/officeDocument/2006/relationships" xmlns:p="http://schemas.openxmlformats.org/presentationml/2006/main">
  <p:tag name="AGENDASHAPE" val="AgendaTitle"/>
</p:tagLst>
</file>

<file path=ppt/theme/theme1.xml><?xml version="1.0" encoding="utf-8"?>
<a:theme xmlns:a="http://schemas.openxmlformats.org/drawingml/2006/main" name="PP+ UnifiedGIB - A4">
  <a:themeElements>
    <a:clrScheme name="PitchPR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478FBF"/>
      </a:hlink>
      <a:folHlink>
        <a:srgbClr val="A6B640"/>
      </a:folHlink>
    </a:clrScheme>
    <a:fontScheme name="Pitchbook-US">
      <a:majorFont>
        <a:latin typeface="Arial"/>
        <a:ea typeface="LF_Kai"/>
        <a:cs typeface=""/>
      </a:majorFont>
      <a:minorFont>
        <a:latin typeface="Arial"/>
        <a:ea typeface="LF_Ka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2"/>
          </a:solidFill>
        </a:ln>
        <a:extLst>
          <a:ext uri="{909E8E84-426E-40DD-AFC4-6F175D3DCCD1}">
            <a14:hiddenFill xmlns:a14="http://schemas.microsoft.com/office/drawing/2010/main">
              <a:solidFill>
                <a:scrgbClr r="0" g="0" b="0"/>
              </a:solidFill>
            </a14:hiddenFill>
          </a:ext>
        </a:extLst>
      </a:spPr>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defPPr>
          <a:lnSpc>
            <a:spcPct val="110000"/>
          </a:lnSpc>
          <a:defRPr sz="12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91440" tIns="45720" rIns="91440" bIns="45720" rtlCol="0" anchor="t">
        <a:spAutoFit/>
      </a:bodyPr>
      <a:lstStyle>
        <a:defPPr algn="l">
          <a:lnSpc>
            <a:spcPct val="110000"/>
          </a:lnSpc>
          <a:defRPr sz="1200" b="0" i="0" dirty="0" smtClean="0">
            <a:solidFill>
              <a:schemeClr val="tx2"/>
            </a:solidFill>
            <a:latin typeface="Arial"/>
          </a:defRPr>
        </a:defPPr>
      </a:lstStyle>
    </a:txDef>
  </a:objectDefaults>
  <a:extraClrSchemeLst>
    <a:extraClrScheme>
      <a:clrScheme name="PitchPR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478FBF"/>
        </a:hlink>
        <a:folHlink>
          <a:srgbClr val="A6B640"/>
        </a:folHlink>
      </a:clrScheme>
    </a:extraClrScheme>
  </a:extraClrSchemeLst>
  <a:custClrLst>
    <a:custClr name="Teal. RGB(0,124,136)">
      <a:srgbClr val="007C88"/>
    </a:custClr>
    <a:custClr name="Ocher. RGB(185,157,48)">
      <a:srgbClr val="B99D30"/>
    </a:custClr>
    <a:custClr name="Eggplant. RGB(41,39,94)">
      <a:srgbClr val="29275E"/>
    </a:custClr>
    <a:custClr name="Ice Blue. RGB(176,204,216)">
      <a:srgbClr val="B0CCD8"/>
    </a:custClr>
    <a:custClr name="Moss. RGB(75,94,54)">
      <a:srgbClr val="4B5E36"/>
    </a:custClr>
    <a:custClr name="Warm Grey. RGB(75,94,54)">
      <a:srgbClr val="ACA6A2"/>
    </a:custClr>
    <a:custClr name="Deep Blue. RGB(0,65,106)">
      <a:srgbClr val="00416A"/>
    </a:custClr>
    <a:custClr name="Sand. RGB(222,203,117)">
      <a:srgbClr val="DECB75"/>
    </a:custClr>
    <a:custClr name="Cranberry. RGB(96,0,59)">
      <a:srgbClr val="60003B"/>
    </a:custClr>
    <a:custClr name="Lilac. RGB(143,146,200)">
      <a:srgbClr val="8F92C8"/>
    </a:custClr>
    <a:custClr name="Light Warm Grey. RGB(217,213,205)">
      <a:srgbClr val="D9D5CD"/>
    </a:custClr>
    <a:custClr name="Light Mauve. RGB(204,183,207)">
      <a:srgbClr val="CCB7CF"/>
    </a:custClr>
    <a:custClr name="Light Cool Grey. RGB(175,177,179)">
      <a:srgbClr val="AFB1B3"/>
    </a:custClr>
    <a:custClr name="Dark Ash. RGB(85,87,89)">
      <a:srgbClr val="555759"/>
    </a:custClr>
    <a:custClr name="Dark Ocher. RGB(163,129,35)">
      <a:srgbClr val="A38123"/>
    </a:custClr>
    <a:custClr name="Mauve. RGB(163,129,35)">
      <a:srgbClr val="A388BF"/>
    </a:custClr>
    <a:custClr name="Dark Orange. RGB(139,70,13)">
      <a:srgbClr val="8B460D"/>
    </a:custClr>
    <a:custClr name="Orange. RGB(237,134,0)">
      <a:srgbClr val="ED8600"/>
    </a:custClr>
    <a:custClr name="Lime. RGB(166,182,64)">
      <a:srgbClr val="A6B640"/>
    </a:custClr>
    <a:custClr name="Brown. RGB(67,51,40)">
      <a:srgbClr val="433328"/>
    </a:custClr>
    <a:custClr name="Highlight 1. RGB(214,224,235)">
      <a:srgbClr val="D6E0EB"/>
    </a:custClr>
    <a:custClr name="Highlight 2. RGB(218,218,218)">
      <a:srgbClr val="DADADA"/>
    </a:custClr>
    <a:custClr name="Highlight 3. RGB(211,218,228)">
      <a:srgbClr val="D3DAE4"/>
    </a:custClr>
    <a:custClr name="Highlight 4. RGB(222,223,213)">
      <a:srgbClr val="DEDFD5"/>
    </a:custClr>
    <a:custClr name="Highlight 5. RGB(221,234,237)">
      <a:srgbClr val="DDEAED"/>
    </a:custClr>
    <a:custClr name="Highlight 6. RGB(216,215,226)">
      <a:srgbClr val="D8D7E2"/>
    </a:custClr>
    <a:custClr name="Highlight 7. RGB(221,220,219)">
      <a:srgbClr val="DDDCDB"/>
    </a:custClr>
    <a:custClr name="Highlight 8. RGB(231,217,211)">
      <a:srgbClr val="E7D9D3"/>
    </a:custClr>
    <a:custClr name="Highlight 9. RGB(221,221,223)">
      <a:srgbClr val="D3DDDF"/>
    </a:custClr>
    <a:custClr name="Highlight 10. RGB(229,233,213)">
      <a:srgbClr val="E5E9D5"/>
    </a:custClr>
    <a:custClr name="Red. RGB(227,39,38)">
      <a:srgbClr val="E32726"/>
    </a:custClr>
    <a:custClr name="Yellow. RGB(255,207,1)">
      <a:srgbClr val="FFCF01"/>
    </a:custClr>
    <a:custClr name="Green. RGB(0,171,78)">
      <a:srgbClr val="00AB4E"/>
    </a:custClr>
    <a:custClr name="Asia Red. RGB(186,12,47)">
      <a:srgbClr val="BA0C2F"/>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16181</TotalTime>
  <Words>353</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Narrow</vt:lpstr>
      <vt:lpstr>Calibri</vt:lpstr>
      <vt:lpstr>Symbol</vt:lpstr>
      <vt:lpstr>Wingdings</vt:lpstr>
      <vt:lpstr>PP+ UnifiedGIB - A4</vt:lpstr>
      <vt:lpstr>Provide an investment recommendation</vt:lpstr>
    </vt:vector>
  </TitlesOfParts>
  <Company>JPMorgan Chase &amp;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Chauhan, Soumya (CIB DCM, GBR)</dc:creator>
  <cp:lastModifiedBy>Nandy, Ipsita</cp:lastModifiedBy>
  <cp:revision>882</cp:revision>
  <cp:lastPrinted>2020-01-28T09:55:08Z</cp:lastPrinted>
  <dcterms:created xsi:type="dcterms:W3CDTF">2015-06-19T14:55:37Z</dcterms:created>
  <dcterms:modified xsi:type="dcterms:W3CDTF">2022-03-23T14:37:22Z</dcterms:modified>
</cp:coreProperties>
</file>