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9" r:id="rId4"/>
    <p:sldId id="258" r:id="rId5"/>
    <p:sldId id="260" r:id="rId6"/>
    <p:sldId id="262" r:id="rId7"/>
    <p:sldId id="277" r:id="rId8"/>
    <p:sldId id="278" r:id="rId9"/>
    <p:sldId id="279" r:id="rId10"/>
    <p:sldId id="263" r:id="rId11"/>
    <p:sldId id="265" r:id="rId12"/>
    <p:sldId id="264" r:id="rId13"/>
    <p:sldId id="268" r:id="rId14"/>
    <p:sldId id="266" r:id="rId15"/>
    <p:sldId id="269" r:id="rId16"/>
    <p:sldId id="275" r:id="rId17"/>
    <p:sldId id="270" r:id="rId18"/>
    <p:sldId id="271" r:id="rId19"/>
    <p:sldId id="272" r:id="rId20"/>
    <p:sldId id="273" r:id="rId21"/>
    <p:sldId id="274" r:id="rId22"/>
    <p:sldId id="276"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psita Parida" initials="IP" lastIdx="1" clrIdx="0">
    <p:extLst>
      <p:ext uri="{19B8F6BF-5375-455C-9EA6-DF929625EA0E}">
        <p15:presenceInfo xmlns:p15="http://schemas.microsoft.com/office/powerpoint/2012/main" userId="bd266cb7b380b8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6" autoAdjust="0"/>
    <p:restoredTop sz="95052" autoAdjust="0"/>
  </p:normalViewPr>
  <p:slideViewPr>
    <p:cSldViewPr snapToGrid="0">
      <p:cViewPr>
        <p:scale>
          <a:sx n="80" d="100"/>
          <a:sy n="80"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psita Parida" userId="bd266cb7b380b85b" providerId="LiveId" clId="{A838EB11-E0CA-4E84-923B-02EAEED764F1}"/>
    <pc:docChg chg="undo redo custSel addSld delSld modSld sldOrd">
      <pc:chgData name="Ipsita Parida" userId="bd266cb7b380b85b" providerId="LiveId" clId="{A838EB11-E0CA-4E84-923B-02EAEED764F1}" dt="2022-06-24T13:57:45.773" v="7865" actId="2696"/>
      <pc:docMkLst>
        <pc:docMk/>
      </pc:docMkLst>
      <pc:sldChg chg="modSp mod modTransition">
        <pc:chgData name="Ipsita Parida" userId="bd266cb7b380b85b" providerId="LiveId" clId="{A838EB11-E0CA-4E84-923B-02EAEED764F1}" dt="2022-06-24T00:56:12.241" v="6276" actId="207"/>
        <pc:sldMkLst>
          <pc:docMk/>
          <pc:sldMk cId="1862212095" sldId="256"/>
        </pc:sldMkLst>
        <pc:spChg chg="mod">
          <ac:chgData name="Ipsita Parida" userId="bd266cb7b380b85b" providerId="LiveId" clId="{A838EB11-E0CA-4E84-923B-02EAEED764F1}" dt="2022-06-24T00:25:31.904" v="5850" actId="20577"/>
          <ac:spMkLst>
            <pc:docMk/>
            <pc:sldMk cId="1862212095" sldId="256"/>
            <ac:spMk id="2" creationId="{6ABB35DA-78AA-85D2-AFE8-41A202BC0435}"/>
          </ac:spMkLst>
        </pc:spChg>
        <pc:spChg chg="mod">
          <ac:chgData name="Ipsita Parida" userId="bd266cb7b380b85b" providerId="LiveId" clId="{A838EB11-E0CA-4E84-923B-02EAEED764F1}" dt="2022-06-24T00:56:12.241" v="6276" actId="207"/>
          <ac:spMkLst>
            <pc:docMk/>
            <pc:sldMk cId="1862212095" sldId="256"/>
            <ac:spMk id="3" creationId="{4F2137FE-756E-1BA0-852D-5D04B840EAAF}"/>
          </ac:spMkLst>
        </pc:spChg>
      </pc:sldChg>
      <pc:sldChg chg="modSp mod modTransition">
        <pc:chgData name="Ipsita Parida" userId="bd266cb7b380b85b" providerId="LiveId" clId="{A838EB11-E0CA-4E84-923B-02EAEED764F1}" dt="2022-06-24T01:06:57.531" v="6335" actId="20577"/>
        <pc:sldMkLst>
          <pc:docMk/>
          <pc:sldMk cId="843839701" sldId="257"/>
        </pc:sldMkLst>
        <pc:spChg chg="mod">
          <ac:chgData name="Ipsita Parida" userId="bd266cb7b380b85b" providerId="LiveId" clId="{A838EB11-E0CA-4E84-923B-02EAEED764F1}" dt="2022-06-24T01:06:57.531" v="6335" actId="20577"/>
          <ac:spMkLst>
            <pc:docMk/>
            <pc:sldMk cId="843839701" sldId="257"/>
            <ac:spMk id="2" creationId="{9D22BA08-D387-A89D-D4EB-8A21C24C4848}"/>
          </ac:spMkLst>
        </pc:spChg>
        <pc:spChg chg="mod">
          <ac:chgData name="Ipsita Parida" userId="bd266cb7b380b85b" providerId="LiveId" clId="{A838EB11-E0CA-4E84-923B-02EAEED764F1}" dt="2022-06-24T00:12:14.767" v="5708"/>
          <ac:spMkLst>
            <pc:docMk/>
            <pc:sldMk cId="843839701" sldId="257"/>
            <ac:spMk id="3" creationId="{C492F967-526D-BFD9-FE4B-72AAD096CDC7}"/>
          </ac:spMkLst>
        </pc:spChg>
      </pc:sldChg>
      <pc:sldChg chg="modSp mod ord modTransition">
        <pc:chgData name="Ipsita Parida" userId="bd266cb7b380b85b" providerId="LiveId" clId="{A838EB11-E0CA-4E84-923B-02EAEED764F1}" dt="2022-06-24T02:32:01.542" v="6803" actId="20577"/>
        <pc:sldMkLst>
          <pc:docMk/>
          <pc:sldMk cId="1527814196" sldId="258"/>
        </pc:sldMkLst>
        <pc:spChg chg="mod">
          <ac:chgData name="Ipsita Parida" userId="bd266cb7b380b85b" providerId="LiveId" clId="{A838EB11-E0CA-4E84-923B-02EAEED764F1}" dt="2022-06-24T02:32:01.542" v="6803" actId="20577"/>
          <ac:spMkLst>
            <pc:docMk/>
            <pc:sldMk cId="1527814196" sldId="258"/>
            <ac:spMk id="2" creationId="{AAE79406-F553-CBDA-476C-6E0A32AA2572}"/>
          </ac:spMkLst>
        </pc:spChg>
        <pc:graphicFrameChg chg="mod modGraphic">
          <ac:chgData name="Ipsita Parida" userId="bd266cb7b380b85b" providerId="LiveId" clId="{A838EB11-E0CA-4E84-923B-02EAEED764F1}" dt="2022-06-24T00:13:21.299" v="5724" actId="14100"/>
          <ac:graphicFrameMkLst>
            <pc:docMk/>
            <pc:sldMk cId="1527814196" sldId="258"/>
            <ac:graphicFrameMk id="6" creationId="{36E99491-CE69-DBC9-2FB4-1FF147ACE89C}"/>
          </ac:graphicFrameMkLst>
        </pc:graphicFrameChg>
      </pc:sldChg>
      <pc:sldChg chg="addSp modSp new mod ord modTransition">
        <pc:chgData name="Ipsita Parida" userId="bd266cb7b380b85b" providerId="LiveId" clId="{A838EB11-E0CA-4E84-923B-02EAEED764F1}" dt="2022-06-24T02:31:54.744" v="6801" actId="20577"/>
        <pc:sldMkLst>
          <pc:docMk/>
          <pc:sldMk cId="1982008181" sldId="259"/>
        </pc:sldMkLst>
        <pc:spChg chg="mod">
          <ac:chgData name="Ipsita Parida" userId="bd266cb7b380b85b" providerId="LiveId" clId="{A838EB11-E0CA-4E84-923B-02EAEED764F1}" dt="2022-06-24T02:28:16.975" v="6700" actId="20577"/>
          <ac:spMkLst>
            <pc:docMk/>
            <pc:sldMk cId="1982008181" sldId="259"/>
            <ac:spMk id="2" creationId="{5F970CF0-A09F-1863-A428-562B1EA2A48F}"/>
          </ac:spMkLst>
        </pc:spChg>
        <pc:spChg chg="mod">
          <ac:chgData name="Ipsita Parida" userId="bd266cb7b380b85b" providerId="LiveId" clId="{A838EB11-E0CA-4E84-923B-02EAEED764F1}" dt="2022-06-24T02:29:48.830" v="6749" actId="20577"/>
          <ac:spMkLst>
            <pc:docMk/>
            <pc:sldMk cId="1982008181" sldId="259"/>
            <ac:spMk id="3" creationId="{17AFE7F3-CC93-8CB0-C034-70F6780173AF}"/>
          </ac:spMkLst>
        </pc:spChg>
        <pc:spChg chg="add mod">
          <ac:chgData name="Ipsita Parida" userId="bd266cb7b380b85b" providerId="LiveId" clId="{A838EB11-E0CA-4E84-923B-02EAEED764F1}" dt="2022-06-24T02:31:54.744" v="6801" actId="20577"/>
          <ac:spMkLst>
            <pc:docMk/>
            <pc:sldMk cId="1982008181" sldId="259"/>
            <ac:spMk id="7" creationId="{FDC2D69A-0FD5-3749-2297-BD2776585C52}"/>
          </ac:spMkLst>
        </pc:spChg>
        <pc:picChg chg="add mod">
          <ac:chgData name="Ipsita Parida" userId="bd266cb7b380b85b" providerId="LiveId" clId="{A838EB11-E0CA-4E84-923B-02EAEED764F1}" dt="2022-06-24T02:30:05.523" v="6758" actId="14100"/>
          <ac:picMkLst>
            <pc:docMk/>
            <pc:sldMk cId="1982008181" sldId="259"/>
            <ac:picMk id="5" creationId="{010E06C5-988B-9342-FCDB-1D2F698C68D9}"/>
          </ac:picMkLst>
        </pc:picChg>
      </pc:sldChg>
      <pc:sldChg chg="addSp delSp modSp new mod ord modTransition">
        <pc:chgData name="Ipsita Parida" userId="bd266cb7b380b85b" providerId="LiveId" clId="{A838EB11-E0CA-4E84-923B-02EAEED764F1}" dt="2022-06-24T02:32:07.718" v="6805" actId="20577"/>
        <pc:sldMkLst>
          <pc:docMk/>
          <pc:sldMk cId="2372062739" sldId="260"/>
        </pc:sldMkLst>
        <pc:spChg chg="mod">
          <ac:chgData name="Ipsita Parida" userId="bd266cb7b380b85b" providerId="LiveId" clId="{A838EB11-E0CA-4E84-923B-02EAEED764F1}" dt="2022-06-24T00:12:14.767" v="5708"/>
          <ac:spMkLst>
            <pc:docMk/>
            <pc:sldMk cId="2372062739" sldId="260"/>
            <ac:spMk id="2" creationId="{4E915B62-BFE4-0EBD-AD95-8B683A384069}"/>
          </ac:spMkLst>
        </pc:spChg>
        <pc:spChg chg="del">
          <ac:chgData name="Ipsita Parida" userId="bd266cb7b380b85b" providerId="LiveId" clId="{A838EB11-E0CA-4E84-923B-02EAEED764F1}" dt="2022-06-23T06:28:03.592" v="252" actId="22"/>
          <ac:spMkLst>
            <pc:docMk/>
            <pc:sldMk cId="2372062739" sldId="260"/>
            <ac:spMk id="3" creationId="{7ABA3DDB-487B-DE4D-BA85-EEB5B3561F36}"/>
          </ac:spMkLst>
        </pc:spChg>
        <pc:spChg chg="add mod">
          <ac:chgData name="Ipsita Parida" userId="bd266cb7b380b85b" providerId="LiveId" clId="{A838EB11-E0CA-4E84-923B-02EAEED764F1}" dt="2022-06-24T02:32:07.718" v="6805" actId="20577"/>
          <ac:spMkLst>
            <pc:docMk/>
            <pc:sldMk cId="2372062739" sldId="260"/>
            <ac:spMk id="7" creationId="{D2621521-4C7B-D6DE-39F1-48C66B4AC7AC}"/>
          </ac:spMkLst>
        </pc:spChg>
        <pc:spChg chg="add mod">
          <ac:chgData name="Ipsita Parida" userId="bd266cb7b380b85b" providerId="LiveId" clId="{A838EB11-E0CA-4E84-923B-02EAEED764F1}" dt="2022-06-23T06:31:48.957" v="296" actId="1038"/>
          <ac:spMkLst>
            <pc:docMk/>
            <pc:sldMk cId="2372062739" sldId="260"/>
            <ac:spMk id="9" creationId="{7F9FE4AF-8486-FD2C-790C-81B91B2AEDF1}"/>
          </ac:spMkLst>
        </pc:spChg>
        <pc:picChg chg="add mod ord">
          <ac:chgData name="Ipsita Parida" userId="bd266cb7b380b85b" providerId="LiveId" clId="{A838EB11-E0CA-4E84-923B-02EAEED764F1}" dt="2022-06-23T06:28:06.532" v="253" actId="1076"/>
          <ac:picMkLst>
            <pc:docMk/>
            <pc:sldMk cId="2372062739" sldId="260"/>
            <ac:picMk id="5" creationId="{1F1489CD-E6E8-21A9-AC43-606793BD5262}"/>
          </ac:picMkLst>
        </pc:picChg>
      </pc:sldChg>
      <pc:sldChg chg="modSp new mod modTransition">
        <pc:chgData name="Ipsita Parida" userId="bd266cb7b380b85b" providerId="LiveId" clId="{A838EB11-E0CA-4E84-923B-02EAEED764F1}" dt="2022-06-24T03:23:56.060" v="7828" actId="20577"/>
        <pc:sldMkLst>
          <pc:docMk/>
          <pc:sldMk cId="2458754669" sldId="261"/>
        </pc:sldMkLst>
        <pc:spChg chg="mod">
          <ac:chgData name="Ipsita Parida" userId="bd266cb7b380b85b" providerId="LiveId" clId="{A838EB11-E0CA-4E84-923B-02EAEED764F1}" dt="2022-06-24T00:12:14.767" v="5708"/>
          <ac:spMkLst>
            <pc:docMk/>
            <pc:sldMk cId="2458754669" sldId="261"/>
            <ac:spMk id="2" creationId="{1F45C786-0CEF-3B30-7338-7DBCED3BAB0C}"/>
          </ac:spMkLst>
        </pc:spChg>
        <pc:spChg chg="mod">
          <ac:chgData name="Ipsita Parida" userId="bd266cb7b380b85b" providerId="LiveId" clId="{A838EB11-E0CA-4E84-923B-02EAEED764F1}" dt="2022-06-24T03:23:56.060" v="7828" actId="20577"/>
          <ac:spMkLst>
            <pc:docMk/>
            <pc:sldMk cId="2458754669" sldId="261"/>
            <ac:spMk id="3" creationId="{E1DF5E96-DFFE-F6A5-1806-65E1C069B9F0}"/>
          </ac:spMkLst>
        </pc:spChg>
      </pc:sldChg>
      <pc:sldChg chg="modSp new mod modTransition">
        <pc:chgData name="Ipsita Parida" userId="bd266cb7b380b85b" providerId="LiveId" clId="{A838EB11-E0CA-4E84-923B-02EAEED764F1}" dt="2022-06-24T02:32:20.486" v="6815" actId="20577"/>
        <pc:sldMkLst>
          <pc:docMk/>
          <pc:sldMk cId="2112743483" sldId="262"/>
        </pc:sldMkLst>
        <pc:spChg chg="mod">
          <ac:chgData name="Ipsita Parida" userId="bd266cb7b380b85b" providerId="LiveId" clId="{A838EB11-E0CA-4E84-923B-02EAEED764F1}" dt="2022-06-24T00:12:14.767" v="5708"/>
          <ac:spMkLst>
            <pc:docMk/>
            <pc:sldMk cId="2112743483" sldId="262"/>
            <ac:spMk id="2" creationId="{A4B3BB49-0932-09FA-92F9-7D66DA8C036D}"/>
          </ac:spMkLst>
        </pc:spChg>
        <pc:spChg chg="mod">
          <ac:chgData name="Ipsita Parida" userId="bd266cb7b380b85b" providerId="LiveId" clId="{A838EB11-E0CA-4E84-923B-02EAEED764F1}" dt="2022-06-24T02:32:20.486" v="6815" actId="20577"/>
          <ac:spMkLst>
            <pc:docMk/>
            <pc:sldMk cId="2112743483" sldId="262"/>
            <ac:spMk id="3" creationId="{10F0EF02-2043-7B4D-32E8-F9D373F0532E}"/>
          </ac:spMkLst>
        </pc:spChg>
      </pc:sldChg>
      <pc:sldChg chg="addSp delSp modSp new mod modTransition">
        <pc:chgData name="Ipsita Parida" userId="bd266cb7b380b85b" providerId="LiveId" clId="{A838EB11-E0CA-4E84-923B-02EAEED764F1}" dt="2022-06-24T12:08:50.384" v="7834" actId="11529"/>
        <pc:sldMkLst>
          <pc:docMk/>
          <pc:sldMk cId="440969288" sldId="263"/>
        </pc:sldMkLst>
        <pc:spChg chg="mod">
          <ac:chgData name="Ipsita Parida" userId="bd266cb7b380b85b" providerId="LiveId" clId="{A838EB11-E0CA-4E84-923B-02EAEED764F1}" dt="2022-06-24T02:32:26.543" v="6817" actId="20577"/>
          <ac:spMkLst>
            <pc:docMk/>
            <pc:sldMk cId="440969288" sldId="263"/>
            <ac:spMk id="2" creationId="{A1BC8007-DCF8-854D-5A8E-FFBA52F06731}"/>
          </ac:spMkLst>
        </pc:spChg>
        <pc:spChg chg="mod">
          <ac:chgData name="Ipsita Parida" userId="bd266cb7b380b85b" providerId="LiveId" clId="{A838EB11-E0CA-4E84-923B-02EAEED764F1}" dt="2022-06-24T00:24:26.108" v="5825" actId="20577"/>
          <ac:spMkLst>
            <pc:docMk/>
            <pc:sldMk cId="440969288" sldId="263"/>
            <ac:spMk id="3" creationId="{6B001BA2-4E9A-F00D-9809-78DE30DE5034}"/>
          </ac:spMkLst>
        </pc:spChg>
        <pc:spChg chg="add mod">
          <ac:chgData name="Ipsita Parida" userId="bd266cb7b380b85b" providerId="LiveId" clId="{A838EB11-E0CA-4E84-923B-02EAEED764F1}" dt="2022-06-24T00:29:55.673" v="5932" actId="114"/>
          <ac:spMkLst>
            <pc:docMk/>
            <pc:sldMk cId="440969288" sldId="263"/>
            <ac:spMk id="6" creationId="{4710853E-D9EE-2CC5-4C36-3C73F6ADBFD4}"/>
          </ac:spMkLst>
        </pc:spChg>
        <pc:spChg chg="add mod">
          <ac:chgData name="Ipsita Parida" userId="bd266cb7b380b85b" providerId="LiveId" clId="{A838EB11-E0CA-4E84-923B-02EAEED764F1}" dt="2022-06-24T00:53:04.907" v="6258" actId="20577"/>
          <ac:spMkLst>
            <pc:docMk/>
            <pc:sldMk cId="440969288" sldId="263"/>
            <ac:spMk id="8" creationId="{4CCE283B-CCEF-ED26-EB24-F12DB3C68DA3}"/>
          </ac:spMkLst>
        </pc:spChg>
        <pc:picChg chg="add mod">
          <ac:chgData name="Ipsita Parida" userId="bd266cb7b380b85b" providerId="LiveId" clId="{A838EB11-E0CA-4E84-923B-02EAEED764F1}" dt="2022-06-24T00:22:20.546" v="5775" actId="1076"/>
          <ac:picMkLst>
            <pc:docMk/>
            <pc:sldMk cId="440969288" sldId="263"/>
            <ac:picMk id="5" creationId="{7CF7FDD6-0284-5840-603D-BB5DFBA294B5}"/>
          </ac:picMkLst>
        </pc:picChg>
        <pc:picChg chg="add mod modCrop">
          <ac:chgData name="Ipsita Parida" userId="bd266cb7b380b85b" providerId="LiveId" clId="{A838EB11-E0CA-4E84-923B-02EAEED764F1}" dt="2022-06-24T00:23:52.528" v="5811" actId="1076"/>
          <ac:picMkLst>
            <pc:docMk/>
            <pc:sldMk cId="440969288" sldId="263"/>
            <ac:picMk id="10" creationId="{EC9F7FF7-036A-08C1-8DDE-B4DB23DBA62C}"/>
          </ac:picMkLst>
        </pc:picChg>
        <pc:picChg chg="add mod">
          <ac:chgData name="Ipsita Parida" userId="bd266cb7b380b85b" providerId="LiveId" clId="{A838EB11-E0CA-4E84-923B-02EAEED764F1}" dt="2022-06-24T03:15:13.431" v="7791" actId="1036"/>
          <ac:picMkLst>
            <pc:docMk/>
            <pc:sldMk cId="440969288" sldId="263"/>
            <ac:picMk id="12" creationId="{3AB648EB-61F6-5DBF-BC67-DEF79817AD04}"/>
          </ac:picMkLst>
        </pc:picChg>
        <pc:picChg chg="add mod modCrop">
          <ac:chgData name="Ipsita Parida" userId="bd266cb7b380b85b" providerId="LiveId" clId="{A838EB11-E0CA-4E84-923B-02EAEED764F1}" dt="2022-06-24T00:24:00.648" v="5813" actId="1076"/>
          <ac:picMkLst>
            <pc:docMk/>
            <pc:sldMk cId="440969288" sldId="263"/>
            <ac:picMk id="14" creationId="{B636BC4F-0F6A-43B3-6C06-AB1C51FF35E9}"/>
          </ac:picMkLst>
        </pc:picChg>
        <pc:picChg chg="add mod">
          <ac:chgData name="Ipsita Parida" userId="bd266cb7b380b85b" providerId="LiveId" clId="{A838EB11-E0CA-4E84-923B-02EAEED764F1}" dt="2022-06-24T00:24:04.032" v="5814" actId="1076"/>
          <ac:picMkLst>
            <pc:docMk/>
            <pc:sldMk cId="440969288" sldId="263"/>
            <ac:picMk id="16" creationId="{27F9F645-F37C-8DE0-A910-4CE8C5740A6E}"/>
          </ac:picMkLst>
        </pc:picChg>
        <pc:picChg chg="add mod">
          <ac:chgData name="Ipsita Parida" userId="bd266cb7b380b85b" providerId="LiveId" clId="{A838EB11-E0CA-4E84-923B-02EAEED764F1}" dt="2022-06-24T00:24:30.099" v="5826" actId="1076"/>
          <ac:picMkLst>
            <pc:docMk/>
            <pc:sldMk cId="440969288" sldId="263"/>
            <ac:picMk id="18" creationId="{24CCF65C-E4DE-D152-50AF-F1C5176CB5D4}"/>
          </ac:picMkLst>
        </pc:picChg>
        <pc:cxnChg chg="add del">
          <ac:chgData name="Ipsita Parida" userId="bd266cb7b380b85b" providerId="LiveId" clId="{A838EB11-E0CA-4E84-923B-02EAEED764F1}" dt="2022-06-24T12:08:50.384" v="7834" actId="11529"/>
          <ac:cxnSpMkLst>
            <pc:docMk/>
            <pc:sldMk cId="440969288" sldId="263"/>
            <ac:cxnSpMk id="7" creationId="{FA6333B9-8965-6649-5B9C-39F04E2D504D}"/>
          </ac:cxnSpMkLst>
        </pc:cxnChg>
      </pc:sldChg>
      <pc:sldChg chg="addSp delSp modSp new mod modTransition modNotesTx">
        <pc:chgData name="Ipsita Parida" userId="bd266cb7b380b85b" providerId="LiveId" clId="{A838EB11-E0CA-4E84-923B-02EAEED764F1}" dt="2022-06-24T02:32:45.984" v="6824" actId="20577"/>
        <pc:sldMkLst>
          <pc:docMk/>
          <pc:sldMk cId="2255079937" sldId="264"/>
        </pc:sldMkLst>
        <pc:spChg chg="del mod">
          <ac:chgData name="Ipsita Parida" userId="bd266cb7b380b85b" providerId="LiveId" clId="{A838EB11-E0CA-4E84-923B-02EAEED764F1}" dt="2022-06-24T00:31:32.522" v="5941" actId="478"/>
          <ac:spMkLst>
            <pc:docMk/>
            <pc:sldMk cId="2255079937" sldId="264"/>
            <ac:spMk id="2" creationId="{C833FEEC-2B63-CB1E-73B2-200052100D9D}"/>
          </ac:spMkLst>
        </pc:spChg>
        <pc:spChg chg="mod">
          <ac:chgData name="Ipsita Parida" userId="bd266cb7b380b85b" providerId="LiveId" clId="{A838EB11-E0CA-4E84-923B-02EAEED764F1}" dt="2022-06-24T00:41:27.768" v="6075" actId="255"/>
          <ac:spMkLst>
            <pc:docMk/>
            <pc:sldMk cId="2255079937" sldId="264"/>
            <ac:spMk id="3" creationId="{15F65848-B4ED-7078-92A0-F0EB26DAB39D}"/>
          </ac:spMkLst>
        </pc:spChg>
        <pc:spChg chg="add mod">
          <ac:chgData name="Ipsita Parida" userId="bd266cb7b380b85b" providerId="LiveId" clId="{A838EB11-E0CA-4E84-923B-02EAEED764F1}" dt="2022-06-24T02:32:45.984" v="6824" actId="20577"/>
          <ac:spMkLst>
            <pc:docMk/>
            <pc:sldMk cId="2255079937" sldId="264"/>
            <ac:spMk id="7" creationId="{99DFB41E-19CB-B750-3861-461938A8C031}"/>
          </ac:spMkLst>
        </pc:spChg>
        <pc:spChg chg="add del mod">
          <ac:chgData name="Ipsita Parida" userId="bd266cb7b380b85b" providerId="LiveId" clId="{A838EB11-E0CA-4E84-923B-02EAEED764F1}" dt="2022-06-24T01:32:31.022" v="6449" actId="478"/>
          <ac:spMkLst>
            <pc:docMk/>
            <pc:sldMk cId="2255079937" sldId="264"/>
            <ac:spMk id="9" creationId="{66D9DC41-C84D-59AD-28DB-A4A6F95E2406}"/>
          </ac:spMkLst>
        </pc:spChg>
        <pc:picChg chg="add mod">
          <ac:chgData name="Ipsita Parida" userId="bd266cb7b380b85b" providerId="LiveId" clId="{A838EB11-E0CA-4E84-923B-02EAEED764F1}" dt="2022-06-24T00:37:21.734" v="6044" actId="14100"/>
          <ac:picMkLst>
            <pc:docMk/>
            <pc:sldMk cId="2255079937" sldId="264"/>
            <ac:picMk id="5" creationId="{5067BD0B-F9C6-F2B8-C1F6-6DC65E10C876}"/>
          </ac:picMkLst>
        </pc:picChg>
      </pc:sldChg>
      <pc:sldChg chg="addSp modSp new mod modTransition addCm delCm modCm modNotesTx">
        <pc:chgData name="Ipsita Parida" userId="bd266cb7b380b85b" providerId="LiveId" clId="{A838EB11-E0CA-4E84-923B-02EAEED764F1}" dt="2022-06-24T03:46:13.437" v="7832" actId="1076"/>
        <pc:sldMkLst>
          <pc:docMk/>
          <pc:sldMk cId="3653725623" sldId="265"/>
        </pc:sldMkLst>
        <pc:spChg chg="mod">
          <ac:chgData name="Ipsita Parida" userId="bd266cb7b380b85b" providerId="LiveId" clId="{A838EB11-E0CA-4E84-923B-02EAEED764F1}" dt="2022-06-24T02:32:29.611" v="6819" actId="20577"/>
          <ac:spMkLst>
            <pc:docMk/>
            <pc:sldMk cId="3653725623" sldId="265"/>
            <ac:spMk id="2" creationId="{C328D507-A4A9-75E1-1A33-70E5628D8471}"/>
          </ac:spMkLst>
        </pc:spChg>
        <pc:spChg chg="mod">
          <ac:chgData name="Ipsita Parida" userId="bd266cb7b380b85b" providerId="LiveId" clId="{A838EB11-E0CA-4E84-923B-02EAEED764F1}" dt="2022-06-24T00:30:44.840" v="5937" actId="948"/>
          <ac:spMkLst>
            <pc:docMk/>
            <pc:sldMk cId="3653725623" sldId="265"/>
            <ac:spMk id="3" creationId="{022D094D-242D-9E33-B523-FA0B808A89F2}"/>
          </ac:spMkLst>
        </pc:spChg>
        <pc:spChg chg="add mod">
          <ac:chgData name="Ipsita Parida" userId="bd266cb7b380b85b" providerId="LiveId" clId="{A838EB11-E0CA-4E84-923B-02EAEED764F1}" dt="2022-06-24T01:30:13.074" v="6446" actId="14100"/>
          <ac:spMkLst>
            <pc:docMk/>
            <pc:sldMk cId="3653725623" sldId="265"/>
            <ac:spMk id="8" creationId="{41595F57-5A6E-EF52-1F78-9F2758FE550C}"/>
          </ac:spMkLst>
        </pc:spChg>
        <pc:picChg chg="add mod">
          <ac:chgData name="Ipsita Parida" userId="bd266cb7b380b85b" providerId="LiveId" clId="{A838EB11-E0CA-4E84-923B-02EAEED764F1}" dt="2022-06-24T03:46:13.437" v="7832" actId="1076"/>
          <ac:picMkLst>
            <pc:docMk/>
            <pc:sldMk cId="3653725623" sldId="265"/>
            <ac:picMk id="4" creationId="{A5C9A25B-551F-053D-5971-5EF77EF01F85}"/>
          </ac:picMkLst>
        </pc:picChg>
        <pc:picChg chg="add mod">
          <ac:chgData name="Ipsita Parida" userId="bd266cb7b380b85b" providerId="LiveId" clId="{A838EB11-E0CA-4E84-923B-02EAEED764F1}" dt="2022-06-24T00:36:30.072" v="6028" actId="14100"/>
          <ac:picMkLst>
            <pc:docMk/>
            <pc:sldMk cId="3653725623" sldId="265"/>
            <ac:picMk id="6" creationId="{1BB8204F-6B3B-D8E0-FC73-44F9223331EC}"/>
          </ac:picMkLst>
        </pc:picChg>
      </pc:sldChg>
      <pc:sldChg chg="addSp modSp new mod modTransition">
        <pc:chgData name="Ipsita Parida" userId="bd266cb7b380b85b" providerId="LiveId" clId="{A838EB11-E0CA-4E84-923B-02EAEED764F1}" dt="2022-06-24T03:16:46.835" v="7796" actId="20577"/>
        <pc:sldMkLst>
          <pc:docMk/>
          <pc:sldMk cId="1093851278" sldId="266"/>
        </pc:sldMkLst>
        <pc:spChg chg="mod">
          <ac:chgData name="Ipsita Parida" userId="bd266cb7b380b85b" providerId="LiveId" clId="{A838EB11-E0CA-4E84-923B-02EAEED764F1}" dt="2022-06-24T02:32:52.016" v="6826" actId="20577"/>
          <ac:spMkLst>
            <pc:docMk/>
            <pc:sldMk cId="1093851278" sldId="266"/>
            <ac:spMk id="2" creationId="{BA09EC05-D8CB-B482-3C64-EF64E9776724}"/>
          </ac:spMkLst>
        </pc:spChg>
        <pc:spChg chg="mod">
          <ac:chgData name="Ipsita Parida" userId="bd266cb7b380b85b" providerId="LiveId" clId="{A838EB11-E0CA-4E84-923B-02EAEED764F1}" dt="2022-06-24T03:16:46.835" v="7796" actId="20577"/>
          <ac:spMkLst>
            <pc:docMk/>
            <pc:sldMk cId="1093851278" sldId="266"/>
            <ac:spMk id="3" creationId="{C6F97D70-C449-41C7-3403-DFBD310F1C20}"/>
          </ac:spMkLst>
        </pc:spChg>
        <pc:picChg chg="add mod">
          <ac:chgData name="Ipsita Parida" userId="bd266cb7b380b85b" providerId="LiveId" clId="{A838EB11-E0CA-4E84-923B-02EAEED764F1}" dt="2022-06-24T03:16:43.776" v="7794" actId="1076"/>
          <ac:picMkLst>
            <pc:docMk/>
            <pc:sldMk cId="1093851278" sldId="266"/>
            <ac:picMk id="5" creationId="{09CB8036-9D2E-C5CC-885F-0EDE2BF56C45}"/>
          </ac:picMkLst>
        </pc:picChg>
      </pc:sldChg>
      <pc:sldChg chg="addSp modSp new del mod">
        <pc:chgData name="Ipsita Parida" userId="bd266cb7b380b85b" providerId="LiveId" clId="{A838EB11-E0CA-4E84-923B-02EAEED764F1}" dt="2022-06-23T20:21:45.553" v="2976" actId="2696"/>
        <pc:sldMkLst>
          <pc:docMk/>
          <pc:sldMk cId="1475756484" sldId="267"/>
        </pc:sldMkLst>
        <pc:spChg chg="mod">
          <ac:chgData name="Ipsita Parida" userId="bd266cb7b380b85b" providerId="LiveId" clId="{A838EB11-E0CA-4E84-923B-02EAEED764F1}" dt="2022-06-23T17:21:10.895" v="1884"/>
          <ac:spMkLst>
            <pc:docMk/>
            <pc:sldMk cId="1475756484" sldId="267"/>
            <ac:spMk id="2" creationId="{EAECE512-593C-AA17-C129-08FE8900E932}"/>
          </ac:spMkLst>
        </pc:spChg>
        <pc:spChg chg="mod">
          <ac:chgData name="Ipsita Parida" userId="bd266cb7b380b85b" providerId="LiveId" clId="{A838EB11-E0CA-4E84-923B-02EAEED764F1}" dt="2022-06-23T19:56:09.793" v="2815" actId="1076"/>
          <ac:spMkLst>
            <pc:docMk/>
            <pc:sldMk cId="1475756484" sldId="267"/>
            <ac:spMk id="3" creationId="{E98C2CFB-3191-3FF0-62ED-FF9963F662AA}"/>
          </ac:spMkLst>
        </pc:spChg>
        <pc:spChg chg="add mod">
          <ac:chgData name="Ipsita Parida" userId="bd266cb7b380b85b" providerId="LiveId" clId="{A838EB11-E0CA-4E84-923B-02EAEED764F1}" dt="2022-06-23T19:55:59.969" v="2814" actId="1076"/>
          <ac:spMkLst>
            <pc:docMk/>
            <pc:sldMk cId="1475756484" sldId="267"/>
            <ac:spMk id="11" creationId="{DF425804-3AB9-4A16-381E-7DB4BDAA6D0E}"/>
          </ac:spMkLst>
        </pc:spChg>
        <pc:spChg chg="add mod">
          <ac:chgData name="Ipsita Parida" userId="bd266cb7b380b85b" providerId="LiveId" clId="{A838EB11-E0CA-4E84-923B-02EAEED764F1}" dt="2022-06-23T19:57:21.779" v="2843" actId="20577"/>
          <ac:spMkLst>
            <pc:docMk/>
            <pc:sldMk cId="1475756484" sldId="267"/>
            <ac:spMk id="13" creationId="{6BDAFC6D-8BA3-BE37-7A2F-B9C6BECE086C}"/>
          </ac:spMkLst>
        </pc:spChg>
        <pc:picChg chg="add mod modCrop">
          <ac:chgData name="Ipsita Parida" userId="bd266cb7b380b85b" providerId="LiveId" clId="{A838EB11-E0CA-4E84-923B-02EAEED764F1}" dt="2022-06-23T19:56:17.121" v="2816" actId="1076"/>
          <ac:picMkLst>
            <pc:docMk/>
            <pc:sldMk cId="1475756484" sldId="267"/>
            <ac:picMk id="5" creationId="{23AE2014-A4AF-FE8E-1FA0-6A5A349D5DB0}"/>
          </ac:picMkLst>
        </pc:picChg>
        <pc:picChg chg="add mod">
          <ac:chgData name="Ipsita Parida" userId="bd266cb7b380b85b" providerId="LiveId" clId="{A838EB11-E0CA-4E84-923B-02EAEED764F1}" dt="2022-06-23T18:45:38.770" v="2129" actId="1076"/>
          <ac:picMkLst>
            <pc:docMk/>
            <pc:sldMk cId="1475756484" sldId="267"/>
            <ac:picMk id="7" creationId="{357486F3-AB43-CF65-B027-7B86E9B1F9E1}"/>
          </ac:picMkLst>
        </pc:picChg>
        <pc:picChg chg="add mod">
          <ac:chgData name="Ipsita Parida" userId="bd266cb7b380b85b" providerId="LiveId" clId="{A838EB11-E0CA-4E84-923B-02EAEED764F1}" dt="2022-06-23T19:57:40.552" v="2844" actId="1076"/>
          <ac:picMkLst>
            <pc:docMk/>
            <pc:sldMk cId="1475756484" sldId="267"/>
            <ac:picMk id="9" creationId="{1693B820-5564-D887-2E8B-C63B79AF3135}"/>
          </ac:picMkLst>
        </pc:picChg>
      </pc:sldChg>
      <pc:sldChg chg="addSp delSp modSp new mod modTransition">
        <pc:chgData name="Ipsita Parida" userId="bd266cb7b380b85b" providerId="LiveId" clId="{A838EB11-E0CA-4E84-923B-02EAEED764F1}" dt="2022-06-24T02:35:52.992" v="6848" actId="113"/>
        <pc:sldMkLst>
          <pc:docMk/>
          <pc:sldMk cId="180876650" sldId="268"/>
        </pc:sldMkLst>
        <pc:spChg chg="mod">
          <ac:chgData name="Ipsita Parida" userId="bd266cb7b380b85b" providerId="LiveId" clId="{A838EB11-E0CA-4E84-923B-02EAEED764F1}" dt="2022-06-24T02:32:38.032" v="6823" actId="20577"/>
          <ac:spMkLst>
            <pc:docMk/>
            <pc:sldMk cId="180876650" sldId="268"/>
            <ac:spMk id="2" creationId="{FF5019C9-4ABD-C4AB-DE34-5788ABDB3CD8}"/>
          </ac:spMkLst>
        </pc:spChg>
        <pc:spChg chg="mod">
          <ac:chgData name="Ipsita Parida" userId="bd266cb7b380b85b" providerId="LiveId" clId="{A838EB11-E0CA-4E84-923B-02EAEED764F1}" dt="2022-06-24T02:35:52.992" v="6848" actId="113"/>
          <ac:spMkLst>
            <pc:docMk/>
            <pc:sldMk cId="180876650" sldId="268"/>
            <ac:spMk id="3" creationId="{BA476F5E-9302-BF47-A421-72BF1C61D725}"/>
          </ac:spMkLst>
        </pc:spChg>
        <pc:spChg chg="add mod">
          <ac:chgData name="Ipsita Parida" userId="bd266cb7b380b85b" providerId="LiveId" clId="{A838EB11-E0CA-4E84-923B-02EAEED764F1}" dt="2022-06-24T00:42:59.879" v="6091" actId="1076"/>
          <ac:spMkLst>
            <pc:docMk/>
            <pc:sldMk cId="180876650" sldId="268"/>
            <ac:spMk id="9" creationId="{4A8C74B4-F72C-79DB-0EB9-9F30B6AA2431}"/>
          </ac:spMkLst>
        </pc:spChg>
        <pc:spChg chg="add del mod">
          <ac:chgData name="Ipsita Parida" userId="bd266cb7b380b85b" providerId="LiveId" clId="{A838EB11-E0CA-4E84-923B-02EAEED764F1}" dt="2022-06-24T00:39:09.102" v="6054" actId="478"/>
          <ac:spMkLst>
            <pc:docMk/>
            <pc:sldMk cId="180876650" sldId="268"/>
            <ac:spMk id="11" creationId="{4C4C3BCF-25C4-1E3D-65F7-F90DA694BED3}"/>
          </ac:spMkLst>
        </pc:spChg>
        <pc:spChg chg="add mod">
          <ac:chgData name="Ipsita Parida" userId="bd266cb7b380b85b" providerId="LiveId" clId="{A838EB11-E0CA-4E84-923B-02EAEED764F1}" dt="2022-06-24T00:44:02.913" v="6101" actId="1076"/>
          <ac:spMkLst>
            <pc:docMk/>
            <pc:sldMk cId="180876650" sldId="268"/>
            <ac:spMk id="17" creationId="{202AA6C3-142A-2D99-3DC8-AF4F04813494}"/>
          </ac:spMkLst>
        </pc:spChg>
        <pc:picChg chg="add mod modCrop">
          <ac:chgData name="Ipsita Parida" userId="bd266cb7b380b85b" providerId="LiveId" clId="{A838EB11-E0CA-4E84-923B-02EAEED764F1}" dt="2022-06-24T00:42:21.253" v="6085" actId="732"/>
          <ac:picMkLst>
            <pc:docMk/>
            <pc:sldMk cId="180876650" sldId="268"/>
            <ac:picMk id="5" creationId="{B57217A1-4D7F-7718-B384-2D30AA85F898}"/>
          </ac:picMkLst>
        </pc:picChg>
        <pc:picChg chg="add mod modCrop">
          <ac:chgData name="Ipsita Parida" userId="bd266cb7b380b85b" providerId="LiveId" clId="{A838EB11-E0CA-4E84-923B-02EAEED764F1}" dt="2022-06-24T00:42:49.655" v="6090" actId="1076"/>
          <ac:picMkLst>
            <pc:docMk/>
            <pc:sldMk cId="180876650" sldId="268"/>
            <ac:picMk id="7" creationId="{EBBC3266-E4C4-B01A-35A0-548B6F0BF2FD}"/>
          </ac:picMkLst>
        </pc:picChg>
        <pc:picChg chg="add del mod">
          <ac:chgData name="Ipsita Parida" userId="bd266cb7b380b85b" providerId="LiveId" clId="{A838EB11-E0CA-4E84-923B-02EAEED764F1}" dt="2022-06-23T19:39:48.724" v="2734" actId="478"/>
          <ac:picMkLst>
            <pc:docMk/>
            <pc:sldMk cId="180876650" sldId="268"/>
            <ac:picMk id="13" creationId="{8C1D307B-4B4A-0102-185F-940FFFE3D570}"/>
          </ac:picMkLst>
        </pc:picChg>
        <pc:picChg chg="add mod modCrop">
          <ac:chgData name="Ipsita Parida" userId="bd266cb7b380b85b" providerId="LiveId" clId="{A838EB11-E0CA-4E84-923B-02EAEED764F1}" dt="2022-06-24T00:39:23.150" v="6061" actId="1076"/>
          <ac:picMkLst>
            <pc:docMk/>
            <pc:sldMk cId="180876650" sldId="268"/>
            <ac:picMk id="15" creationId="{357CF0CA-7D4A-735A-5E3D-53E89A8BD492}"/>
          </ac:picMkLst>
        </pc:picChg>
        <pc:picChg chg="add mod">
          <ac:chgData name="Ipsita Parida" userId="bd266cb7b380b85b" providerId="LiveId" clId="{A838EB11-E0CA-4E84-923B-02EAEED764F1}" dt="2022-06-24T00:44:00.833" v="6100" actId="1076"/>
          <ac:picMkLst>
            <pc:docMk/>
            <pc:sldMk cId="180876650" sldId="268"/>
            <ac:picMk id="16" creationId="{27024CDF-B394-AB52-7E29-801E2DDEAAFE}"/>
          </ac:picMkLst>
        </pc:picChg>
      </pc:sldChg>
      <pc:sldChg chg="modSp new mod modTransition">
        <pc:chgData name="Ipsita Parida" userId="bd266cb7b380b85b" providerId="LiveId" clId="{A838EB11-E0CA-4E84-923B-02EAEED764F1}" dt="2022-06-24T02:32:54.820" v="6828" actId="20577"/>
        <pc:sldMkLst>
          <pc:docMk/>
          <pc:sldMk cId="1813989811" sldId="269"/>
        </pc:sldMkLst>
        <pc:spChg chg="mod">
          <ac:chgData name="Ipsita Parida" userId="bd266cb7b380b85b" providerId="LiveId" clId="{A838EB11-E0CA-4E84-923B-02EAEED764F1}" dt="2022-06-24T02:32:54.820" v="6828" actId="20577"/>
          <ac:spMkLst>
            <pc:docMk/>
            <pc:sldMk cId="1813989811" sldId="269"/>
            <ac:spMk id="2" creationId="{1F788903-B295-816C-8C3E-0C1CDCC51912}"/>
          </ac:spMkLst>
        </pc:spChg>
        <pc:spChg chg="mod">
          <ac:chgData name="Ipsita Parida" userId="bd266cb7b380b85b" providerId="LiveId" clId="{A838EB11-E0CA-4E84-923B-02EAEED764F1}" dt="2022-06-24T00:44:24.832" v="6102" actId="255"/>
          <ac:spMkLst>
            <pc:docMk/>
            <pc:sldMk cId="1813989811" sldId="269"/>
            <ac:spMk id="3" creationId="{C6D249AB-D1B6-7A10-A2E1-8A4713341A17}"/>
          </ac:spMkLst>
        </pc:spChg>
      </pc:sldChg>
      <pc:sldChg chg="addSp delSp modSp new del mod">
        <pc:chgData name="Ipsita Parida" userId="bd266cb7b380b85b" providerId="LiveId" clId="{A838EB11-E0CA-4E84-923B-02EAEED764F1}" dt="2022-06-23T19:41:33.365" v="2803" actId="2696"/>
        <pc:sldMkLst>
          <pc:docMk/>
          <pc:sldMk cId="2989288482" sldId="269"/>
        </pc:sldMkLst>
        <pc:spChg chg="del">
          <ac:chgData name="Ipsita Parida" userId="bd266cb7b380b85b" providerId="LiveId" clId="{A838EB11-E0CA-4E84-923B-02EAEED764F1}" dt="2022-06-23T19:31:19.224" v="2722"/>
          <ac:spMkLst>
            <pc:docMk/>
            <pc:sldMk cId="2989288482" sldId="269"/>
            <ac:spMk id="3" creationId="{7E29BAC1-5320-A0D6-9389-D9AFA11A9774}"/>
          </ac:spMkLst>
        </pc:spChg>
        <pc:spChg chg="add del">
          <ac:chgData name="Ipsita Parida" userId="bd266cb7b380b85b" providerId="LiveId" clId="{A838EB11-E0CA-4E84-923B-02EAEED764F1}" dt="2022-06-23T19:32:08.226" v="2727" actId="22"/>
          <ac:spMkLst>
            <pc:docMk/>
            <pc:sldMk cId="2989288482" sldId="269"/>
            <ac:spMk id="6" creationId="{FA2008B3-BCD3-066F-4F9F-B1578CC10B90}"/>
          </ac:spMkLst>
        </pc:spChg>
        <pc:spChg chg="add mod">
          <ac:chgData name="Ipsita Parida" userId="bd266cb7b380b85b" providerId="LiveId" clId="{A838EB11-E0CA-4E84-923B-02EAEED764F1}" dt="2022-06-23T19:32:49.362" v="2731" actId="1076"/>
          <ac:spMkLst>
            <pc:docMk/>
            <pc:sldMk cId="2989288482" sldId="269"/>
            <ac:spMk id="10" creationId="{B470061D-9288-C07E-C7A4-090C96C86DB7}"/>
          </ac:spMkLst>
        </pc:spChg>
        <pc:picChg chg="add mod">
          <ac:chgData name="Ipsita Parida" userId="bd266cb7b380b85b" providerId="LiveId" clId="{A838EB11-E0CA-4E84-923B-02EAEED764F1}" dt="2022-06-23T19:31:27.562" v="2725" actId="1076"/>
          <ac:picMkLst>
            <pc:docMk/>
            <pc:sldMk cId="2989288482" sldId="269"/>
            <ac:picMk id="4" creationId="{93D08310-A205-8CE5-90E8-BCE06FE1DA93}"/>
          </ac:picMkLst>
        </pc:picChg>
        <pc:picChg chg="add mod">
          <ac:chgData name="Ipsita Parida" userId="bd266cb7b380b85b" providerId="LiveId" clId="{A838EB11-E0CA-4E84-923B-02EAEED764F1}" dt="2022-06-23T19:32:56.513" v="2733" actId="1076"/>
          <ac:picMkLst>
            <pc:docMk/>
            <pc:sldMk cId="2989288482" sldId="269"/>
            <ac:picMk id="8" creationId="{20FCE945-24AF-A641-5FE6-C64D76A983B1}"/>
          </ac:picMkLst>
        </pc:picChg>
      </pc:sldChg>
      <pc:sldChg chg="addSp modSp new mod modTransition">
        <pc:chgData name="Ipsita Parida" userId="bd266cb7b380b85b" providerId="LiveId" clId="{A838EB11-E0CA-4E84-923B-02EAEED764F1}" dt="2022-06-24T02:33:06.319" v="6832" actId="20577"/>
        <pc:sldMkLst>
          <pc:docMk/>
          <pc:sldMk cId="1941445923" sldId="270"/>
        </pc:sldMkLst>
        <pc:spChg chg="mod">
          <ac:chgData name="Ipsita Parida" userId="bd266cb7b380b85b" providerId="LiveId" clId="{A838EB11-E0CA-4E84-923B-02EAEED764F1}" dt="2022-06-24T02:33:06.319" v="6832" actId="20577"/>
          <ac:spMkLst>
            <pc:docMk/>
            <pc:sldMk cId="1941445923" sldId="270"/>
            <ac:spMk id="2" creationId="{A1AD8299-4030-1401-528C-0D6ECB537BE9}"/>
          </ac:spMkLst>
        </pc:spChg>
        <pc:spChg chg="mod">
          <ac:chgData name="Ipsita Parida" userId="bd266cb7b380b85b" providerId="LiveId" clId="{A838EB11-E0CA-4E84-923B-02EAEED764F1}" dt="2022-06-24T00:50:48.808" v="6231" actId="20577"/>
          <ac:spMkLst>
            <pc:docMk/>
            <pc:sldMk cId="1941445923" sldId="270"/>
            <ac:spMk id="3" creationId="{554D2646-41CD-AEF8-A4F3-40D956A51F1D}"/>
          </ac:spMkLst>
        </pc:spChg>
        <pc:picChg chg="add mod">
          <ac:chgData name="Ipsita Parida" userId="bd266cb7b380b85b" providerId="LiveId" clId="{A838EB11-E0CA-4E84-923B-02EAEED764F1}" dt="2022-06-24T00:48:35.924" v="6178" actId="1076"/>
          <ac:picMkLst>
            <pc:docMk/>
            <pc:sldMk cId="1941445923" sldId="270"/>
            <ac:picMk id="5" creationId="{41CEE6AB-E512-8907-987D-C5AD82011727}"/>
          </ac:picMkLst>
        </pc:picChg>
      </pc:sldChg>
      <pc:sldChg chg="addSp modSp new mod modTransition">
        <pc:chgData name="Ipsita Parida" userId="bd266cb7b380b85b" providerId="LiveId" clId="{A838EB11-E0CA-4E84-923B-02EAEED764F1}" dt="2022-06-24T13:54:31.499" v="7842" actId="20577"/>
        <pc:sldMkLst>
          <pc:docMk/>
          <pc:sldMk cId="4216141220" sldId="271"/>
        </pc:sldMkLst>
        <pc:spChg chg="mod">
          <ac:chgData name="Ipsita Parida" userId="bd266cb7b380b85b" providerId="LiveId" clId="{A838EB11-E0CA-4E84-923B-02EAEED764F1}" dt="2022-06-24T02:33:14.613" v="6836" actId="20577"/>
          <ac:spMkLst>
            <pc:docMk/>
            <pc:sldMk cId="4216141220" sldId="271"/>
            <ac:spMk id="2" creationId="{2B63C574-2D3F-113C-116F-8F6864CF7A2A}"/>
          </ac:spMkLst>
        </pc:spChg>
        <pc:spChg chg="mod">
          <ac:chgData name="Ipsita Parida" userId="bd266cb7b380b85b" providerId="LiveId" clId="{A838EB11-E0CA-4E84-923B-02EAEED764F1}" dt="2022-06-24T13:54:31.499" v="7842" actId="20577"/>
          <ac:spMkLst>
            <pc:docMk/>
            <pc:sldMk cId="4216141220" sldId="271"/>
            <ac:spMk id="3" creationId="{5925E573-8E3A-DAC7-C1ED-E8CFADB2B32F}"/>
          </ac:spMkLst>
        </pc:spChg>
        <pc:picChg chg="add mod modCrop">
          <ac:chgData name="Ipsita Parida" userId="bd266cb7b380b85b" providerId="LiveId" clId="{A838EB11-E0CA-4E84-923B-02EAEED764F1}" dt="2022-06-24T00:51:41.515" v="6241" actId="1076"/>
          <ac:picMkLst>
            <pc:docMk/>
            <pc:sldMk cId="4216141220" sldId="271"/>
            <ac:picMk id="5" creationId="{9EC9D448-F642-247E-8C10-1C351309D613}"/>
          </ac:picMkLst>
        </pc:picChg>
        <pc:picChg chg="add mod modCrop">
          <ac:chgData name="Ipsita Parida" userId="bd266cb7b380b85b" providerId="LiveId" clId="{A838EB11-E0CA-4E84-923B-02EAEED764F1}" dt="2022-06-24T00:51:44.836" v="6242" actId="1076"/>
          <ac:picMkLst>
            <pc:docMk/>
            <pc:sldMk cId="4216141220" sldId="271"/>
            <ac:picMk id="7" creationId="{AE332ECB-3332-F749-7670-E6E0939EB521}"/>
          </ac:picMkLst>
        </pc:picChg>
        <pc:picChg chg="add mod">
          <ac:chgData name="Ipsita Parida" userId="bd266cb7b380b85b" providerId="LiveId" clId="{A838EB11-E0CA-4E84-923B-02EAEED764F1}" dt="2022-06-24T00:51:47.980" v="6243" actId="1076"/>
          <ac:picMkLst>
            <pc:docMk/>
            <pc:sldMk cId="4216141220" sldId="271"/>
            <ac:picMk id="9" creationId="{293BF75D-AC27-239A-EB49-1493DF6EC65F}"/>
          </ac:picMkLst>
        </pc:picChg>
      </pc:sldChg>
      <pc:sldChg chg="addSp modSp new mod modTransition">
        <pc:chgData name="Ipsita Parida" userId="bd266cb7b380b85b" providerId="LiveId" clId="{A838EB11-E0CA-4E84-923B-02EAEED764F1}" dt="2022-06-24T13:57:28.913" v="7863" actId="255"/>
        <pc:sldMkLst>
          <pc:docMk/>
          <pc:sldMk cId="2999064023" sldId="272"/>
        </pc:sldMkLst>
        <pc:spChg chg="mod">
          <ac:chgData name="Ipsita Parida" userId="bd266cb7b380b85b" providerId="LiveId" clId="{A838EB11-E0CA-4E84-923B-02EAEED764F1}" dt="2022-06-24T02:33:18.353" v="6838" actId="20577"/>
          <ac:spMkLst>
            <pc:docMk/>
            <pc:sldMk cId="2999064023" sldId="272"/>
            <ac:spMk id="2" creationId="{705C0FA7-CDF8-3C7D-51CC-FB2E6B3C86FE}"/>
          </ac:spMkLst>
        </pc:spChg>
        <pc:spChg chg="mod">
          <ac:chgData name="Ipsita Parida" userId="bd266cb7b380b85b" providerId="LiveId" clId="{A838EB11-E0CA-4E84-923B-02EAEED764F1}" dt="2022-06-24T13:56:08.283" v="7847" actId="14100"/>
          <ac:spMkLst>
            <pc:docMk/>
            <pc:sldMk cId="2999064023" sldId="272"/>
            <ac:spMk id="3" creationId="{E3EE613D-905C-C254-FA8B-DC84EE21BBC7}"/>
          </ac:spMkLst>
        </pc:spChg>
        <pc:spChg chg="add mod">
          <ac:chgData name="Ipsita Parida" userId="bd266cb7b380b85b" providerId="LiveId" clId="{A838EB11-E0CA-4E84-923B-02EAEED764F1}" dt="2022-06-24T13:57:28.913" v="7863" actId="255"/>
          <ac:spMkLst>
            <pc:docMk/>
            <pc:sldMk cId="2999064023" sldId="272"/>
            <ac:spMk id="8" creationId="{4672198E-55AA-875A-6838-0F6DEFE12D26}"/>
          </ac:spMkLst>
        </pc:spChg>
        <pc:picChg chg="add mod">
          <ac:chgData name="Ipsita Parida" userId="bd266cb7b380b85b" providerId="LiveId" clId="{A838EB11-E0CA-4E84-923B-02EAEED764F1}" dt="2022-06-24T00:52:15.293" v="6250" actId="1076"/>
          <ac:picMkLst>
            <pc:docMk/>
            <pc:sldMk cId="2999064023" sldId="272"/>
            <ac:picMk id="5" creationId="{A05CF707-7040-61F4-23AE-15C389E44A5C}"/>
          </ac:picMkLst>
        </pc:picChg>
        <pc:picChg chg="add mod">
          <ac:chgData name="Ipsita Parida" userId="bd266cb7b380b85b" providerId="LiveId" clId="{A838EB11-E0CA-4E84-923B-02EAEED764F1}" dt="2022-06-24T13:56:43.484" v="7851" actId="208"/>
          <ac:picMkLst>
            <pc:docMk/>
            <pc:sldMk cId="2999064023" sldId="272"/>
            <ac:picMk id="6" creationId="{FB8BC05F-9169-8076-3334-EC478DDF5AEB}"/>
          </ac:picMkLst>
        </pc:picChg>
      </pc:sldChg>
      <pc:sldChg chg="addSp modSp new mod modTransition">
        <pc:chgData name="Ipsita Parida" userId="bd266cb7b380b85b" providerId="LiveId" clId="{A838EB11-E0CA-4E84-923B-02EAEED764F1}" dt="2022-06-24T02:33:22.106" v="6840" actId="20577"/>
        <pc:sldMkLst>
          <pc:docMk/>
          <pc:sldMk cId="4014483807" sldId="273"/>
        </pc:sldMkLst>
        <pc:spChg chg="mod">
          <ac:chgData name="Ipsita Parida" userId="bd266cb7b380b85b" providerId="LiveId" clId="{A838EB11-E0CA-4E84-923B-02EAEED764F1}" dt="2022-06-24T02:33:22.106" v="6840" actId="20577"/>
          <ac:spMkLst>
            <pc:docMk/>
            <pc:sldMk cId="4014483807" sldId="273"/>
            <ac:spMk id="2" creationId="{D3F03877-DD89-E39F-D9BF-4166F9E36125}"/>
          </ac:spMkLst>
        </pc:spChg>
        <pc:spChg chg="mod">
          <ac:chgData name="Ipsita Parida" userId="bd266cb7b380b85b" providerId="LiveId" clId="{A838EB11-E0CA-4E84-923B-02EAEED764F1}" dt="2022-06-24T00:52:47.683" v="6254" actId="255"/>
          <ac:spMkLst>
            <pc:docMk/>
            <pc:sldMk cId="4014483807" sldId="273"/>
            <ac:spMk id="3" creationId="{E27999FB-7715-0C2B-0AA6-571D6B4785DB}"/>
          </ac:spMkLst>
        </pc:spChg>
        <pc:spChg chg="add mod">
          <ac:chgData name="Ipsita Parida" userId="bd266cb7b380b85b" providerId="LiveId" clId="{A838EB11-E0CA-4E84-923B-02EAEED764F1}" dt="2022-06-24T00:53:45.996" v="6264" actId="255"/>
          <ac:spMkLst>
            <pc:docMk/>
            <pc:sldMk cId="4014483807" sldId="273"/>
            <ac:spMk id="7" creationId="{64E02A01-D2DD-AE20-63D4-5EA255740CE7}"/>
          </ac:spMkLst>
        </pc:spChg>
        <pc:picChg chg="add mod">
          <ac:chgData name="Ipsita Parida" userId="bd266cb7b380b85b" providerId="LiveId" clId="{A838EB11-E0CA-4E84-923B-02EAEED764F1}" dt="2022-06-24T00:52:51.470" v="6255" actId="1076"/>
          <ac:picMkLst>
            <pc:docMk/>
            <pc:sldMk cId="4014483807" sldId="273"/>
            <ac:picMk id="5" creationId="{0B5350C1-F0C7-C1CD-A494-B49FE3F0CCB1}"/>
          </ac:picMkLst>
        </pc:picChg>
      </pc:sldChg>
      <pc:sldChg chg="addSp modSp new mod modTransition">
        <pc:chgData name="Ipsita Parida" userId="bd266cb7b380b85b" providerId="LiveId" clId="{A838EB11-E0CA-4E84-923B-02EAEED764F1}" dt="2022-06-24T03:24:00.774" v="7831" actId="20577"/>
        <pc:sldMkLst>
          <pc:docMk/>
          <pc:sldMk cId="776919573" sldId="274"/>
        </pc:sldMkLst>
        <pc:spChg chg="mod">
          <ac:chgData name="Ipsita Parida" userId="bd266cb7b380b85b" providerId="LiveId" clId="{A838EB11-E0CA-4E84-923B-02EAEED764F1}" dt="2022-06-24T02:33:25.485" v="6842" actId="20577"/>
          <ac:spMkLst>
            <pc:docMk/>
            <pc:sldMk cId="776919573" sldId="274"/>
            <ac:spMk id="2" creationId="{FA0B58D2-D0A5-6394-FF01-81DD0717BFBF}"/>
          </ac:spMkLst>
        </pc:spChg>
        <pc:spChg chg="mod">
          <ac:chgData name="Ipsita Parida" userId="bd266cb7b380b85b" providerId="LiveId" clId="{A838EB11-E0CA-4E84-923B-02EAEED764F1}" dt="2022-06-24T03:24:00.774" v="7831" actId="20577"/>
          <ac:spMkLst>
            <pc:docMk/>
            <pc:sldMk cId="776919573" sldId="274"/>
            <ac:spMk id="3" creationId="{D8656F80-BB1B-C706-3F67-5F08C06D9C96}"/>
          </ac:spMkLst>
        </pc:spChg>
        <pc:spChg chg="add mod">
          <ac:chgData name="Ipsita Parida" userId="bd266cb7b380b85b" providerId="LiveId" clId="{A838EB11-E0CA-4E84-923B-02EAEED764F1}" dt="2022-06-24T00:54:07.730" v="6269" actId="1076"/>
          <ac:spMkLst>
            <pc:docMk/>
            <pc:sldMk cId="776919573" sldId="274"/>
            <ac:spMk id="6" creationId="{8235D4AC-A2FF-C701-8A5C-BEF6D9F567D5}"/>
          </ac:spMkLst>
        </pc:spChg>
        <pc:picChg chg="add mod">
          <ac:chgData name="Ipsita Parida" userId="bd266cb7b380b85b" providerId="LiveId" clId="{A838EB11-E0CA-4E84-923B-02EAEED764F1}" dt="2022-06-24T00:54:04.537" v="6268" actId="1076"/>
          <ac:picMkLst>
            <pc:docMk/>
            <pc:sldMk cId="776919573" sldId="274"/>
            <ac:picMk id="5" creationId="{6F2AFE9C-BE99-7198-E3CE-F4A7161064D5}"/>
          </ac:picMkLst>
        </pc:picChg>
      </pc:sldChg>
      <pc:sldChg chg="addSp delSp modSp new mod modTransition">
        <pc:chgData name="Ipsita Parida" userId="bd266cb7b380b85b" providerId="LiveId" clId="{A838EB11-E0CA-4E84-923B-02EAEED764F1}" dt="2022-06-24T03:17:16.316" v="7812" actId="20577"/>
        <pc:sldMkLst>
          <pc:docMk/>
          <pc:sldMk cId="2250082997" sldId="275"/>
        </pc:sldMkLst>
        <pc:spChg chg="mod">
          <ac:chgData name="Ipsita Parida" userId="bd266cb7b380b85b" providerId="LiveId" clId="{A838EB11-E0CA-4E84-923B-02EAEED764F1}" dt="2022-06-24T02:32:58.944" v="6830" actId="20577"/>
          <ac:spMkLst>
            <pc:docMk/>
            <pc:sldMk cId="2250082997" sldId="275"/>
            <ac:spMk id="2" creationId="{59B232AC-8A35-BA4E-4886-CCF27BD97426}"/>
          </ac:spMkLst>
        </pc:spChg>
        <pc:spChg chg="mod">
          <ac:chgData name="Ipsita Parida" userId="bd266cb7b380b85b" providerId="LiveId" clId="{A838EB11-E0CA-4E84-923B-02EAEED764F1}" dt="2022-06-24T00:46:51.940" v="6166" actId="20577"/>
          <ac:spMkLst>
            <pc:docMk/>
            <pc:sldMk cId="2250082997" sldId="275"/>
            <ac:spMk id="3" creationId="{EDF4D302-2FBD-7777-7B24-4EDD438E7200}"/>
          </ac:spMkLst>
        </pc:spChg>
        <pc:spChg chg="add mod">
          <ac:chgData name="Ipsita Parida" userId="bd266cb7b380b85b" providerId="LiveId" clId="{A838EB11-E0CA-4E84-923B-02EAEED764F1}" dt="2022-06-24T00:46:38.440" v="6160" actId="1076"/>
          <ac:spMkLst>
            <pc:docMk/>
            <pc:sldMk cId="2250082997" sldId="275"/>
            <ac:spMk id="13" creationId="{FB323DCD-D362-CB0E-1C10-DF25B41B47A3}"/>
          </ac:spMkLst>
        </pc:spChg>
        <pc:spChg chg="add mod">
          <ac:chgData name="Ipsita Parida" userId="bd266cb7b380b85b" providerId="LiveId" clId="{A838EB11-E0CA-4E84-923B-02EAEED764F1}" dt="2022-06-24T00:46:58.704" v="6168" actId="1076"/>
          <ac:spMkLst>
            <pc:docMk/>
            <pc:sldMk cId="2250082997" sldId="275"/>
            <ac:spMk id="17" creationId="{9EEA1C91-06B9-9EE7-06A0-302816C4B6AC}"/>
          </ac:spMkLst>
        </pc:spChg>
        <pc:spChg chg="add del mod">
          <ac:chgData name="Ipsita Parida" userId="bd266cb7b380b85b" providerId="LiveId" clId="{A838EB11-E0CA-4E84-923B-02EAEED764F1}" dt="2022-06-24T00:46:24.126" v="6155"/>
          <ac:spMkLst>
            <pc:docMk/>
            <pc:sldMk cId="2250082997" sldId="275"/>
            <ac:spMk id="18" creationId="{AE8E1CB6-5DA8-C249-1A20-C3A68EF8D2D6}"/>
          </ac:spMkLst>
        </pc:spChg>
        <pc:spChg chg="add mod">
          <ac:chgData name="Ipsita Parida" userId="bd266cb7b380b85b" providerId="LiveId" clId="{A838EB11-E0CA-4E84-923B-02EAEED764F1}" dt="2022-06-24T03:17:16.316" v="7812" actId="20577"/>
          <ac:spMkLst>
            <pc:docMk/>
            <pc:sldMk cId="2250082997" sldId="275"/>
            <ac:spMk id="19" creationId="{C58EE54A-282E-78ED-6DAB-3D0A8434826A}"/>
          </ac:spMkLst>
        </pc:spChg>
        <pc:spChg chg="add del mod">
          <ac:chgData name="Ipsita Parida" userId="bd266cb7b380b85b" providerId="LiveId" clId="{A838EB11-E0CA-4E84-923B-02EAEED764F1}" dt="2022-06-24T00:46:24.127" v="6157"/>
          <ac:spMkLst>
            <pc:docMk/>
            <pc:sldMk cId="2250082997" sldId="275"/>
            <ac:spMk id="20" creationId="{32847AFB-4187-B4BB-6B57-D5FDF1C35F65}"/>
          </ac:spMkLst>
        </pc:spChg>
        <pc:picChg chg="add del mod">
          <ac:chgData name="Ipsita Parida" userId="bd266cb7b380b85b" providerId="LiveId" clId="{A838EB11-E0CA-4E84-923B-02EAEED764F1}" dt="2022-06-23T23:43:32.932" v="5244" actId="478"/>
          <ac:picMkLst>
            <pc:docMk/>
            <pc:sldMk cId="2250082997" sldId="275"/>
            <ac:picMk id="5" creationId="{3AACDC93-3DC5-2FDE-7498-C73CD181336B}"/>
          </ac:picMkLst>
        </pc:picChg>
        <pc:picChg chg="add del">
          <ac:chgData name="Ipsita Parida" userId="bd266cb7b380b85b" providerId="LiveId" clId="{A838EB11-E0CA-4E84-923B-02EAEED764F1}" dt="2022-06-23T23:43:36.739" v="5246" actId="478"/>
          <ac:picMkLst>
            <pc:docMk/>
            <pc:sldMk cId="2250082997" sldId="275"/>
            <ac:picMk id="7" creationId="{3D1CB22D-6DC6-ED69-120E-ECB6239FFE88}"/>
          </ac:picMkLst>
        </pc:picChg>
        <pc:picChg chg="add mod">
          <ac:chgData name="Ipsita Parida" userId="bd266cb7b380b85b" providerId="LiveId" clId="{A838EB11-E0CA-4E84-923B-02EAEED764F1}" dt="2022-06-24T00:47:07.177" v="6169" actId="1076"/>
          <ac:picMkLst>
            <pc:docMk/>
            <pc:sldMk cId="2250082997" sldId="275"/>
            <ac:picMk id="9" creationId="{0BD8C44D-494A-7367-9726-E9125A6BD3FA}"/>
          </ac:picMkLst>
        </pc:picChg>
        <pc:picChg chg="add mod">
          <ac:chgData name="Ipsita Parida" userId="bd266cb7b380b85b" providerId="LiveId" clId="{A838EB11-E0CA-4E84-923B-02EAEED764F1}" dt="2022-06-24T00:46:35.200" v="6159" actId="1076"/>
          <ac:picMkLst>
            <pc:docMk/>
            <pc:sldMk cId="2250082997" sldId="275"/>
            <ac:picMk id="11" creationId="{ACF33FBC-05AC-96B3-1853-D24FD97EB4AD}"/>
          </ac:picMkLst>
        </pc:picChg>
        <pc:picChg chg="add mod">
          <ac:chgData name="Ipsita Parida" userId="bd266cb7b380b85b" providerId="LiveId" clId="{A838EB11-E0CA-4E84-923B-02EAEED764F1}" dt="2022-06-24T00:46:55.504" v="6167" actId="1076"/>
          <ac:picMkLst>
            <pc:docMk/>
            <pc:sldMk cId="2250082997" sldId="275"/>
            <ac:picMk id="15" creationId="{0C3E8068-BFB8-2E94-485F-C7D52568880B}"/>
          </ac:picMkLst>
        </pc:picChg>
      </pc:sldChg>
      <pc:sldChg chg="addSp delSp modSp new mod modClrScheme chgLayout">
        <pc:chgData name="Ipsita Parida" userId="bd266cb7b380b85b" providerId="LiveId" clId="{A838EB11-E0CA-4E84-923B-02EAEED764F1}" dt="2022-06-24T01:28:38.828" v="6442" actId="20577"/>
        <pc:sldMkLst>
          <pc:docMk/>
          <pc:sldMk cId="2562601491" sldId="276"/>
        </pc:sldMkLst>
        <pc:spChg chg="del mod ord">
          <ac:chgData name="Ipsita Parida" userId="bd266cb7b380b85b" providerId="LiveId" clId="{A838EB11-E0CA-4E84-923B-02EAEED764F1}" dt="2022-06-24T01:28:12.934" v="6431" actId="700"/>
          <ac:spMkLst>
            <pc:docMk/>
            <pc:sldMk cId="2562601491" sldId="276"/>
            <ac:spMk id="2" creationId="{6B2EC450-0B18-868F-929D-E895268BD9A7}"/>
          </ac:spMkLst>
        </pc:spChg>
        <pc:spChg chg="del">
          <ac:chgData name="Ipsita Parida" userId="bd266cb7b380b85b" providerId="LiveId" clId="{A838EB11-E0CA-4E84-923B-02EAEED764F1}" dt="2022-06-24T01:28:12.934" v="6431" actId="700"/>
          <ac:spMkLst>
            <pc:docMk/>
            <pc:sldMk cId="2562601491" sldId="276"/>
            <ac:spMk id="3" creationId="{B9822829-A8A9-7E7F-1070-3B5253E04A98}"/>
          </ac:spMkLst>
        </pc:spChg>
        <pc:spChg chg="add del mod ord">
          <ac:chgData name="Ipsita Parida" userId="bd266cb7b380b85b" providerId="LiveId" clId="{A838EB11-E0CA-4E84-923B-02EAEED764F1}" dt="2022-06-24T01:28:22.738" v="6432" actId="700"/>
          <ac:spMkLst>
            <pc:docMk/>
            <pc:sldMk cId="2562601491" sldId="276"/>
            <ac:spMk id="4" creationId="{E6EB8E7F-C906-DC02-D662-0D357E2B8017}"/>
          </ac:spMkLst>
        </pc:spChg>
        <pc:spChg chg="add mod">
          <ac:chgData name="Ipsita Parida" userId="bd266cb7b380b85b" providerId="LiveId" clId="{A838EB11-E0CA-4E84-923B-02EAEED764F1}" dt="2022-06-24T01:28:38.828" v="6442" actId="20577"/>
          <ac:spMkLst>
            <pc:docMk/>
            <pc:sldMk cId="2562601491" sldId="276"/>
            <ac:spMk id="5" creationId="{C9AB2A9B-366A-5A40-6A78-CC8DE7961A00}"/>
          </ac:spMkLst>
        </pc:spChg>
      </pc:sldChg>
      <pc:sldChg chg="addSp delSp modSp new mod">
        <pc:chgData name="Ipsita Parida" userId="bd266cb7b380b85b" providerId="LiveId" clId="{A838EB11-E0CA-4E84-923B-02EAEED764F1}" dt="2022-06-24T03:23:42.428" v="7823" actId="20577"/>
        <pc:sldMkLst>
          <pc:docMk/>
          <pc:sldMk cId="3865629548" sldId="277"/>
        </pc:sldMkLst>
        <pc:spChg chg="mod">
          <ac:chgData name="Ipsita Parida" userId="bd266cb7b380b85b" providerId="LiveId" clId="{A838EB11-E0CA-4E84-923B-02EAEED764F1}" dt="2022-06-24T02:38:05.129" v="6851"/>
          <ac:spMkLst>
            <pc:docMk/>
            <pc:sldMk cId="3865629548" sldId="277"/>
            <ac:spMk id="2" creationId="{4A635054-127A-5366-BFBC-1D3059D7D57D}"/>
          </ac:spMkLst>
        </pc:spChg>
        <pc:spChg chg="mod">
          <ac:chgData name="Ipsita Parida" userId="bd266cb7b380b85b" providerId="LiveId" clId="{A838EB11-E0CA-4E84-923B-02EAEED764F1}" dt="2022-06-24T03:23:42.428" v="7823" actId="20577"/>
          <ac:spMkLst>
            <pc:docMk/>
            <pc:sldMk cId="3865629548" sldId="277"/>
            <ac:spMk id="3" creationId="{AE455BF3-FD20-FC46-0F33-DDBDA34E1BAD}"/>
          </ac:spMkLst>
        </pc:spChg>
        <pc:spChg chg="add mod">
          <ac:chgData name="Ipsita Parida" userId="bd266cb7b380b85b" providerId="LiveId" clId="{A838EB11-E0CA-4E84-923B-02EAEED764F1}" dt="2022-06-24T02:43:36.347" v="6902" actId="20577"/>
          <ac:spMkLst>
            <pc:docMk/>
            <pc:sldMk cId="3865629548" sldId="277"/>
            <ac:spMk id="9" creationId="{6B9F1648-1DC2-8361-22F0-ABB2ED2822FA}"/>
          </ac:spMkLst>
        </pc:spChg>
        <pc:spChg chg="add del mod">
          <ac:chgData name="Ipsita Parida" userId="bd266cb7b380b85b" providerId="LiveId" clId="{A838EB11-E0CA-4E84-923B-02EAEED764F1}" dt="2022-06-24T02:43:04.765" v="6886"/>
          <ac:spMkLst>
            <pc:docMk/>
            <pc:sldMk cId="3865629548" sldId="277"/>
            <ac:spMk id="10" creationId="{7AA012B0-C1C9-AD56-4810-84BC1557EB9D}"/>
          </ac:spMkLst>
        </pc:spChg>
        <pc:spChg chg="add mod">
          <ac:chgData name="Ipsita Parida" userId="bd266cb7b380b85b" providerId="LiveId" clId="{A838EB11-E0CA-4E84-923B-02EAEED764F1}" dt="2022-06-24T02:58:57.677" v="7496" actId="20577"/>
          <ac:spMkLst>
            <pc:docMk/>
            <pc:sldMk cId="3865629548" sldId="277"/>
            <ac:spMk id="11" creationId="{D5C3CA70-817D-3496-10D0-F73EC647B4DD}"/>
          </ac:spMkLst>
        </pc:spChg>
        <pc:picChg chg="add mod">
          <ac:chgData name="Ipsita Parida" userId="bd266cb7b380b85b" providerId="LiveId" clId="{A838EB11-E0CA-4E84-923B-02EAEED764F1}" dt="2022-06-24T02:41:55.373" v="6863" actId="14100"/>
          <ac:picMkLst>
            <pc:docMk/>
            <pc:sldMk cId="3865629548" sldId="277"/>
            <ac:picMk id="5" creationId="{9F8ABF98-E08C-1468-8455-3B11A42135BA}"/>
          </ac:picMkLst>
        </pc:picChg>
        <pc:picChg chg="add mod">
          <ac:chgData name="Ipsita Parida" userId="bd266cb7b380b85b" providerId="LiveId" clId="{A838EB11-E0CA-4E84-923B-02EAEED764F1}" dt="2022-06-24T02:41:58.646" v="6864" actId="14100"/>
          <ac:picMkLst>
            <pc:docMk/>
            <pc:sldMk cId="3865629548" sldId="277"/>
            <ac:picMk id="7" creationId="{47FCC5FD-02B5-CD84-4DDF-BBFB9877C306}"/>
          </ac:picMkLst>
        </pc:picChg>
        <pc:picChg chg="add mod modCrop">
          <ac:chgData name="Ipsita Parida" userId="bd266cb7b380b85b" providerId="LiveId" clId="{A838EB11-E0CA-4E84-923B-02EAEED764F1}" dt="2022-06-24T02:47:23.095" v="7098" actId="1076"/>
          <ac:picMkLst>
            <pc:docMk/>
            <pc:sldMk cId="3865629548" sldId="277"/>
            <ac:picMk id="13" creationId="{F9A51C57-D54E-E78A-9173-FA9D411DACCC}"/>
          </ac:picMkLst>
        </pc:picChg>
      </pc:sldChg>
      <pc:sldChg chg="addSp delSp modSp new mod">
        <pc:chgData name="Ipsita Parida" userId="bd266cb7b380b85b" providerId="LiveId" clId="{A838EB11-E0CA-4E84-923B-02EAEED764F1}" dt="2022-06-24T02:59:28.495" v="7498"/>
        <pc:sldMkLst>
          <pc:docMk/>
          <pc:sldMk cId="3953503887" sldId="278"/>
        </pc:sldMkLst>
        <pc:spChg chg="mod">
          <ac:chgData name="Ipsita Parida" userId="bd266cb7b380b85b" providerId="LiveId" clId="{A838EB11-E0CA-4E84-923B-02EAEED764F1}" dt="2022-06-24T02:59:28.495" v="7498"/>
          <ac:spMkLst>
            <pc:docMk/>
            <pc:sldMk cId="3953503887" sldId="278"/>
            <ac:spMk id="2" creationId="{01755480-14CA-9C33-E208-81E0B1A9FB4D}"/>
          </ac:spMkLst>
        </pc:spChg>
        <pc:spChg chg="add del">
          <ac:chgData name="Ipsita Parida" userId="bd266cb7b380b85b" providerId="LiveId" clId="{A838EB11-E0CA-4E84-923B-02EAEED764F1}" dt="2022-06-24T02:48:48.360" v="7111"/>
          <ac:spMkLst>
            <pc:docMk/>
            <pc:sldMk cId="3953503887" sldId="278"/>
            <ac:spMk id="3" creationId="{7ADF9C4F-33C7-863D-DD35-8CB4693E2D95}"/>
          </ac:spMkLst>
        </pc:spChg>
        <pc:spChg chg="add mod">
          <ac:chgData name="Ipsita Parida" userId="bd266cb7b380b85b" providerId="LiveId" clId="{A838EB11-E0CA-4E84-923B-02EAEED764F1}" dt="2022-06-24T02:58:38.884" v="7492" actId="20577"/>
          <ac:spMkLst>
            <pc:docMk/>
            <pc:sldMk cId="3953503887" sldId="278"/>
            <ac:spMk id="8" creationId="{865AD36F-1661-3D76-8C2F-8D9B690CD9E5}"/>
          </ac:spMkLst>
        </pc:spChg>
        <pc:picChg chg="add del mod">
          <ac:chgData name="Ipsita Parida" userId="bd266cb7b380b85b" providerId="LiveId" clId="{A838EB11-E0CA-4E84-923B-02EAEED764F1}" dt="2022-06-24T02:48:40.438" v="7110"/>
          <ac:picMkLst>
            <pc:docMk/>
            <pc:sldMk cId="3953503887" sldId="278"/>
            <ac:picMk id="5" creationId="{29CA4A61-C503-8306-D94F-8A364B2DAE79}"/>
          </ac:picMkLst>
        </pc:picChg>
        <pc:picChg chg="add mod">
          <ac:chgData name="Ipsita Parida" userId="bd266cb7b380b85b" providerId="LiveId" clId="{A838EB11-E0CA-4E84-923B-02EAEED764F1}" dt="2022-06-24T02:55:08.273" v="7361" actId="1076"/>
          <ac:picMkLst>
            <pc:docMk/>
            <pc:sldMk cId="3953503887" sldId="278"/>
            <ac:picMk id="7" creationId="{D6CA26EB-E42A-0820-D26D-386AFE6021CF}"/>
          </ac:picMkLst>
        </pc:picChg>
        <pc:picChg chg="add mod modCrop">
          <ac:chgData name="Ipsita Parida" userId="bd266cb7b380b85b" providerId="LiveId" clId="{A838EB11-E0CA-4E84-923B-02EAEED764F1}" dt="2022-06-24T02:58:43.759" v="7493" actId="1076"/>
          <ac:picMkLst>
            <pc:docMk/>
            <pc:sldMk cId="3953503887" sldId="278"/>
            <ac:picMk id="10" creationId="{CE38699F-1678-8319-60C0-A9DB1C175891}"/>
          </ac:picMkLst>
        </pc:picChg>
      </pc:sldChg>
      <pc:sldChg chg="addSp modSp new mod">
        <pc:chgData name="Ipsita Parida" userId="bd266cb7b380b85b" providerId="LiveId" clId="{A838EB11-E0CA-4E84-923B-02EAEED764F1}" dt="2022-06-24T03:12:23.480" v="7788" actId="313"/>
        <pc:sldMkLst>
          <pc:docMk/>
          <pc:sldMk cId="359941692" sldId="279"/>
        </pc:sldMkLst>
        <pc:spChg chg="mod">
          <ac:chgData name="Ipsita Parida" userId="bd266cb7b380b85b" providerId="LiveId" clId="{A838EB11-E0CA-4E84-923B-02EAEED764F1}" dt="2022-06-24T02:59:30.722" v="7499"/>
          <ac:spMkLst>
            <pc:docMk/>
            <pc:sldMk cId="359941692" sldId="279"/>
            <ac:spMk id="2" creationId="{FF359222-390D-497F-52D6-5569319A2113}"/>
          </ac:spMkLst>
        </pc:spChg>
        <pc:spChg chg="mod">
          <ac:chgData name="Ipsita Parida" userId="bd266cb7b380b85b" providerId="LiveId" clId="{A838EB11-E0CA-4E84-923B-02EAEED764F1}" dt="2022-06-24T03:12:23.480" v="7788" actId="313"/>
          <ac:spMkLst>
            <pc:docMk/>
            <pc:sldMk cId="359941692" sldId="279"/>
            <ac:spMk id="3" creationId="{19E90B3F-14A8-B95B-7C51-246BBDFBFF04}"/>
          </ac:spMkLst>
        </pc:spChg>
        <pc:picChg chg="add mod">
          <ac:chgData name="Ipsita Parida" userId="bd266cb7b380b85b" providerId="LiveId" clId="{A838EB11-E0CA-4E84-923B-02EAEED764F1}" dt="2022-06-24T03:12:21.656" v="7787" actId="1076"/>
          <ac:picMkLst>
            <pc:docMk/>
            <pc:sldMk cId="359941692" sldId="279"/>
            <ac:picMk id="5" creationId="{7E706142-E6F2-36F4-59E2-1E5C39F87B28}"/>
          </ac:picMkLst>
        </pc:picChg>
      </pc:sldChg>
      <pc:sldChg chg="new del">
        <pc:chgData name="Ipsita Parida" userId="bd266cb7b380b85b" providerId="LiveId" clId="{A838EB11-E0CA-4E84-923B-02EAEED764F1}" dt="2022-06-24T13:57:45.773" v="7865" actId="2696"/>
        <pc:sldMkLst>
          <pc:docMk/>
          <pc:sldMk cId="2346550796"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7BA4E-53DB-47B8-BCFE-B2A2A9579C2A}" type="datetimeFigureOut">
              <a:rPr lang="en-CA" smtClean="0"/>
              <a:t>2022-06-24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7B018-4D7F-4414-9153-5FA98E239ED5}" type="slidenum">
              <a:rPr lang="en-CA" smtClean="0"/>
              <a:t>‹#›</a:t>
            </a:fld>
            <a:endParaRPr lang="en-CA"/>
          </a:p>
        </p:txBody>
      </p:sp>
    </p:spTree>
    <p:extLst>
      <p:ext uri="{BB962C8B-B14F-4D97-AF65-F5344CB8AC3E}">
        <p14:creationId xmlns:p14="http://schemas.microsoft.com/office/powerpoint/2010/main" val="33989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Limitations-</a:t>
            </a:r>
          </a:p>
          <a:p>
            <a:pPr marL="228600" indent="-228600">
              <a:buAutoNum type="arabicPeriod"/>
            </a:pPr>
            <a:r>
              <a:rPr lang="en-US" dirty="0"/>
              <a:t>The CC-RANSAC method results in the plane depicted by the dotted lines. The inliers include all data points on the horizontal plane and the data points on the lower portion of the vertical plane because all of these data points satisfy di &lt; δ.</a:t>
            </a:r>
          </a:p>
          <a:p>
            <a:pPr marL="228600" indent="-228600">
              <a:buAutoNum type="arabicPeriod"/>
            </a:pPr>
            <a:r>
              <a:rPr lang="en-CA" sz="1800" b="0" i="0" u="none" strike="noStrike" baseline="0" dirty="0">
                <a:latin typeface="Times-Roman"/>
              </a:rPr>
              <a:t>As </a:t>
            </a:r>
            <a:r>
              <a:rPr lang="en-CA" sz="1800" b="0" i="1" u="none" strike="noStrike" baseline="0" dirty="0">
                <a:latin typeface="Times-Italic"/>
              </a:rPr>
              <a:t>p</a:t>
            </a:r>
            <a:r>
              <a:rPr lang="en-CA" sz="1800" b="0" i="0" u="none" strike="noStrike" baseline="0" dirty="0">
                <a:latin typeface="Times-Roman"/>
              </a:rPr>
              <a:t>1 connects </a:t>
            </a:r>
            <a:r>
              <a:rPr lang="en-US" sz="1800" b="0" i="0" u="none" strike="noStrike" baseline="0" dirty="0">
                <a:latin typeface="Times-Roman"/>
              </a:rPr>
              <a:t>all the other patches to form a single contiguous inlier set, the CC-RANSAC is unable to find any inlier patch that is on a riser or a tread.</a:t>
            </a:r>
            <a:endParaRPr lang="en-CA" dirty="0"/>
          </a:p>
        </p:txBody>
      </p:sp>
      <p:sp>
        <p:nvSpPr>
          <p:cNvPr id="4" name="Slide Number Placeholder 3"/>
          <p:cNvSpPr>
            <a:spLocks noGrp="1"/>
          </p:cNvSpPr>
          <p:nvPr>
            <p:ph type="sldNum" sz="quarter" idx="5"/>
          </p:nvPr>
        </p:nvSpPr>
        <p:spPr/>
        <p:txBody>
          <a:bodyPr/>
          <a:lstStyle/>
          <a:p>
            <a:fld id="{D4A7B018-4D7F-4414-9153-5FA98E239ED5}" type="slidenum">
              <a:rPr lang="en-CA" smtClean="0"/>
              <a:t>11</a:t>
            </a:fld>
            <a:endParaRPr lang="en-CA"/>
          </a:p>
        </p:txBody>
      </p:sp>
    </p:spTree>
    <p:extLst>
      <p:ext uri="{BB962C8B-B14F-4D97-AF65-F5344CB8AC3E}">
        <p14:creationId xmlns:p14="http://schemas.microsoft.com/office/powerpoint/2010/main" val="35853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The normal coherence test exploits the fact that the stair wall’s normal is perpendicular to that of the </a:t>
            </a:r>
            <a:r>
              <a:rPr lang="en-CA" sz="1800" b="0" i="0" u="none" strike="noStrike" baseline="0" dirty="0">
                <a:latin typeface="Times-Roman"/>
              </a:rPr>
              <a:t>fitted plane (</a:t>
            </a:r>
            <a:r>
              <a:rPr lang="en-CA" sz="1800" b="0" i="1" u="none" strike="noStrike" baseline="0" dirty="0">
                <a:latin typeface="Times-Italic"/>
              </a:rPr>
              <a:t>ABC</a:t>
            </a:r>
            <a:r>
              <a:rPr lang="en-CA" sz="1800" b="0" i="0" u="none" strike="noStrike" baseline="0" dirty="0">
                <a:latin typeface="Times-Roman"/>
              </a:rPr>
              <a:t>)</a:t>
            </a:r>
          </a:p>
          <a:p>
            <a:pPr algn="l"/>
            <a:r>
              <a:rPr lang="en-US" sz="1800" b="0" i="0" u="none" strike="noStrike" baseline="0" dirty="0">
                <a:latin typeface="Times-Roman"/>
              </a:rPr>
              <a:t>It can be observed that the NCC-RANSAC method uses one RANSAC plane-fitting procedure to find multiple inlier patches, each of which is then used as a seed to grow and extract the corresponding </a:t>
            </a:r>
            <a:r>
              <a:rPr lang="en-CA" sz="1800" b="0" i="0" u="none" strike="noStrike" baseline="0" dirty="0">
                <a:latin typeface="Times-Roman"/>
              </a:rPr>
              <a:t>plane. </a:t>
            </a:r>
            <a:r>
              <a:rPr lang="en-US" sz="1800" b="0" i="0" u="none" strike="noStrike" baseline="0" dirty="0">
                <a:latin typeface="Times-Roman"/>
              </a:rPr>
              <a:t>As a result, the NCC-RANASC method is much more computationally efficient than the CC-RANSAC method.</a:t>
            </a:r>
            <a:endParaRPr lang="en-CA" dirty="0"/>
          </a:p>
        </p:txBody>
      </p:sp>
      <p:sp>
        <p:nvSpPr>
          <p:cNvPr id="4" name="Slide Number Placeholder 3"/>
          <p:cNvSpPr>
            <a:spLocks noGrp="1"/>
          </p:cNvSpPr>
          <p:nvPr>
            <p:ph type="sldNum" sz="quarter" idx="5"/>
          </p:nvPr>
        </p:nvSpPr>
        <p:spPr/>
        <p:txBody>
          <a:bodyPr/>
          <a:lstStyle/>
          <a:p>
            <a:fld id="{D4A7B018-4D7F-4414-9153-5FA98E239ED5}" type="slidenum">
              <a:rPr lang="en-CA" smtClean="0"/>
              <a:t>12</a:t>
            </a:fld>
            <a:endParaRPr lang="en-CA"/>
          </a:p>
        </p:txBody>
      </p:sp>
    </p:spTree>
    <p:extLst>
      <p:ext uri="{BB962C8B-B14F-4D97-AF65-F5344CB8AC3E}">
        <p14:creationId xmlns:p14="http://schemas.microsoft.com/office/powerpoint/2010/main" val="26901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A7B018-4D7F-4414-9153-5FA98E239ED5}" type="slidenum">
              <a:rPr lang="en-CA" smtClean="0"/>
              <a:t>14</a:t>
            </a:fld>
            <a:endParaRPr lang="en-CA"/>
          </a:p>
        </p:txBody>
      </p:sp>
    </p:spTree>
    <p:extLst>
      <p:ext uri="{BB962C8B-B14F-4D97-AF65-F5344CB8AC3E}">
        <p14:creationId xmlns:p14="http://schemas.microsoft.com/office/powerpoint/2010/main" val="4107458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0DF486-3438-A340-9F75-BB86BE289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 y="5598000"/>
            <a:ext cx="4567498" cy="1260000"/>
          </a:xfrm>
          <a:prstGeom prst="rect">
            <a:avLst/>
          </a:prstGeom>
        </p:spPr>
      </p:pic>
      <p:sp>
        <p:nvSpPr>
          <p:cNvPr id="2" name="Title 1"/>
          <p:cNvSpPr>
            <a:spLocks noGrp="1"/>
          </p:cNvSpPr>
          <p:nvPr>
            <p:ph type="ctrTitle" hasCustomPrompt="1"/>
          </p:nvPr>
        </p:nvSpPr>
        <p:spPr>
          <a:xfrm>
            <a:off x="452740" y="1028940"/>
            <a:ext cx="9605660" cy="1474115"/>
          </a:xfrm>
        </p:spPr>
        <p:txBody>
          <a:bodyPr lIns="0" anchor="b">
            <a:noAutofit/>
          </a:bodyPr>
          <a:lstStyle>
            <a:lvl1pPr algn="l">
              <a:defRPr sz="540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DF54776-0228-43B4-A01A-C7B3DD7A0379}" type="datetimeFigureOut">
              <a:rPr lang="en-CA" smtClean="0"/>
              <a:t>2022-06-24</a:t>
            </a:fld>
            <a:endParaRPr lang="en-CA"/>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endParaRPr lang="en-CA"/>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B24D49F0-6B9E-49BA-97FB-E831AD5A3073}" type="slidenum">
              <a:rPr lang="en-CA" smtClean="0"/>
              <a:t>‹#›</a:t>
            </a:fld>
            <a:endParaRPr lang="en-CA"/>
          </a:p>
        </p:txBody>
      </p:sp>
      <p:sp>
        <p:nvSpPr>
          <p:cNvPr id="19" name="Rectangle 18"/>
          <p:cNvSpPr/>
          <p:nvPr/>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30247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881" y="1396192"/>
            <a:ext cx="5542713" cy="670270"/>
          </a:xfrm>
        </p:spPr>
        <p:txBody>
          <a:bodyPr anchor="b">
            <a:noAutofit/>
          </a:bodyPr>
          <a:lstStyle>
            <a:lvl1pPr marL="0" indent="0">
              <a:buNone/>
              <a:defRPr sz="2800" b="1"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9881" y="2184400"/>
            <a:ext cx="5542713"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6154" y="1396192"/>
            <a:ext cx="5593458" cy="670270"/>
          </a:xfrm>
        </p:spPr>
        <p:txBody>
          <a:bodyPr anchor="b">
            <a:norm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6154" y="2184400"/>
            <a:ext cx="5593458"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259883" y="434108"/>
            <a:ext cx="11569729" cy="895927"/>
          </a:xfrm>
        </p:spPr>
        <p:txBody>
          <a:bodyPr/>
          <a:lstStyle>
            <a:lvl1pPr>
              <a:defRPr b="1"/>
            </a:lvl1pPr>
          </a:lstStyle>
          <a:p>
            <a:r>
              <a:rPr lang="en-US" dirty="0"/>
              <a:t>CLICK TO EDIT MASTER TITLE STYLE</a:t>
            </a:r>
          </a:p>
        </p:txBody>
      </p:sp>
      <p:sp>
        <p:nvSpPr>
          <p:cNvPr id="2" name="Date Placeholder 1"/>
          <p:cNvSpPr>
            <a:spLocks noGrp="1"/>
          </p:cNvSpPr>
          <p:nvPr>
            <p:ph type="dt" sz="half" idx="10"/>
          </p:nvPr>
        </p:nvSpPr>
        <p:spPr/>
        <p:txBody>
          <a:bodyPr/>
          <a:lstStyle/>
          <a:p>
            <a:fld id="{4DF54776-0228-43B4-A01A-C7B3DD7A0379}" type="datetimeFigureOut">
              <a:rPr lang="en-CA" smtClean="0"/>
              <a:t>2022-06-24</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B24D49F0-6B9E-49BA-97FB-E831AD5A3073}" type="slidenum">
              <a:rPr lang="en-CA" smtClean="0"/>
              <a:t>‹#›</a:t>
            </a:fld>
            <a:endParaRPr lang="en-CA"/>
          </a:p>
        </p:txBody>
      </p:sp>
    </p:spTree>
    <p:extLst>
      <p:ext uri="{BB962C8B-B14F-4D97-AF65-F5344CB8AC3E}">
        <p14:creationId xmlns:p14="http://schemas.microsoft.com/office/powerpoint/2010/main" val="383233331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6" name="Date Placeholder 5"/>
          <p:cNvSpPr>
            <a:spLocks noGrp="1"/>
          </p:cNvSpPr>
          <p:nvPr>
            <p:ph type="dt" sz="half" idx="10"/>
          </p:nvPr>
        </p:nvSpPr>
        <p:spPr/>
        <p:txBody>
          <a:bodyPr/>
          <a:lstStyle/>
          <a:p>
            <a:fld id="{4DF54776-0228-43B4-A01A-C7B3DD7A0379}" type="datetimeFigureOut">
              <a:rPr lang="en-CA" smtClean="0"/>
              <a:t>2022-06-24</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B24D49F0-6B9E-49BA-97FB-E831AD5A3073}" type="slidenum">
              <a:rPr lang="en-CA" smtClean="0"/>
              <a:t>‹#›</a:t>
            </a:fld>
            <a:endParaRPr lang="en-CA"/>
          </a:p>
        </p:txBody>
      </p:sp>
    </p:spTree>
    <p:extLst>
      <p:ext uri="{BB962C8B-B14F-4D97-AF65-F5344CB8AC3E}">
        <p14:creationId xmlns:p14="http://schemas.microsoft.com/office/powerpoint/2010/main" val="393035376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F54776-0228-43B4-A01A-C7B3DD7A0379}" type="datetimeFigureOut">
              <a:rPr lang="en-CA" smtClean="0"/>
              <a:t>2022-06-24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4D49F0-6B9E-49BA-97FB-E831AD5A3073}" type="slidenum">
              <a:rPr lang="en-CA" smtClean="0"/>
              <a:t>‹#›</a:t>
            </a:fld>
            <a:endParaRPr lang="en-CA"/>
          </a:p>
        </p:txBody>
      </p:sp>
    </p:spTree>
    <p:extLst>
      <p:ext uri="{BB962C8B-B14F-4D97-AF65-F5344CB8AC3E}">
        <p14:creationId xmlns:p14="http://schemas.microsoft.com/office/powerpoint/2010/main" val="116040832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0751004" y="6335309"/>
            <a:ext cx="1181114" cy="250337"/>
          </a:xfrm>
        </p:spPr>
        <p:txBody>
          <a:bodyPr/>
          <a:lstStyle/>
          <a:p>
            <a:fld id="{4DF54776-0228-43B4-A01A-C7B3DD7A0379}" type="datetimeFigureOut">
              <a:rPr lang="en-CA" smtClean="0"/>
              <a:t>2022-06-24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4D49F0-6B9E-49BA-97FB-E831AD5A3073}" type="slidenum">
              <a:rPr lang="en-CA" smtClean="0"/>
              <a:t>‹#›</a:t>
            </a:fld>
            <a:endParaRPr lang="en-CA"/>
          </a:p>
        </p:txBody>
      </p:sp>
      <p:grpSp>
        <p:nvGrpSpPr>
          <p:cNvPr id="8" name="Group 7">
            <a:extLst>
              <a:ext uri="{FF2B5EF4-FFF2-40B4-BE49-F238E27FC236}">
                <a16:creationId xmlns:a16="http://schemas.microsoft.com/office/drawing/2014/main" id="{CE2D4160-4A25-214B-B0DD-33C1D7760F82}"/>
              </a:ext>
            </a:extLst>
          </p:cNvPr>
          <p:cNvGrpSpPr/>
          <p:nvPr/>
        </p:nvGrpSpPr>
        <p:grpSpPr>
          <a:xfrm>
            <a:off x="0" y="0"/>
            <a:ext cx="12192000" cy="397164"/>
            <a:chOff x="0" y="0"/>
            <a:chExt cx="12192000" cy="397164"/>
          </a:xfrm>
        </p:grpSpPr>
        <p:sp>
          <p:nvSpPr>
            <p:cNvPr id="9" name="Rectangle 8">
              <a:extLst>
                <a:ext uri="{FF2B5EF4-FFF2-40B4-BE49-F238E27FC236}">
                  <a16:creationId xmlns:a16="http://schemas.microsoft.com/office/drawing/2014/main" id="{F7FFB46B-498F-AE4A-B9A7-4C6AB5B81AAF}"/>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7A2065-ED1B-724B-9396-45C1760E61EB}"/>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D3DEAB-7BCF-4A44-8C12-F5B4318DA822}"/>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30BD48-AC82-AD43-8C23-93AE5272CAC7}"/>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26E371-D75A-604E-88BB-90AFCE90362A}"/>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79634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0071" y="1237675"/>
            <a:ext cx="4331855" cy="910202"/>
          </a:xfrm>
        </p:spPr>
        <p:txBody>
          <a:bodyPr anchor="b">
            <a:normAutofit/>
          </a:bodyPr>
          <a:lstStyle>
            <a:lvl1pPr algn="ctr">
              <a:defRPr sz="2800" b="1" cap="all" baseline="0"/>
            </a:lvl1pPr>
          </a:lstStyle>
          <a:p>
            <a:r>
              <a:rPr lang="en-US" dirty="0"/>
              <a:t>CONTEXT or THEME</a:t>
            </a:r>
          </a:p>
        </p:txBody>
      </p:sp>
      <p:sp>
        <p:nvSpPr>
          <p:cNvPr id="3" name="Date Placeholder 2"/>
          <p:cNvSpPr>
            <a:spLocks noGrp="1"/>
          </p:cNvSpPr>
          <p:nvPr>
            <p:ph type="dt" sz="half" idx="10"/>
          </p:nvPr>
        </p:nvSpPr>
        <p:spPr>
          <a:xfrm>
            <a:off x="10751004" y="6335309"/>
            <a:ext cx="1181114" cy="250337"/>
          </a:xfrm>
        </p:spPr>
        <p:txBody>
          <a:bodyPr/>
          <a:lstStyle/>
          <a:p>
            <a:fld id="{4DF54776-0228-43B4-A01A-C7B3DD7A0379}" type="datetimeFigureOut">
              <a:rPr lang="en-CA" smtClean="0"/>
              <a:t>2022-06-24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4D49F0-6B9E-49BA-97FB-E831AD5A3073}" type="slidenum">
              <a:rPr lang="en-CA" smtClean="0"/>
              <a:t>‹#›</a:t>
            </a:fld>
            <a:endParaRPr lang="en-CA"/>
          </a:p>
        </p:txBody>
      </p:sp>
      <p:cxnSp>
        <p:nvCxnSpPr>
          <p:cNvPr id="12" name="Straight Connector 11"/>
          <p:cNvCxnSpPr/>
          <p:nvPr/>
        </p:nvCxnSpPr>
        <p:spPr>
          <a:xfrm>
            <a:off x="393007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3007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660400" y="2420360"/>
            <a:ext cx="10871200" cy="2114550"/>
          </a:xfrm>
        </p:spPr>
        <p:txBody>
          <a:bodyPr anchor="ctr">
            <a:normAutofit/>
          </a:bodyPr>
          <a:lstStyle>
            <a:lvl1pPr marL="0" indent="0" algn="ctr">
              <a:lnSpc>
                <a:spcPct val="100000"/>
              </a:lnSpc>
              <a:buNone/>
              <a:defRPr sz="28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393007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grpSp>
        <p:nvGrpSpPr>
          <p:cNvPr id="10" name="Group 9">
            <a:extLst>
              <a:ext uri="{FF2B5EF4-FFF2-40B4-BE49-F238E27FC236}">
                <a16:creationId xmlns:a16="http://schemas.microsoft.com/office/drawing/2014/main" id="{CD9AFB0B-41DD-F947-A857-F70C3043CB58}"/>
              </a:ext>
            </a:extLst>
          </p:cNvPr>
          <p:cNvGrpSpPr/>
          <p:nvPr/>
        </p:nvGrpSpPr>
        <p:grpSpPr>
          <a:xfrm>
            <a:off x="0" y="0"/>
            <a:ext cx="12192000" cy="397164"/>
            <a:chOff x="0" y="0"/>
            <a:chExt cx="12192000" cy="397164"/>
          </a:xfrm>
        </p:grpSpPr>
        <p:sp>
          <p:nvSpPr>
            <p:cNvPr id="11" name="Rectangle 10">
              <a:extLst>
                <a:ext uri="{FF2B5EF4-FFF2-40B4-BE49-F238E27FC236}">
                  <a16:creationId xmlns:a16="http://schemas.microsoft.com/office/drawing/2014/main" id="{C76CD61E-7E92-D14D-9C2B-ACA64B9951C1}"/>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D0C72E-2BBA-454D-BD97-AC183A643FB8}"/>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A61640-FDAF-4345-8014-B6E2CE4F6002}"/>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74264D-D990-F44D-9800-EA8DF5CA5159}"/>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6356CE-4984-C84D-82AE-A8CF95C81E59}"/>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852369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6350285" y="807867"/>
            <a:ext cx="5440648" cy="5445153"/>
          </a:xfrm>
        </p:spPr>
        <p:txBody>
          <a:bodyPr/>
          <a:lstStyle/>
          <a:p>
            <a:r>
              <a:rPr lang="en-US"/>
              <a:t>Click icon to add picture</a:t>
            </a:r>
          </a:p>
        </p:txBody>
      </p:sp>
      <p:sp>
        <p:nvSpPr>
          <p:cNvPr id="2" name="Title 1"/>
          <p:cNvSpPr>
            <a:spLocks noGrp="1"/>
          </p:cNvSpPr>
          <p:nvPr>
            <p:ph type="title" hasCustomPrompt="1"/>
          </p:nvPr>
        </p:nvSpPr>
        <p:spPr>
          <a:xfrm>
            <a:off x="854362" y="1237675"/>
            <a:ext cx="4331855" cy="910202"/>
          </a:xfrm>
        </p:spPr>
        <p:txBody>
          <a:bodyPr anchor="b">
            <a:normAutofit/>
          </a:bodyPr>
          <a:lstStyle>
            <a:lvl1pPr algn="ctr">
              <a:defRPr sz="2800" b="1" cap="all" baseline="0"/>
            </a:lvl1pPr>
          </a:lstStyle>
          <a:p>
            <a:r>
              <a:rPr lang="en-US" dirty="0"/>
              <a:t>CONTEXT or THEME</a:t>
            </a:r>
          </a:p>
        </p:txBody>
      </p:sp>
      <p:sp>
        <p:nvSpPr>
          <p:cNvPr id="3" name="Date Placeholder 2"/>
          <p:cNvSpPr>
            <a:spLocks noGrp="1"/>
          </p:cNvSpPr>
          <p:nvPr>
            <p:ph type="dt" sz="half" idx="10"/>
          </p:nvPr>
        </p:nvSpPr>
        <p:spPr>
          <a:xfrm>
            <a:off x="10751004" y="6335309"/>
            <a:ext cx="1181114" cy="250337"/>
          </a:xfrm>
        </p:spPr>
        <p:txBody>
          <a:bodyPr/>
          <a:lstStyle/>
          <a:p>
            <a:fld id="{4DF54776-0228-43B4-A01A-C7B3DD7A0379}" type="datetimeFigureOut">
              <a:rPr lang="en-CA" smtClean="0"/>
              <a:t>2022-06-24</a:t>
            </a:fld>
            <a:endParaRPr lang="en-CA"/>
          </a:p>
        </p:txBody>
      </p:sp>
      <p:sp>
        <p:nvSpPr>
          <p:cNvPr id="4" name="Footer Placeholder 3"/>
          <p:cNvSpPr>
            <a:spLocks noGrp="1"/>
          </p:cNvSpPr>
          <p:nvPr>
            <p:ph type="ftr" sz="quarter" idx="11"/>
          </p:nvPr>
        </p:nvSpPr>
        <p:spPr>
          <a:xfrm>
            <a:off x="259882" y="6335309"/>
            <a:ext cx="3887245" cy="250337"/>
          </a:xfrm>
        </p:spPr>
        <p:txBody>
          <a:bodyPr/>
          <a:lstStyle/>
          <a:p>
            <a:endParaRPr lang="en-CA"/>
          </a:p>
        </p:txBody>
      </p:sp>
      <p:sp>
        <p:nvSpPr>
          <p:cNvPr id="5" name="Slide Number Placeholder 4"/>
          <p:cNvSpPr>
            <a:spLocks noGrp="1"/>
          </p:cNvSpPr>
          <p:nvPr>
            <p:ph type="sldNum" sz="quarter" idx="12"/>
          </p:nvPr>
        </p:nvSpPr>
        <p:spPr>
          <a:xfrm>
            <a:off x="4479637" y="6335309"/>
            <a:ext cx="1016000" cy="250337"/>
          </a:xfrm>
        </p:spPr>
        <p:txBody>
          <a:bodyPr/>
          <a:lstStyle/>
          <a:p>
            <a:fld id="{B24D49F0-6B9E-49BA-97FB-E831AD5A3073}" type="slidenum">
              <a:rPr lang="en-CA" smtClean="0"/>
              <a:t>‹#›</a:t>
            </a:fld>
            <a:endParaRPr lang="en-CA"/>
          </a:p>
        </p:txBody>
      </p:sp>
      <p:sp>
        <p:nvSpPr>
          <p:cNvPr id="15" name="Text Placeholder 14"/>
          <p:cNvSpPr>
            <a:spLocks noGrp="1"/>
          </p:cNvSpPr>
          <p:nvPr>
            <p:ph type="body" sz="quarter" idx="13"/>
          </p:nvPr>
        </p:nvSpPr>
        <p:spPr>
          <a:xfrm>
            <a:off x="544943" y="2409026"/>
            <a:ext cx="4950694"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85436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p:nvCxnSpPr>
        <p:spPr>
          <a:xfrm>
            <a:off x="85436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436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6DF50DA-7B18-354A-ADC8-AE0388894B36}"/>
              </a:ext>
            </a:extLst>
          </p:cNvPr>
          <p:cNvGrpSpPr/>
          <p:nvPr/>
        </p:nvGrpSpPr>
        <p:grpSpPr>
          <a:xfrm>
            <a:off x="0" y="0"/>
            <a:ext cx="12192000" cy="397164"/>
            <a:chOff x="0" y="0"/>
            <a:chExt cx="12192000" cy="397164"/>
          </a:xfrm>
        </p:grpSpPr>
        <p:sp>
          <p:nvSpPr>
            <p:cNvPr id="13" name="Rectangle 12">
              <a:extLst>
                <a:ext uri="{FF2B5EF4-FFF2-40B4-BE49-F238E27FC236}">
                  <a16:creationId xmlns:a16="http://schemas.microsoft.com/office/drawing/2014/main" id="{FD30A8D4-6A5A-154F-B1A1-1EFA9143C0DF}"/>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ABD13B1-A03B-334C-8443-736D9DCC4D25}"/>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E77912-2640-D24A-B1C4-A778B4DEDB3F}"/>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343BB98-0911-ED45-99DF-3136DA24B6D5}"/>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2DE1CE2-C376-9C45-BAD5-76783368CF28}"/>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1926145"/>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b="1" cap="all" baseline="0"/>
            </a:lvl1pPr>
          </a:lstStyle>
          <a:p>
            <a:r>
              <a:rPr lang="en-US" dirty="0"/>
              <a:t>SECTION DIVIDER</a:t>
            </a:r>
          </a:p>
        </p:txBody>
      </p:sp>
      <p:sp>
        <p:nvSpPr>
          <p:cNvPr id="3" name="Date Placeholder 2"/>
          <p:cNvSpPr>
            <a:spLocks noGrp="1"/>
          </p:cNvSpPr>
          <p:nvPr>
            <p:ph type="dt" sz="half" idx="10"/>
          </p:nvPr>
        </p:nvSpPr>
        <p:spPr>
          <a:xfrm>
            <a:off x="10751004" y="6335309"/>
            <a:ext cx="1181114" cy="250337"/>
          </a:xfrm>
        </p:spPr>
        <p:txBody>
          <a:bodyPr/>
          <a:lstStyle/>
          <a:p>
            <a:fld id="{4DF54776-0228-43B4-A01A-C7B3DD7A0379}" type="datetimeFigureOut">
              <a:rPr lang="en-CA" smtClean="0"/>
              <a:t>2022-06-24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4D49F0-6B9E-49BA-97FB-E831AD5A3073}" type="slidenum">
              <a:rPr lang="en-CA" smtClean="0"/>
              <a:t>‹#›</a:t>
            </a:fld>
            <a:endParaRPr lang="en-CA"/>
          </a:p>
        </p:txBody>
      </p:sp>
      <p:grpSp>
        <p:nvGrpSpPr>
          <p:cNvPr id="7" name="Group 6">
            <a:extLst>
              <a:ext uri="{FF2B5EF4-FFF2-40B4-BE49-F238E27FC236}">
                <a16:creationId xmlns:a16="http://schemas.microsoft.com/office/drawing/2014/main" id="{B49E5936-8DDE-404C-8287-66CA0AC7109D}"/>
              </a:ext>
            </a:extLst>
          </p:cNvPr>
          <p:cNvGrpSpPr/>
          <p:nvPr/>
        </p:nvGrpSpPr>
        <p:grpSpPr>
          <a:xfrm>
            <a:off x="0" y="0"/>
            <a:ext cx="12192000" cy="397164"/>
            <a:chOff x="0" y="0"/>
            <a:chExt cx="12192000" cy="397164"/>
          </a:xfrm>
        </p:grpSpPr>
        <p:sp>
          <p:nvSpPr>
            <p:cNvPr id="8" name="Rectangle 7">
              <a:extLst>
                <a:ext uri="{FF2B5EF4-FFF2-40B4-BE49-F238E27FC236}">
                  <a16:creationId xmlns:a16="http://schemas.microsoft.com/office/drawing/2014/main" id="{AF089031-6A5B-9449-87D7-7C5CDDC88BC8}"/>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F6C75A-9108-CA4F-8B66-B6CECA99FEA2}"/>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F4384-BA6E-6245-8D88-99ED543B1D4E}"/>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6C63DE-AB2B-974A-A8EC-EA2603B292F2}"/>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A2A04B-66A2-9349-97DE-C751FF656059}"/>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547221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751004" y="6335309"/>
            <a:ext cx="1181114" cy="250337"/>
          </a:xfrm>
        </p:spPr>
        <p:txBody>
          <a:bodyPr/>
          <a:lstStyle>
            <a:lvl1pPr>
              <a:defRPr>
                <a:solidFill>
                  <a:schemeClr val="bg1"/>
                </a:solidFill>
              </a:defRPr>
            </a:lvl1pPr>
          </a:lstStyle>
          <a:p>
            <a:fld id="{4DF54776-0228-43B4-A01A-C7B3DD7A0379}" type="datetimeFigureOut">
              <a:rPr lang="en-CA" smtClean="0"/>
              <a:t>2022-06-24</a:t>
            </a:fld>
            <a:endParaRPr lang="en-CA"/>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CA"/>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24D49F0-6B9E-49BA-97FB-E831AD5A3073}" type="slidenum">
              <a:rPr lang="en-CA" smtClean="0"/>
              <a:t>‹#›</a:t>
            </a:fld>
            <a:endParaRPr lang="en-CA"/>
          </a:p>
        </p:txBody>
      </p:sp>
      <p:grpSp>
        <p:nvGrpSpPr>
          <p:cNvPr id="7" name="Group 6">
            <a:extLst>
              <a:ext uri="{FF2B5EF4-FFF2-40B4-BE49-F238E27FC236}">
                <a16:creationId xmlns:a16="http://schemas.microsoft.com/office/drawing/2014/main" id="{3EF584D0-0125-DD43-839D-88959E97F904}"/>
              </a:ext>
            </a:extLst>
          </p:cNvPr>
          <p:cNvGrpSpPr/>
          <p:nvPr/>
        </p:nvGrpSpPr>
        <p:grpSpPr>
          <a:xfrm>
            <a:off x="0" y="0"/>
            <a:ext cx="12192000" cy="397164"/>
            <a:chOff x="0" y="0"/>
            <a:chExt cx="12192000" cy="397164"/>
          </a:xfrm>
        </p:grpSpPr>
        <p:sp>
          <p:nvSpPr>
            <p:cNvPr id="8" name="Rectangle 7">
              <a:extLst>
                <a:ext uri="{FF2B5EF4-FFF2-40B4-BE49-F238E27FC236}">
                  <a16:creationId xmlns:a16="http://schemas.microsoft.com/office/drawing/2014/main" id="{DD85CBA6-CECB-7248-880F-540A646F768D}"/>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497680-B31E-0E4C-B43C-A3D9D08A4D9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B6DF40-54B9-3B43-AE5C-98DAA975F99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860022-B720-0147-9D04-01AA504D7011}"/>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E8E639-BFC3-EE48-B3BA-F70F153789ED}"/>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050976"/>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751004" y="6335309"/>
            <a:ext cx="1181114" cy="250337"/>
          </a:xfrm>
        </p:spPr>
        <p:txBody>
          <a:bodyPr/>
          <a:lstStyle>
            <a:lvl1pPr>
              <a:defRPr>
                <a:solidFill>
                  <a:schemeClr val="bg1"/>
                </a:solidFill>
              </a:defRPr>
            </a:lvl1pPr>
          </a:lstStyle>
          <a:p>
            <a:fld id="{4DF54776-0228-43B4-A01A-C7B3DD7A0379}" type="datetimeFigureOut">
              <a:rPr lang="en-CA" smtClean="0"/>
              <a:t>2022-06-24</a:t>
            </a:fld>
            <a:endParaRPr lang="en-CA"/>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CA"/>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24D49F0-6B9E-49BA-97FB-E831AD5A3073}" type="slidenum">
              <a:rPr lang="en-CA" smtClean="0"/>
              <a:t>‹#›</a:t>
            </a:fld>
            <a:endParaRPr lang="en-CA"/>
          </a:p>
        </p:txBody>
      </p:sp>
      <p:grpSp>
        <p:nvGrpSpPr>
          <p:cNvPr id="7" name="Group 6">
            <a:extLst>
              <a:ext uri="{FF2B5EF4-FFF2-40B4-BE49-F238E27FC236}">
                <a16:creationId xmlns:a16="http://schemas.microsoft.com/office/drawing/2014/main" id="{2C670234-9DB2-424E-8823-6A9DA1AF548A}"/>
              </a:ext>
            </a:extLst>
          </p:cNvPr>
          <p:cNvGrpSpPr/>
          <p:nvPr/>
        </p:nvGrpSpPr>
        <p:grpSpPr>
          <a:xfrm>
            <a:off x="0" y="0"/>
            <a:ext cx="12192000" cy="397164"/>
            <a:chOff x="0" y="0"/>
            <a:chExt cx="12192000" cy="397164"/>
          </a:xfrm>
        </p:grpSpPr>
        <p:sp>
          <p:nvSpPr>
            <p:cNvPr id="8" name="Rectangle 7">
              <a:extLst>
                <a:ext uri="{FF2B5EF4-FFF2-40B4-BE49-F238E27FC236}">
                  <a16:creationId xmlns:a16="http://schemas.microsoft.com/office/drawing/2014/main" id="{4BDA2F90-2B7E-6F47-8B0A-F3C4FF1C9A5E}"/>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27351F-0FF7-514A-8571-9BFEC244FE4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8888C3-9E25-4646-9D2D-E0F0EF3A8D49}"/>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11E38F-B04A-1742-90E3-F0CA0679C756}"/>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ED03F5-8D14-604E-AF5A-BBD1209FB81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1571793"/>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7225" y="4581236"/>
            <a:ext cx="10877550" cy="1597891"/>
          </a:xfrm>
          <a:noFill/>
        </p:spPr>
        <p:txBody>
          <a:bodyPr wrap="square" rtlCol="0" anchor="ctr" anchorCtr="1">
            <a:noAutofit/>
          </a:bodyPr>
          <a:lstStyle>
            <a:lvl1pPr algn="ctr">
              <a:defRPr lang="en-US" sz="1800" b="0" i="0" cap="none"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10751004" y="6335309"/>
            <a:ext cx="1181114" cy="250337"/>
          </a:xfrm>
        </p:spPr>
        <p:txBody>
          <a:bodyPr/>
          <a:lstStyle/>
          <a:p>
            <a:fld id="{4DF54776-0228-43B4-A01A-C7B3DD7A0379}" type="datetimeFigureOut">
              <a:rPr lang="en-CA" smtClean="0"/>
              <a:t>2022-06-24</a:t>
            </a:fld>
            <a:endParaRPr lang="en-CA"/>
          </a:p>
        </p:txBody>
      </p:sp>
      <p:sp>
        <p:nvSpPr>
          <p:cNvPr id="10" name="Footer Placeholder 9"/>
          <p:cNvSpPr>
            <a:spLocks noGrp="1"/>
          </p:cNvSpPr>
          <p:nvPr>
            <p:ph type="ftr" sz="quarter" idx="11"/>
          </p:nvPr>
        </p:nvSpPr>
        <p:spPr/>
        <p:txBody>
          <a:bodyPr/>
          <a:lstStyle/>
          <a:p>
            <a:endParaRPr lang="en-CA"/>
          </a:p>
        </p:txBody>
      </p:sp>
      <p:sp>
        <p:nvSpPr>
          <p:cNvPr id="11" name="Slide Number Placeholder 10"/>
          <p:cNvSpPr>
            <a:spLocks noGrp="1"/>
          </p:cNvSpPr>
          <p:nvPr>
            <p:ph type="sldNum" sz="quarter" idx="12"/>
          </p:nvPr>
        </p:nvSpPr>
        <p:spPr/>
        <p:txBody>
          <a:bodyPr/>
          <a:lstStyle/>
          <a:p>
            <a:fld id="{B24D49F0-6B9E-49BA-97FB-E831AD5A3073}" type="slidenum">
              <a:rPr lang="en-CA" smtClean="0"/>
              <a:t>‹#›</a:t>
            </a:fld>
            <a:endParaRPr lang="en-CA"/>
          </a:p>
        </p:txBody>
      </p:sp>
      <p:grpSp>
        <p:nvGrpSpPr>
          <p:cNvPr id="16" name="Group 15"/>
          <p:cNvGrpSpPr/>
          <p:nvPr/>
        </p:nvGrpSpPr>
        <p:grpSpPr>
          <a:xfrm>
            <a:off x="0" y="0"/>
            <a:ext cx="12192000" cy="397164"/>
            <a:chOff x="0" y="0"/>
            <a:chExt cx="12192000" cy="397164"/>
          </a:xfrm>
        </p:grpSpPr>
        <p:sp>
          <p:nvSpPr>
            <p:cNvPr id="17" name="Rectangle 16"/>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8F22C7D-C1E2-3043-B369-F9AA670BF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27" y="985586"/>
            <a:ext cx="6096144" cy="4075200"/>
          </a:xfrm>
          <a:prstGeom prst="rect">
            <a:avLst/>
          </a:prstGeom>
        </p:spPr>
      </p:pic>
    </p:spTree>
    <p:extLst>
      <p:ext uri="{BB962C8B-B14F-4D97-AF65-F5344CB8AC3E}">
        <p14:creationId xmlns:p14="http://schemas.microsoft.com/office/powerpoint/2010/main" val="172489347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DF54776-0228-43B4-A01A-C7B3DD7A0379}" type="datetimeFigureOut">
              <a:rPr lang="en-CA" smtClean="0"/>
              <a:t>2022-06-24</a:t>
            </a:fld>
            <a:endParaRPr lang="en-CA"/>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endParaRPr lang="en-CA"/>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B24D49F0-6B9E-49BA-97FB-E831AD5A3073}" type="slidenum">
              <a:rPr lang="en-CA" smtClean="0"/>
              <a:t>‹#›</a:t>
            </a:fld>
            <a:endParaRPr lang="en-CA"/>
          </a:p>
        </p:txBody>
      </p:sp>
      <p:grpSp>
        <p:nvGrpSpPr>
          <p:cNvPr id="17" name="Group 16"/>
          <p:cNvGrpSpPr/>
          <p:nvPr/>
        </p:nvGrpSpPr>
        <p:grpSpPr>
          <a:xfrm>
            <a:off x="0" y="0"/>
            <a:ext cx="12192000" cy="397164"/>
            <a:chOff x="0" y="0"/>
            <a:chExt cx="12192000" cy="397164"/>
          </a:xfrm>
        </p:grpSpPr>
        <p:sp>
          <p:nvSpPr>
            <p:cNvPr id="19" name="Rectangle 18"/>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BBE1A07C-8552-0542-9BF7-2A6100634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 y="5598000"/>
            <a:ext cx="4567498" cy="1260000"/>
          </a:xfrm>
          <a:prstGeom prst="rect">
            <a:avLst/>
          </a:prstGeom>
        </p:spPr>
      </p:pic>
    </p:spTree>
    <p:extLst>
      <p:ext uri="{BB962C8B-B14F-4D97-AF65-F5344CB8AC3E}">
        <p14:creationId xmlns:p14="http://schemas.microsoft.com/office/powerpoint/2010/main" val="1945536478"/>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osing Slide_AL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3425" y="4682836"/>
            <a:ext cx="10725150" cy="1559782"/>
          </a:xfrm>
          <a:noFill/>
        </p:spPr>
        <p:txBody>
          <a:bodyPr wrap="square" rtlCol="0" anchor="ctr" anchorCtr="1">
            <a:noAutofit/>
          </a:bodyPr>
          <a:lstStyle>
            <a:lvl1pPr marL="0" algn="ctr">
              <a:lnSpc>
                <a:spcPct val="75000"/>
              </a:lnSpc>
              <a:defRPr lang="en-US" sz="180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10751004" y="6335309"/>
            <a:ext cx="1181114" cy="250337"/>
          </a:xfrm>
        </p:spPr>
        <p:txBody>
          <a:bodyPr/>
          <a:lstStyle>
            <a:lvl1pPr>
              <a:defRPr>
                <a:solidFill>
                  <a:schemeClr val="bg1"/>
                </a:solidFill>
              </a:defRPr>
            </a:lvl1pPr>
          </a:lstStyle>
          <a:p>
            <a:fld id="{4DF54776-0228-43B4-A01A-C7B3DD7A0379}" type="datetimeFigureOut">
              <a:rPr lang="en-CA" smtClean="0"/>
              <a:t>2022-06-24</a:t>
            </a:fld>
            <a:endParaRPr lang="en-CA"/>
          </a:p>
        </p:txBody>
      </p:sp>
      <p:sp>
        <p:nvSpPr>
          <p:cNvPr id="7" name="Footer Placeholder 6"/>
          <p:cNvSpPr>
            <a:spLocks noGrp="1"/>
          </p:cNvSpPr>
          <p:nvPr>
            <p:ph type="ftr" sz="quarter" idx="11"/>
          </p:nvPr>
        </p:nvSpPr>
        <p:spPr/>
        <p:txBody>
          <a:bodyPr/>
          <a:lstStyle>
            <a:lvl1pPr>
              <a:defRPr>
                <a:solidFill>
                  <a:schemeClr val="bg1"/>
                </a:solidFill>
              </a:defRPr>
            </a:lvl1pPr>
          </a:lstStyle>
          <a:p>
            <a:endParaRPr lang="en-CA"/>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B24D49F0-6B9E-49BA-97FB-E831AD5A3073}" type="slidenum">
              <a:rPr lang="en-CA" smtClean="0"/>
              <a:t>‹#›</a:t>
            </a:fld>
            <a:endParaRPr lang="en-CA"/>
          </a:p>
        </p:txBody>
      </p:sp>
      <p:pic>
        <p:nvPicPr>
          <p:cNvPr id="5" name="Picture 4">
            <a:extLst>
              <a:ext uri="{FF2B5EF4-FFF2-40B4-BE49-F238E27FC236}">
                <a16:creationId xmlns:a16="http://schemas.microsoft.com/office/drawing/2014/main" id="{B312827E-EAC5-3946-AC23-03E04566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28" y="985586"/>
            <a:ext cx="6096144" cy="40752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p:nvGrpSpPr>
        <p:grpSpPr>
          <a:xfrm>
            <a:off x="0" y="0"/>
            <a:ext cx="12192000" cy="397164"/>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9D8DEA-9F1F-B348-8F9E-92515F1EA58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A2104A-FEE3-5D47-AFE9-8B7C3396723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9469BE-AFF9-CF46-B1D0-26FE866E2BA0}"/>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B5D989-FEE7-E847-A878-5126F541AF8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0559637"/>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Closing Slide_Y+W">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10751004" y="6335309"/>
            <a:ext cx="1181114" cy="250337"/>
          </a:xfrm>
        </p:spPr>
        <p:txBody>
          <a:bodyPr/>
          <a:lstStyle/>
          <a:p>
            <a:fld id="{4DF54776-0228-43B4-A01A-C7B3DD7A0379}" type="datetimeFigureOut">
              <a:rPr lang="en-CA" smtClean="0"/>
              <a:t>2022-06-24</a:t>
            </a:fld>
            <a:endParaRPr lang="en-CA"/>
          </a:p>
        </p:txBody>
      </p:sp>
      <p:sp>
        <p:nvSpPr>
          <p:cNvPr id="10" name="Footer Placeholder 9"/>
          <p:cNvSpPr>
            <a:spLocks noGrp="1"/>
          </p:cNvSpPr>
          <p:nvPr>
            <p:ph type="ftr" sz="quarter" idx="11"/>
          </p:nvPr>
        </p:nvSpPr>
        <p:spPr/>
        <p:txBody>
          <a:bodyPr/>
          <a:lstStyle/>
          <a:p>
            <a:endParaRPr lang="en-CA"/>
          </a:p>
        </p:txBody>
      </p:sp>
      <p:sp>
        <p:nvSpPr>
          <p:cNvPr id="11" name="Slide Number Placeholder 10"/>
          <p:cNvSpPr>
            <a:spLocks noGrp="1"/>
          </p:cNvSpPr>
          <p:nvPr>
            <p:ph type="sldNum" sz="quarter" idx="12"/>
          </p:nvPr>
        </p:nvSpPr>
        <p:spPr/>
        <p:txBody>
          <a:bodyPr/>
          <a:lstStyle/>
          <a:p>
            <a:fld id="{B24D49F0-6B9E-49BA-97FB-E831AD5A3073}" type="slidenum">
              <a:rPr lang="en-CA" smtClean="0"/>
              <a:t>‹#›</a:t>
            </a:fld>
            <a:endParaRPr lang="en-CA"/>
          </a:p>
        </p:txBody>
      </p:sp>
      <p:pic>
        <p:nvPicPr>
          <p:cNvPr id="13" name="Picture 12">
            <a:extLst>
              <a:ext uri="{FF2B5EF4-FFF2-40B4-BE49-F238E27FC236}">
                <a16:creationId xmlns:a16="http://schemas.microsoft.com/office/drawing/2014/main" id="{80E1138C-7163-9A4A-A564-778DB5FD9F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87315" y="4854114"/>
            <a:ext cx="1817370" cy="514350"/>
          </a:xfrm>
          <a:prstGeom prst="rect">
            <a:avLst/>
          </a:prstGeom>
        </p:spPr>
      </p:pic>
      <p:pic>
        <p:nvPicPr>
          <p:cNvPr id="14" name="Picture 13">
            <a:extLst>
              <a:ext uri="{FF2B5EF4-FFF2-40B4-BE49-F238E27FC236}">
                <a16:creationId xmlns:a16="http://schemas.microsoft.com/office/drawing/2014/main" id="{FB69222D-1DFB-B94F-A392-6FB5C5B244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37482" y="5539328"/>
            <a:ext cx="3717036" cy="243459"/>
          </a:xfrm>
          <a:prstGeom prst="rect">
            <a:avLst/>
          </a:prstGeom>
        </p:spPr>
      </p:pic>
      <p:grpSp>
        <p:nvGrpSpPr>
          <p:cNvPr id="15" name="Group 14">
            <a:extLst>
              <a:ext uri="{FF2B5EF4-FFF2-40B4-BE49-F238E27FC236}">
                <a16:creationId xmlns:a16="http://schemas.microsoft.com/office/drawing/2014/main" id="{D1AB13A6-01B3-1349-A6AD-A8DCEA6BDA15}"/>
              </a:ext>
            </a:extLst>
          </p:cNvPr>
          <p:cNvGrpSpPr/>
          <p:nvPr/>
        </p:nvGrpSpPr>
        <p:grpSpPr>
          <a:xfrm>
            <a:off x="0" y="0"/>
            <a:ext cx="12192000" cy="397164"/>
            <a:chOff x="0" y="0"/>
            <a:chExt cx="12192000" cy="397164"/>
          </a:xfrm>
        </p:grpSpPr>
        <p:sp>
          <p:nvSpPr>
            <p:cNvPr id="22" name="Rectangle 21">
              <a:extLst>
                <a:ext uri="{FF2B5EF4-FFF2-40B4-BE49-F238E27FC236}">
                  <a16:creationId xmlns:a16="http://schemas.microsoft.com/office/drawing/2014/main" id="{75457A8D-1152-354E-8405-E7836A69DB98}"/>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96C2F31-E470-6645-AE27-62977010A974}"/>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072F41-1CDC-9A4B-83F9-B151523E9C1C}"/>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9C2FE9-5C87-5445-A800-5C3665B8FE49}"/>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23FE15A-B47A-1D41-B98B-5F1FD8269627}"/>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a:extLst>
              <a:ext uri="{FF2B5EF4-FFF2-40B4-BE49-F238E27FC236}">
                <a16:creationId xmlns:a16="http://schemas.microsoft.com/office/drawing/2014/main" id="{5CB9D5B6-576E-A84E-B496-E9FDEC47A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28" y="805093"/>
            <a:ext cx="6096144" cy="4075200"/>
          </a:xfrm>
          <a:prstGeom prst="rect">
            <a:avLst/>
          </a:prstGeom>
        </p:spPr>
      </p:pic>
    </p:spTree>
    <p:extLst>
      <p:ext uri="{BB962C8B-B14F-4D97-AF65-F5344CB8AC3E}">
        <p14:creationId xmlns:p14="http://schemas.microsoft.com/office/powerpoint/2010/main" val="3675013038"/>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_Y+W_ALT">
    <p:bg>
      <p:bgPr>
        <a:solidFill>
          <a:schemeClr val="tx1"/>
        </a:solidFill>
        <a:effectLst/>
      </p:bgPr>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10751004" y="6335309"/>
            <a:ext cx="1181114" cy="250337"/>
          </a:xfrm>
        </p:spPr>
        <p:txBody>
          <a:bodyPr/>
          <a:lstStyle>
            <a:lvl1pPr>
              <a:defRPr>
                <a:solidFill>
                  <a:schemeClr val="bg1"/>
                </a:solidFill>
              </a:defRPr>
            </a:lvl1pPr>
          </a:lstStyle>
          <a:p>
            <a:fld id="{4DF54776-0228-43B4-A01A-C7B3DD7A0379}" type="datetimeFigureOut">
              <a:rPr lang="en-CA" smtClean="0"/>
              <a:t>2022-06-24</a:t>
            </a:fld>
            <a:endParaRPr lang="en-CA"/>
          </a:p>
        </p:txBody>
      </p:sp>
      <p:sp>
        <p:nvSpPr>
          <p:cNvPr id="7" name="Footer Placeholder 6"/>
          <p:cNvSpPr>
            <a:spLocks noGrp="1"/>
          </p:cNvSpPr>
          <p:nvPr>
            <p:ph type="ftr" sz="quarter" idx="11"/>
          </p:nvPr>
        </p:nvSpPr>
        <p:spPr/>
        <p:txBody>
          <a:bodyPr/>
          <a:lstStyle>
            <a:lvl1pPr>
              <a:defRPr>
                <a:solidFill>
                  <a:schemeClr val="bg1"/>
                </a:solidFill>
              </a:defRPr>
            </a:lvl1pPr>
          </a:lstStyle>
          <a:p>
            <a:endParaRPr lang="en-CA"/>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B24D49F0-6B9E-49BA-97FB-E831AD5A3073}" type="slidenum">
              <a:rPr lang="en-CA" smtClean="0"/>
              <a:t>‹#›</a:t>
            </a:fld>
            <a:endParaRPr lang="en-CA"/>
          </a:p>
        </p:txBody>
      </p:sp>
      <p:pic>
        <p:nvPicPr>
          <p:cNvPr id="5" name="Picture 4">
            <a:extLst>
              <a:ext uri="{FF2B5EF4-FFF2-40B4-BE49-F238E27FC236}">
                <a16:creationId xmlns:a16="http://schemas.microsoft.com/office/drawing/2014/main" id="{B312827E-EAC5-3946-AC23-03E04566D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28" y="799131"/>
            <a:ext cx="6096144" cy="40752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p:nvGrpSpPr>
        <p:grpSpPr>
          <a:xfrm>
            <a:off x="0" y="0"/>
            <a:ext cx="12192000" cy="397164"/>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9D8DEA-9F1F-B348-8F9E-92515F1EA58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A2104A-FEE3-5D47-AFE9-8B7C3396723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9469BE-AFF9-CF46-B1D0-26FE866E2BA0}"/>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B5D989-FEE7-E847-A878-5126F541AF8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447C4EF9-A5C2-5947-9C94-BD3C8A011B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87315" y="4854114"/>
            <a:ext cx="1817370" cy="514350"/>
          </a:xfrm>
          <a:prstGeom prst="rect">
            <a:avLst/>
          </a:prstGeom>
        </p:spPr>
      </p:pic>
      <p:pic>
        <p:nvPicPr>
          <p:cNvPr id="17" name="Picture 16">
            <a:extLst>
              <a:ext uri="{FF2B5EF4-FFF2-40B4-BE49-F238E27FC236}">
                <a16:creationId xmlns:a16="http://schemas.microsoft.com/office/drawing/2014/main" id="{AB13A5EE-7ACD-F44B-B9D4-9E14E16B8E1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37482" y="5539328"/>
            <a:ext cx="3717036" cy="243459"/>
          </a:xfrm>
          <a:prstGeom prst="rect">
            <a:avLst/>
          </a:prstGeom>
        </p:spPr>
      </p:pic>
    </p:spTree>
    <p:extLst>
      <p:ext uri="{BB962C8B-B14F-4D97-AF65-F5344CB8AC3E}">
        <p14:creationId xmlns:p14="http://schemas.microsoft.com/office/powerpoint/2010/main" val="270985089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7842B6A-813C-FA45-B88D-CE413A77F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 y="5598000"/>
            <a:ext cx="4567499" cy="1260000"/>
          </a:xfrm>
          <a:prstGeom prst="rect">
            <a:avLst/>
          </a:prstGeom>
        </p:spPr>
      </p:pic>
      <p:sp>
        <p:nvSpPr>
          <p:cNvPr id="2" name="Title 1"/>
          <p:cNvSpPr>
            <a:spLocks noGrp="1"/>
          </p:cNvSpPr>
          <p:nvPr>
            <p:ph type="ctrTitle" hasCustomPrompt="1"/>
          </p:nvPr>
        </p:nvSpPr>
        <p:spPr>
          <a:xfrm>
            <a:off x="452740" y="1028940"/>
            <a:ext cx="9254931" cy="1474115"/>
          </a:xfrm>
        </p:spPr>
        <p:txBody>
          <a:bodyPr lIns="0" anchor="b">
            <a:noAutofit/>
          </a:bodyPr>
          <a:lstStyle>
            <a:lvl1pPr algn="l">
              <a:defRPr sz="540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DF54776-0228-43B4-A01A-C7B3DD7A0379}" type="datetimeFigureOut">
              <a:rPr lang="en-CA" smtClean="0"/>
              <a:t>2022-06-24</a:t>
            </a:fld>
            <a:endParaRPr lang="en-CA"/>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endParaRPr lang="en-CA"/>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B24D49F0-6B9E-49BA-97FB-E831AD5A3073}" type="slidenum">
              <a:rPr lang="en-CA" smtClean="0"/>
              <a:t>‹#›</a:t>
            </a:fld>
            <a:endParaRPr lang="en-CA"/>
          </a:p>
        </p:txBody>
      </p:sp>
      <p:grpSp>
        <p:nvGrpSpPr>
          <p:cNvPr id="15" name="Group 14"/>
          <p:cNvGrpSpPr/>
          <p:nvPr/>
        </p:nvGrpSpPr>
        <p:grpSpPr>
          <a:xfrm>
            <a:off x="0" y="0"/>
            <a:ext cx="12192000" cy="397164"/>
            <a:chOff x="0" y="0"/>
            <a:chExt cx="12192000" cy="397164"/>
          </a:xfrm>
        </p:grpSpPr>
        <p:sp>
          <p:nvSpPr>
            <p:cNvPr id="16" name="Rectangle 15"/>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385155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15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DF54776-0228-43B4-A01A-C7B3DD7A0379}" type="datetimeFigureOut">
              <a:rPr lang="en-CA" smtClean="0"/>
              <a:t>2022-06-24</a:t>
            </a:fld>
            <a:endParaRPr lang="en-CA"/>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endParaRPr lang="en-CA"/>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B24D49F0-6B9E-49BA-97FB-E831AD5A3073}" type="slidenum">
              <a:rPr lang="en-CA" smtClean="0"/>
              <a:t>‹#›</a:t>
            </a:fld>
            <a:endParaRPr lang="en-CA"/>
          </a:p>
        </p:txBody>
      </p:sp>
      <p:grpSp>
        <p:nvGrpSpPr>
          <p:cNvPr id="17" name="Group 16"/>
          <p:cNvGrpSpPr/>
          <p:nvPr/>
        </p:nvGrpSpPr>
        <p:grpSpPr>
          <a:xfrm>
            <a:off x="0" y="0"/>
            <a:ext cx="12192000" cy="397164"/>
            <a:chOff x="0" y="0"/>
            <a:chExt cx="12192000" cy="397164"/>
          </a:xfrm>
        </p:grpSpPr>
        <p:sp>
          <p:nvSpPr>
            <p:cNvPr id="19" name="Rectangle 18"/>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50F173A6-3ACA-4942-AF2C-D0B120EE6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 y="5598000"/>
            <a:ext cx="4567499" cy="1260000"/>
          </a:xfrm>
          <a:prstGeom prst="rect">
            <a:avLst/>
          </a:prstGeom>
        </p:spPr>
      </p:pic>
    </p:spTree>
    <p:extLst>
      <p:ext uri="{BB962C8B-B14F-4D97-AF65-F5344CB8AC3E}">
        <p14:creationId xmlns:p14="http://schemas.microsoft.com/office/powerpoint/2010/main" val="247721580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F54776-0228-43B4-A01A-C7B3DD7A0379}" type="datetimeFigureOut">
              <a:rPr lang="en-CA" smtClean="0"/>
              <a:t>2022-06-24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24D49F0-6B9E-49BA-97FB-E831AD5A3073}" type="slidenum">
              <a:rPr lang="en-CA" smtClean="0"/>
              <a:t>‹#›</a:t>
            </a:fld>
            <a:endParaRPr lang="en-CA"/>
          </a:p>
        </p:txBody>
      </p:sp>
    </p:spTree>
    <p:extLst>
      <p:ext uri="{BB962C8B-B14F-4D97-AF65-F5344CB8AC3E}">
        <p14:creationId xmlns:p14="http://schemas.microsoft.com/office/powerpoint/2010/main" val="22660289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7407696"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8908224"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10408752" y="685060"/>
            <a:ext cx="1420859" cy="286052"/>
          </a:xfrm>
        </p:spPr>
        <p:txBody>
          <a:bodyPr anchor="ctr">
            <a:noAutofit/>
          </a:bodyPr>
          <a:lstStyle>
            <a:lvl1pPr marL="0" indent="0" algn="ctr">
              <a:buNone/>
              <a:defRPr sz="1100"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DF54776-0228-43B4-A01A-C7B3DD7A0379}" type="datetimeFigureOut">
              <a:rPr lang="en-CA" smtClean="0"/>
              <a:t>2022-06-24</a:t>
            </a:fld>
            <a:endParaRPr lang="en-CA"/>
          </a:p>
        </p:txBody>
      </p:sp>
      <p:sp>
        <p:nvSpPr>
          <p:cNvPr id="11" name="Footer Placeholder 10"/>
          <p:cNvSpPr>
            <a:spLocks noGrp="1"/>
          </p:cNvSpPr>
          <p:nvPr>
            <p:ph type="ftr" sz="quarter" idx="17"/>
          </p:nvPr>
        </p:nvSpPr>
        <p:spPr/>
        <p:txBody>
          <a:bodyPr/>
          <a:lstStyle/>
          <a:p>
            <a:endParaRPr lang="en-CA"/>
          </a:p>
        </p:txBody>
      </p:sp>
      <p:sp>
        <p:nvSpPr>
          <p:cNvPr id="12" name="Slide Number Placeholder 11"/>
          <p:cNvSpPr>
            <a:spLocks noGrp="1"/>
          </p:cNvSpPr>
          <p:nvPr>
            <p:ph type="sldNum" sz="quarter" idx="18"/>
          </p:nvPr>
        </p:nvSpPr>
        <p:spPr/>
        <p:txBody>
          <a:bodyPr/>
          <a:lstStyle/>
          <a:p>
            <a:fld id="{B24D49F0-6B9E-49BA-97FB-E831AD5A3073}" type="slidenum">
              <a:rPr lang="en-CA" smtClean="0"/>
              <a:t>‹#›</a:t>
            </a:fld>
            <a:endParaRPr lang="en-CA"/>
          </a:p>
        </p:txBody>
      </p:sp>
      <p:sp>
        <p:nvSpPr>
          <p:cNvPr id="4" name="Title 3"/>
          <p:cNvSpPr>
            <a:spLocks noGrp="1"/>
          </p:cNvSpPr>
          <p:nvPr>
            <p:ph type="title"/>
          </p:nvPr>
        </p:nvSpPr>
        <p:spPr>
          <a:xfrm>
            <a:off x="259883" y="434108"/>
            <a:ext cx="7046081" cy="895927"/>
          </a:xfrm>
        </p:spPr>
        <p:txBody>
          <a:bodyPr/>
          <a:lstStyle>
            <a:lvl1pPr>
              <a:defRPr b="1" cap="all" baseline="0"/>
            </a:lvl1pPr>
          </a:lstStyle>
          <a:p>
            <a:r>
              <a:rPr lang="en-US"/>
              <a:t>Click to edit Master title style</a:t>
            </a:r>
            <a:endParaRPr lang="en-US" dirty="0"/>
          </a:p>
        </p:txBody>
      </p:sp>
    </p:spTree>
    <p:extLst>
      <p:ext uri="{BB962C8B-B14F-4D97-AF65-F5344CB8AC3E}">
        <p14:creationId xmlns:p14="http://schemas.microsoft.com/office/powerpoint/2010/main" val="173837098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2" y="1709738"/>
            <a:ext cx="9399507" cy="2852737"/>
          </a:xfrm>
        </p:spPr>
        <p:txBody>
          <a:bodyPr anchor="b">
            <a:normAutofit/>
          </a:bodyPr>
          <a:lstStyle>
            <a:lvl1pPr algn="l">
              <a:defRPr sz="4000" b="1" cap="all"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259882" y="4589463"/>
            <a:ext cx="9399507"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DF54776-0228-43B4-A01A-C7B3DD7A0379}" type="datetimeFigureOut">
              <a:rPr lang="en-CA" smtClean="0"/>
              <a:t>2022-06-24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24D49F0-6B9E-49BA-97FB-E831AD5A3073}" type="slidenum">
              <a:rPr lang="en-CA" smtClean="0"/>
              <a:t>‹#›</a:t>
            </a:fld>
            <a:endParaRPr lang="en-CA"/>
          </a:p>
        </p:txBody>
      </p:sp>
    </p:spTree>
    <p:extLst>
      <p:ext uri="{BB962C8B-B14F-4D97-AF65-F5344CB8AC3E}">
        <p14:creationId xmlns:p14="http://schemas.microsoft.com/office/powerpoint/2010/main" val="317249886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0521" y="3228200"/>
            <a:ext cx="8770620" cy="1212056"/>
          </a:xfrm>
        </p:spPr>
        <p:txBody>
          <a:bodyPr anchor="b">
            <a:noAutofit/>
          </a:bodyPr>
          <a:lstStyle>
            <a:lvl1pPr algn="l">
              <a:defRPr sz="4000" b="1" cap="all"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960521" y="4448086"/>
            <a:ext cx="8770620" cy="666549"/>
          </a:xfrm>
        </p:spPr>
        <p:txBody>
          <a:bodyPr anchor="t">
            <a:normAutofit/>
          </a:bodyPr>
          <a:lstStyle>
            <a:lvl1pPr marL="0" indent="0" algn="l">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51004" y="6335309"/>
            <a:ext cx="1181114" cy="250337"/>
          </a:xfrm>
        </p:spPr>
        <p:txBody>
          <a:bodyPr/>
          <a:lstStyle/>
          <a:p>
            <a:fld id="{4DF54776-0228-43B4-A01A-C7B3DD7A0379}" type="datetimeFigureOut">
              <a:rPr lang="en-CA" smtClean="0"/>
              <a:t>2022-06-24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4D49F0-6B9E-49BA-97FB-E831AD5A3073}" type="slidenum">
              <a:rPr lang="en-CA" smtClean="0"/>
              <a:t>‹#›</a:t>
            </a:fld>
            <a:endParaRPr lang="en-CA"/>
          </a:p>
        </p:txBody>
      </p:sp>
      <p:grpSp>
        <p:nvGrpSpPr>
          <p:cNvPr id="14" name="Group 13"/>
          <p:cNvGrpSpPr/>
          <p:nvPr/>
        </p:nvGrpSpPr>
        <p:grpSpPr>
          <a:xfrm>
            <a:off x="0" y="0"/>
            <a:ext cx="12192000" cy="397164"/>
            <a:chOff x="0" y="0"/>
            <a:chExt cx="12192000" cy="397164"/>
          </a:xfrm>
        </p:grpSpPr>
        <p:sp>
          <p:nvSpPr>
            <p:cNvPr id="15" name="Rectangle 14"/>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88454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3" y="434108"/>
            <a:ext cx="11569729" cy="895927"/>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259882" y="1413164"/>
            <a:ext cx="5586855"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992" y="1413164"/>
            <a:ext cx="5658620"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DF54776-0228-43B4-A01A-C7B3DD7A0379}" type="datetimeFigureOut">
              <a:rPr lang="en-CA" smtClean="0"/>
              <a:t>2022-06-24</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B24D49F0-6B9E-49BA-97FB-E831AD5A3073}" type="slidenum">
              <a:rPr lang="en-CA" smtClean="0"/>
              <a:t>‹#›</a:t>
            </a:fld>
            <a:endParaRPr lang="en-CA"/>
          </a:p>
        </p:txBody>
      </p:sp>
    </p:spTree>
    <p:extLst>
      <p:ext uri="{BB962C8B-B14F-4D97-AF65-F5344CB8AC3E}">
        <p14:creationId xmlns:p14="http://schemas.microsoft.com/office/powerpoint/2010/main" val="31135803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D18FC7-EB3D-A142-853C-7A6BC4BDE92C}"/>
              </a:ext>
            </a:extLst>
          </p:cNvPr>
          <p:cNvPicPr>
            <a:picLocks noChangeAspect="1"/>
          </p:cNvPicPr>
          <p:nvPr/>
        </p:nvPicPr>
        <p:blipFill>
          <a:blip r:embed="rId24" cstate="hqprint">
            <a:extLst>
              <a:ext uri="{28A0092B-C50C-407E-A947-70E740481C1C}">
                <a14:useLocalDpi xmlns:a14="http://schemas.microsoft.com/office/drawing/2010/main" val="0"/>
              </a:ext>
            </a:extLst>
          </a:blip>
          <a:stretch>
            <a:fillRect/>
          </a:stretch>
        </p:blipFill>
        <p:spPr>
          <a:xfrm>
            <a:off x="8819902" y="5990481"/>
            <a:ext cx="3262499" cy="900000"/>
          </a:xfrm>
          <a:prstGeom prst="rect">
            <a:avLst/>
          </a:prstGeom>
        </p:spPr>
      </p:pic>
      <p:sp>
        <p:nvSpPr>
          <p:cNvPr id="2" name="Title Placeholder 1"/>
          <p:cNvSpPr>
            <a:spLocks noGrp="1"/>
          </p:cNvSpPr>
          <p:nvPr>
            <p:ph type="title"/>
          </p:nvPr>
        </p:nvSpPr>
        <p:spPr>
          <a:xfrm>
            <a:off x="259883" y="434108"/>
            <a:ext cx="11569729"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9882" y="1413163"/>
            <a:ext cx="11569729" cy="45951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8014" y="6335309"/>
            <a:ext cx="1181114"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4DF54776-0228-43B4-A01A-C7B3DD7A0379}" type="datetimeFigureOut">
              <a:rPr lang="en-CA" smtClean="0"/>
              <a:t>2022-06-24</a:t>
            </a:fld>
            <a:endParaRPr lang="en-CA"/>
          </a:p>
        </p:txBody>
      </p:sp>
      <p:sp>
        <p:nvSpPr>
          <p:cNvPr id="5" name="Footer Placeholder 4"/>
          <p:cNvSpPr>
            <a:spLocks noGrp="1"/>
          </p:cNvSpPr>
          <p:nvPr>
            <p:ph type="ftr" sz="quarter" idx="3"/>
          </p:nvPr>
        </p:nvSpPr>
        <p:spPr>
          <a:xfrm>
            <a:off x="259882" y="6335309"/>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CA"/>
          </a:p>
        </p:txBody>
      </p:sp>
      <p:sp>
        <p:nvSpPr>
          <p:cNvPr id="6" name="Slide Number Placeholder 5"/>
          <p:cNvSpPr>
            <a:spLocks noGrp="1"/>
          </p:cNvSpPr>
          <p:nvPr>
            <p:ph type="sldNum" sz="quarter" idx="4"/>
          </p:nvPr>
        </p:nvSpPr>
        <p:spPr>
          <a:xfrm>
            <a:off x="5588000" y="6335309"/>
            <a:ext cx="1016000"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B24D49F0-6B9E-49BA-97FB-E831AD5A3073}" type="slidenum">
              <a:rPr lang="en-CA" smtClean="0"/>
              <a:t>‹#›</a:t>
            </a:fld>
            <a:endParaRPr lang="en-CA"/>
          </a:p>
        </p:txBody>
      </p:sp>
      <p:grpSp>
        <p:nvGrpSpPr>
          <p:cNvPr id="9" name="Group 8"/>
          <p:cNvGrpSpPr/>
          <p:nvPr/>
        </p:nvGrpSpPr>
        <p:grpSpPr>
          <a:xfrm>
            <a:off x="0" y="0"/>
            <a:ext cx="12192000" cy="397164"/>
            <a:chOff x="0" y="0"/>
            <a:chExt cx="12192000" cy="397164"/>
          </a:xfrm>
        </p:grpSpPr>
        <p:sp>
          <p:nvSpPr>
            <p:cNvPr id="16" name="Rectangle 15"/>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1821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spd="slow">
    <p:push dir="u"/>
  </p:transition>
  <p:txStyles>
    <p:titleStyle>
      <a:lvl1pPr algn="l" defTabSz="914400" rtl="0" eaLnBrk="1" latinLnBrk="0" hangingPunct="1">
        <a:lnSpc>
          <a:spcPct val="85000"/>
        </a:lnSpc>
        <a:spcBef>
          <a:spcPct val="0"/>
        </a:spcBef>
        <a:buNone/>
        <a:defRPr sz="3600" b="1"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35DA-78AA-85D2-AFE8-41A202BC0435}"/>
              </a:ext>
            </a:extLst>
          </p:cNvPr>
          <p:cNvSpPr>
            <a:spLocks noGrp="1"/>
          </p:cNvSpPr>
          <p:nvPr>
            <p:ph type="ctrTitle"/>
          </p:nvPr>
        </p:nvSpPr>
        <p:spPr/>
        <p:txBody>
          <a:bodyPr/>
          <a:lstStyle/>
          <a:p>
            <a:r>
              <a:rPr lang="en-CA" dirty="0"/>
              <a:t>3D Object Recognition</a:t>
            </a:r>
          </a:p>
        </p:txBody>
      </p:sp>
      <p:sp>
        <p:nvSpPr>
          <p:cNvPr id="3" name="Subtitle 2">
            <a:extLst>
              <a:ext uri="{FF2B5EF4-FFF2-40B4-BE49-F238E27FC236}">
                <a16:creationId xmlns:a16="http://schemas.microsoft.com/office/drawing/2014/main" id="{4F2137FE-756E-1BA0-852D-5D04B840EAAF}"/>
              </a:ext>
            </a:extLst>
          </p:cNvPr>
          <p:cNvSpPr>
            <a:spLocks noGrp="1"/>
          </p:cNvSpPr>
          <p:nvPr>
            <p:ph type="subTitle" idx="1"/>
          </p:nvPr>
        </p:nvSpPr>
        <p:spPr>
          <a:xfrm>
            <a:off x="452740" y="4021319"/>
            <a:ext cx="5486243" cy="1474115"/>
          </a:xfrm>
        </p:spPr>
        <p:txBody>
          <a:bodyPr>
            <a:normAutofit fontScale="92500" lnSpcReduction="10000"/>
          </a:bodyPr>
          <a:lstStyle/>
          <a:p>
            <a:r>
              <a:rPr lang="en-CA" dirty="0">
                <a:solidFill>
                  <a:schemeClr val="accent4">
                    <a:lumMod val="25000"/>
                  </a:schemeClr>
                </a:solidFill>
              </a:rPr>
              <a:t>Ipsita Parida</a:t>
            </a:r>
          </a:p>
          <a:p>
            <a:r>
              <a:rPr lang="en-CA" dirty="0">
                <a:solidFill>
                  <a:schemeClr val="accent4">
                    <a:lumMod val="25000"/>
                  </a:schemeClr>
                </a:solidFill>
              </a:rPr>
              <a:t>20918570</a:t>
            </a:r>
          </a:p>
          <a:p>
            <a:endParaRPr lang="en-CA" dirty="0">
              <a:solidFill>
                <a:schemeClr val="accent4">
                  <a:lumMod val="25000"/>
                </a:schemeClr>
              </a:solidFill>
            </a:endParaRPr>
          </a:p>
          <a:p>
            <a:r>
              <a:rPr lang="en-CA" dirty="0">
                <a:solidFill>
                  <a:schemeClr val="accent4">
                    <a:lumMod val="25000"/>
                  </a:schemeClr>
                </a:solidFill>
              </a:rPr>
              <a:t>Date – 24 June 2022</a:t>
            </a:r>
          </a:p>
        </p:txBody>
      </p:sp>
    </p:spTree>
    <p:extLst>
      <p:ext uri="{BB962C8B-B14F-4D97-AF65-F5344CB8AC3E}">
        <p14:creationId xmlns:p14="http://schemas.microsoft.com/office/powerpoint/2010/main" val="18622120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8007-DCF8-854D-5A8E-FFBA52F06731}"/>
              </a:ext>
            </a:extLst>
          </p:cNvPr>
          <p:cNvSpPr>
            <a:spLocks noGrp="1"/>
          </p:cNvSpPr>
          <p:nvPr>
            <p:ph type="title"/>
          </p:nvPr>
        </p:nvSpPr>
        <p:spPr/>
        <p:txBody>
          <a:bodyPr/>
          <a:lstStyle/>
          <a:p>
            <a:r>
              <a:rPr lang="en-CA" dirty="0"/>
              <a:t>RANSAC – Plane Extraction[4]</a:t>
            </a:r>
          </a:p>
        </p:txBody>
      </p:sp>
      <p:sp>
        <p:nvSpPr>
          <p:cNvPr id="3" name="Content Placeholder 2">
            <a:extLst>
              <a:ext uri="{FF2B5EF4-FFF2-40B4-BE49-F238E27FC236}">
                <a16:creationId xmlns:a16="http://schemas.microsoft.com/office/drawing/2014/main" id="{6B001BA2-4E9A-F00D-9809-78DE30DE5034}"/>
              </a:ext>
            </a:extLst>
          </p:cNvPr>
          <p:cNvSpPr>
            <a:spLocks noGrp="1"/>
          </p:cNvSpPr>
          <p:nvPr>
            <p:ph idx="1"/>
          </p:nvPr>
        </p:nvSpPr>
        <p:spPr>
          <a:xfrm>
            <a:off x="259883" y="1216796"/>
            <a:ext cx="6812250" cy="5391268"/>
          </a:xfrm>
        </p:spPr>
        <p:txBody>
          <a:bodyPr>
            <a:normAutofit/>
          </a:bodyPr>
          <a:lstStyle/>
          <a:p>
            <a:pPr>
              <a:spcAft>
                <a:spcPts val="0"/>
              </a:spcAft>
            </a:pPr>
            <a:r>
              <a:rPr lang="en-CA" sz="1600" dirty="0"/>
              <a:t>M Steps : N = 2M planes</a:t>
            </a:r>
          </a:p>
          <a:p>
            <a:pPr>
              <a:spcAft>
                <a:spcPts val="0"/>
              </a:spcAft>
            </a:pPr>
            <a:r>
              <a:rPr lang="en-CA" sz="1600" dirty="0"/>
              <a:t>Length of a step (AB+BC): </a:t>
            </a:r>
          </a:p>
          <a:p>
            <a:pPr marL="457200" lvl="1" indent="0">
              <a:spcAft>
                <a:spcPts val="0"/>
              </a:spcAft>
              <a:buNone/>
            </a:pPr>
            <a:r>
              <a:rPr lang="en-CA" sz="1600" dirty="0"/>
              <a:t>2L/N, </a:t>
            </a:r>
            <a:r>
              <a:rPr lang="en-US" sz="1600" b="0" i="1" u="none" strike="noStrike" baseline="0" dirty="0"/>
              <a:t>L </a:t>
            </a:r>
            <a:r>
              <a:rPr lang="en-US" sz="1600" b="0" i="0" u="none" strike="noStrike" baseline="0" dirty="0"/>
              <a:t>is the total length </a:t>
            </a:r>
            <a:r>
              <a:rPr lang="en-CA" sz="1600" b="0" i="0" u="none" strike="noStrike" baseline="0" dirty="0"/>
              <a:t>of the stairway.</a:t>
            </a:r>
          </a:p>
          <a:p>
            <a:pPr algn="l">
              <a:spcAft>
                <a:spcPts val="0"/>
              </a:spcAft>
            </a:pPr>
            <a:r>
              <a:rPr lang="en-CA" sz="1600" dirty="0"/>
              <a:t>Plane </a:t>
            </a:r>
          </a:p>
          <a:p>
            <a:pPr lvl="1">
              <a:spcAft>
                <a:spcPts val="0"/>
              </a:spcAft>
            </a:pPr>
            <a:r>
              <a:rPr lang="en-CA" sz="1600" dirty="0"/>
              <a:t>R</a:t>
            </a:r>
            <a:r>
              <a:rPr lang="en-CA" sz="1600" b="0" i="0" u="none" strike="noStrike" baseline="0" dirty="0"/>
              <a:t>esult in a slant </a:t>
            </a:r>
            <a:r>
              <a:rPr lang="en-US" sz="1600" b="0" i="0" u="none" strike="noStrike" baseline="0" dirty="0"/>
              <a:t>plane (depicted by the oblique solid line in Fig. 3)</a:t>
            </a:r>
          </a:p>
          <a:p>
            <a:pPr lvl="1">
              <a:spcAft>
                <a:spcPts val="0"/>
              </a:spcAft>
            </a:pPr>
            <a:r>
              <a:rPr lang="en-US" sz="1600" dirty="0"/>
              <a:t>T</a:t>
            </a:r>
            <a:r>
              <a:rPr lang="en-US" sz="1600" b="0" i="0" u="none" strike="noStrike" baseline="0" dirty="0"/>
              <a:t>his plane produces more data points </a:t>
            </a:r>
            <a:r>
              <a:rPr lang="en-CA" sz="1600" b="0" i="1" u="none" strike="noStrike" baseline="0" dirty="0"/>
              <a:t>di &lt; </a:t>
            </a:r>
            <a:r>
              <a:rPr lang="el-GR" sz="1600" b="0" i="1" u="none" strike="noStrike" baseline="0" dirty="0"/>
              <a:t>δ</a:t>
            </a:r>
            <a:endParaRPr lang="en-CA" sz="1600" i="1" dirty="0"/>
          </a:p>
          <a:p>
            <a:pPr lvl="1">
              <a:spcAft>
                <a:spcPts val="0"/>
              </a:spcAft>
            </a:pPr>
            <a:r>
              <a:rPr lang="en-CA" sz="1600" i="1" dirty="0"/>
              <a:t># data points between 2 planes(dotted) : </a:t>
            </a:r>
          </a:p>
          <a:p>
            <a:pPr marL="457200" lvl="1" indent="0">
              <a:spcAft>
                <a:spcPts val="0"/>
              </a:spcAft>
              <a:buNone/>
            </a:pPr>
            <a:endParaRPr lang="en-CA" sz="1600" dirty="0"/>
          </a:p>
          <a:p>
            <a:pPr lvl="1">
              <a:spcAft>
                <a:spcPts val="0"/>
              </a:spcAft>
            </a:pPr>
            <a:r>
              <a:rPr lang="en-CA" sz="1600" dirty="0"/>
              <a:t># </a:t>
            </a:r>
            <a:r>
              <a:rPr lang="en-US" sz="1600" b="0" i="0" u="none" strike="noStrike" baseline="0" dirty="0"/>
              <a:t>data points of </a:t>
            </a:r>
            <a:r>
              <a:rPr lang="en-US" sz="1600" b="0" i="1" u="none" strike="noStrike" baseline="0" dirty="0"/>
              <a:t>AB </a:t>
            </a:r>
            <a:r>
              <a:rPr lang="en-US" sz="1600" b="0" i="0" u="none" strike="noStrike" baseline="0" dirty="0"/>
              <a:t>or </a:t>
            </a:r>
            <a:r>
              <a:rPr lang="en-CA" sz="1600" b="0" i="1" u="none" strike="noStrike" baseline="0" dirty="0"/>
              <a:t>BC</a:t>
            </a:r>
            <a:r>
              <a:rPr lang="en-CA" sz="1600" b="0" i="0" u="none" strike="noStrike" baseline="0" dirty="0"/>
              <a:t>, whichever is larger</a:t>
            </a:r>
          </a:p>
          <a:p>
            <a:pPr lvl="1">
              <a:spcAft>
                <a:spcPts val="0"/>
              </a:spcAft>
            </a:pPr>
            <a:endParaRPr lang="en-CA" sz="1600" dirty="0"/>
          </a:p>
          <a:p>
            <a:pPr lvl="1">
              <a:spcAft>
                <a:spcPts val="0"/>
              </a:spcAft>
            </a:pPr>
            <a:r>
              <a:rPr lang="en-CA" sz="1600" dirty="0"/>
              <a:t>Resulting plane with slope </a:t>
            </a:r>
          </a:p>
          <a:p>
            <a:pPr marL="457200" lvl="1" indent="0">
              <a:spcAft>
                <a:spcPts val="0"/>
              </a:spcAft>
              <a:buNone/>
            </a:pPr>
            <a:r>
              <a:rPr lang="en-CA" sz="1600" dirty="0"/>
              <a:t>    if 				               </a:t>
            </a:r>
          </a:p>
          <a:p>
            <a:pPr marL="457200" lvl="1" indent="0">
              <a:spcAft>
                <a:spcPts val="0"/>
              </a:spcAft>
              <a:buNone/>
            </a:pPr>
            <a:r>
              <a:rPr lang="en-CA" sz="1600" dirty="0"/>
              <a:t>	 </a:t>
            </a:r>
          </a:p>
          <a:p>
            <a:pPr marL="457200" lvl="1" indent="0">
              <a:spcAft>
                <a:spcPts val="0"/>
              </a:spcAft>
              <a:buNone/>
            </a:pPr>
            <a:r>
              <a:rPr lang="en-CA" sz="1600" dirty="0"/>
              <a:t> =&gt;</a:t>
            </a:r>
          </a:p>
        </p:txBody>
      </p:sp>
      <p:pic>
        <p:nvPicPr>
          <p:cNvPr id="5" name="Picture 4">
            <a:extLst>
              <a:ext uri="{FF2B5EF4-FFF2-40B4-BE49-F238E27FC236}">
                <a16:creationId xmlns:a16="http://schemas.microsoft.com/office/drawing/2014/main" id="{7CF7FDD6-0284-5840-603D-BB5DFBA294B5}"/>
              </a:ext>
            </a:extLst>
          </p:cNvPr>
          <p:cNvPicPr>
            <a:picLocks noChangeAspect="1"/>
          </p:cNvPicPr>
          <p:nvPr/>
        </p:nvPicPr>
        <p:blipFill>
          <a:blip r:embed="rId2"/>
          <a:stretch>
            <a:fillRect/>
          </a:stretch>
        </p:blipFill>
        <p:spPr>
          <a:xfrm>
            <a:off x="7375505" y="635211"/>
            <a:ext cx="4470894" cy="2614973"/>
          </a:xfrm>
          <a:prstGeom prst="rect">
            <a:avLst/>
          </a:prstGeom>
        </p:spPr>
      </p:pic>
      <p:sp>
        <p:nvSpPr>
          <p:cNvPr id="6" name="TextBox 5">
            <a:extLst>
              <a:ext uri="{FF2B5EF4-FFF2-40B4-BE49-F238E27FC236}">
                <a16:creationId xmlns:a16="http://schemas.microsoft.com/office/drawing/2014/main" id="{4710853E-D9EE-2CC5-4C36-3C73F6ADBFD4}"/>
              </a:ext>
            </a:extLst>
          </p:cNvPr>
          <p:cNvSpPr txBox="1"/>
          <p:nvPr/>
        </p:nvSpPr>
        <p:spPr>
          <a:xfrm>
            <a:off x="7461222" y="3656879"/>
            <a:ext cx="4470895" cy="2308324"/>
          </a:xfrm>
          <a:prstGeom prst="rect">
            <a:avLst/>
          </a:prstGeom>
          <a:noFill/>
        </p:spPr>
        <p:txBody>
          <a:bodyPr wrap="square" rtlCol="0">
            <a:spAutoFit/>
          </a:bodyPr>
          <a:lstStyle/>
          <a:p>
            <a:pPr algn="l"/>
            <a:r>
              <a:rPr lang="en-CA" sz="1600" dirty="0"/>
              <a:t>w</a:t>
            </a:r>
            <a:r>
              <a:rPr lang="en-CA" sz="1600" b="0" u="none" strike="noStrike" baseline="0" dirty="0"/>
              <a:t>here</a:t>
            </a:r>
            <a:r>
              <a:rPr lang="en-CA" sz="1600" b="0" i="1" u="none" strike="noStrike" baseline="0" dirty="0"/>
              <a:t>,</a:t>
            </a:r>
          </a:p>
          <a:p>
            <a:pPr algn="l"/>
            <a:r>
              <a:rPr lang="en-CA" sz="1600" b="0" i="1" u="none" strike="noStrike" baseline="0" dirty="0"/>
              <a:t>h</a:t>
            </a:r>
            <a:r>
              <a:rPr lang="en-CA" sz="1600" b="0" i="0" u="none" strike="noStrike" baseline="0" dirty="0"/>
              <a:t>—stairway height,</a:t>
            </a:r>
          </a:p>
          <a:p>
            <a:pPr algn="l"/>
            <a:r>
              <a:rPr lang="en-US" sz="1600" b="0" i="0" u="none" strike="noStrike" baseline="0" dirty="0"/>
              <a:t>AB—height of stair riser, </a:t>
            </a:r>
          </a:p>
          <a:p>
            <a:pPr algn="l"/>
            <a:r>
              <a:rPr lang="en-US" sz="1600" b="0" i="0" u="none" strike="noStrike" baseline="0" dirty="0"/>
              <a:t>BC—depth of stair tread, </a:t>
            </a:r>
          </a:p>
          <a:p>
            <a:pPr algn="l"/>
            <a:r>
              <a:rPr lang="en-US" sz="1600" b="0" i="1" u="none" strike="noStrike" baseline="0" dirty="0"/>
              <a:t>δ</a:t>
            </a:r>
            <a:r>
              <a:rPr lang="en-US" sz="1600" b="0" i="0" u="none" strike="noStrike" baseline="0" dirty="0"/>
              <a:t>—distance threshold for plane-fittin</a:t>
            </a:r>
            <a:r>
              <a:rPr lang="en-US" sz="1600" dirty="0"/>
              <a:t>g,</a:t>
            </a:r>
          </a:p>
          <a:p>
            <a:r>
              <a:rPr lang="el-GR" sz="1600" b="0" i="1" u="none" strike="noStrike" baseline="0" dirty="0"/>
              <a:t>α</a:t>
            </a:r>
            <a:r>
              <a:rPr lang="el-GR" sz="1600" b="0" i="0" u="none" strike="noStrike" baseline="0" dirty="0"/>
              <a:t>—</a:t>
            </a:r>
            <a:r>
              <a:rPr lang="en-CA" sz="1600" b="0" i="0" u="none" strike="noStrike" baseline="0" dirty="0"/>
              <a:t>stairway slope,</a:t>
            </a:r>
          </a:p>
          <a:p>
            <a:r>
              <a:rPr lang="en-CA" sz="1600" dirty="0"/>
              <a:t>W – stairway’s width</a:t>
            </a:r>
          </a:p>
          <a:p>
            <a:pPr algn="l"/>
            <a:r>
              <a:rPr lang="en-US" sz="1600" dirty="0"/>
              <a:t>*</a:t>
            </a:r>
            <a:r>
              <a:rPr lang="en-US" sz="1600" b="0" i="0" u="none" strike="noStrike" baseline="0" dirty="0"/>
              <a:t>Each of them is measured in term of number of data points.</a:t>
            </a:r>
          </a:p>
        </p:txBody>
      </p:sp>
      <p:sp>
        <p:nvSpPr>
          <p:cNvPr id="8" name="TextBox 7">
            <a:extLst>
              <a:ext uri="{FF2B5EF4-FFF2-40B4-BE49-F238E27FC236}">
                <a16:creationId xmlns:a16="http://schemas.microsoft.com/office/drawing/2014/main" id="{4CCE283B-CCEF-ED26-EB24-F12DB3C68DA3}"/>
              </a:ext>
            </a:extLst>
          </p:cNvPr>
          <p:cNvSpPr txBox="1"/>
          <p:nvPr/>
        </p:nvSpPr>
        <p:spPr>
          <a:xfrm>
            <a:off x="7447416" y="3238485"/>
            <a:ext cx="4911742" cy="338554"/>
          </a:xfrm>
          <a:prstGeom prst="rect">
            <a:avLst/>
          </a:prstGeom>
          <a:noFill/>
        </p:spPr>
        <p:txBody>
          <a:bodyPr wrap="square">
            <a:spAutoFit/>
          </a:bodyPr>
          <a:lstStyle/>
          <a:p>
            <a:r>
              <a:rPr lang="en-US" sz="1600" b="0" i="0" u="none" strike="noStrike" baseline="0" dirty="0"/>
              <a:t>Fig 2. RANSAC plane-fitting on a stairway scene</a:t>
            </a:r>
            <a:endParaRPr lang="en-CA" sz="1600" dirty="0"/>
          </a:p>
        </p:txBody>
      </p:sp>
      <p:pic>
        <p:nvPicPr>
          <p:cNvPr id="10" name="Picture 9">
            <a:extLst>
              <a:ext uri="{FF2B5EF4-FFF2-40B4-BE49-F238E27FC236}">
                <a16:creationId xmlns:a16="http://schemas.microsoft.com/office/drawing/2014/main" id="{EC9F7FF7-036A-08C1-8DDE-B4DB23DBA62C}"/>
              </a:ext>
            </a:extLst>
          </p:cNvPr>
          <p:cNvPicPr>
            <a:picLocks noChangeAspect="1"/>
          </p:cNvPicPr>
          <p:nvPr/>
        </p:nvPicPr>
        <p:blipFill rotWithShape="1">
          <a:blip r:embed="rId3"/>
          <a:srcRect b="11642"/>
          <a:stretch/>
        </p:blipFill>
        <p:spPr>
          <a:xfrm>
            <a:off x="2030578" y="3623893"/>
            <a:ext cx="3270859" cy="381703"/>
          </a:xfrm>
          <a:prstGeom prst="rect">
            <a:avLst/>
          </a:prstGeom>
        </p:spPr>
      </p:pic>
      <p:pic>
        <p:nvPicPr>
          <p:cNvPr id="12" name="Picture 11">
            <a:extLst>
              <a:ext uri="{FF2B5EF4-FFF2-40B4-BE49-F238E27FC236}">
                <a16:creationId xmlns:a16="http://schemas.microsoft.com/office/drawing/2014/main" id="{3AB648EB-61F6-5DBF-BC67-DEF79817AD04}"/>
              </a:ext>
            </a:extLst>
          </p:cNvPr>
          <p:cNvPicPr>
            <a:picLocks noChangeAspect="1"/>
          </p:cNvPicPr>
          <p:nvPr/>
        </p:nvPicPr>
        <p:blipFill>
          <a:blip r:embed="rId4"/>
          <a:stretch>
            <a:fillRect/>
          </a:stretch>
        </p:blipFill>
        <p:spPr>
          <a:xfrm>
            <a:off x="2454401" y="4243499"/>
            <a:ext cx="1827963" cy="414857"/>
          </a:xfrm>
          <a:prstGeom prst="rect">
            <a:avLst/>
          </a:prstGeom>
        </p:spPr>
      </p:pic>
      <p:pic>
        <p:nvPicPr>
          <p:cNvPr id="14" name="Picture 13">
            <a:extLst>
              <a:ext uri="{FF2B5EF4-FFF2-40B4-BE49-F238E27FC236}">
                <a16:creationId xmlns:a16="http://schemas.microsoft.com/office/drawing/2014/main" id="{B636BC4F-0F6A-43B3-6C06-AB1C51FF35E9}"/>
              </a:ext>
            </a:extLst>
          </p:cNvPr>
          <p:cNvPicPr>
            <a:picLocks noChangeAspect="1"/>
          </p:cNvPicPr>
          <p:nvPr/>
        </p:nvPicPr>
        <p:blipFill rotWithShape="1">
          <a:blip r:embed="rId5"/>
          <a:srcRect t="1" b="7452"/>
          <a:stretch/>
        </p:blipFill>
        <p:spPr>
          <a:xfrm>
            <a:off x="3814268" y="4634413"/>
            <a:ext cx="1275979" cy="353255"/>
          </a:xfrm>
          <a:prstGeom prst="rect">
            <a:avLst/>
          </a:prstGeom>
        </p:spPr>
      </p:pic>
      <p:pic>
        <p:nvPicPr>
          <p:cNvPr id="16" name="Picture 15">
            <a:extLst>
              <a:ext uri="{FF2B5EF4-FFF2-40B4-BE49-F238E27FC236}">
                <a16:creationId xmlns:a16="http://schemas.microsoft.com/office/drawing/2014/main" id="{27F9F645-F37C-8DE0-A910-4CE8C5740A6E}"/>
              </a:ext>
            </a:extLst>
          </p:cNvPr>
          <p:cNvPicPr>
            <a:picLocks noChangeAspect="1"/>
          </p:cNvPicPr>
          <p:nvPr/>
        </p:nvPicPr>
        <p:blipFill>
          <a:blip r:embed="rId6"/>
          <a:stretch>
            <a:fillRect/>
          </a:stretch>
        </p:blipFill>
        <p:spPr>
          <a:xfrm>
            <a:off x="1240251" y="5017529"/>
            <a:ext cx="3430215" cy="398348"/>
          </a:xfrm>
          <a:prstGeom prst="rect">
            <a:avLst/>
          </a:prstGeom>
        </p:spPr>
      </p:pic>
      <p:pic>
        <p:nvPicPr>
          <p:cNvPr id="18" name="Picture 17">
            <a:extLst>
              <a:ext uri="{FF2B5EF4-FFF2-40B4-BE49-F238E27FC236}">
                <a16:creationId xmlns:a16="http://schemas.microsoft.com/office/drawing/2014/main" id="{24CCF65C-E4DE-D152-50AF-F1C5176CB5D4}"/>
              </a:ext>
            </a:extLst>
          </p:cNvPr>
          <p:cNvPicPr>
            <a:picLocks noChangeAspect="1"/>
          </p:cNvPicPr>
          <p:nvPr/>
        </p:nvPicPr>
        <p:blipFill>
          <a:blip r:embed="rId7"/>
          <a:stretch>
            <a:fillRect/>
          </a:stretch>
        </p:blipFill>
        <p:spPr>
          <a:xfrm>
            <a:off x="1240251" y="5592692"/>
            <a:ext cx="2766300" cy="579170"/>
          </a:xfrm>
          <a:prstGeom prst="rect">
            <a:avLst/>
          </a:prstGeom>
        </p:spPr>
      </p:pic>
    </p:spTree>
    <p:extLst>
      <p:ext uri="{BB962C8B-B14F-4D97-AF65-F5344CB8AC3E}">
        <p14:creationId xmlns:p14="http://schemas.microsoft.com/office/powerpoint/2010/main" val="4409692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D507-A4A9-75E1-1A33-70E5628D8471}"/>
              </a:ext>
            </a:extLst>
          </p:cNvPr>
          <p:cNvSpPr>
            <a:spLocks noGrp="1"/>
          </p:cNvSpPr>
          <p:nvPr>
            <p:ph type="title"/>
          </p:nvPr>
        </p:nvSpPr>
        <p:spPr/>
        <p:txBody>
          <a:bodyPr/>
          <a:lstStyle/>
          <a:p>
            <a:r>
              <a:rPr lang="en-CA" dirty="0"/>
              <a:t>CC-RANSAC [5]</a:t>
            </a:r>
          </a:p>
        </p:txBody>
      </p:sp>
      <p:sp>
        <p:nvSpPr>
          <p:cNvPr id="3" name="Content Placeholder 2">
            <a:extLst>
              <a:ext uri="{FF2B5EF4-FFF2-40B4-BE49-F238E27FC236}">
                <a16:creationId xmlns:a16="http://schemas.microsoft.com/office/drawing/2014/main" id="{022D094D-242D-9E33-B523-FA0B808A89F2}"/>
              </a:ext>
            </a:extLst>
          </p:cNvPr>
          <p:cNvSpPr>
            <a:spLocks noGrp="1"/>
          </p:cNvSpPr>
          <p:nvPr>
            <p:ph idx="1"/>
          </p:nvPr>
        </p:nvSpPr>
        <p:spPr/>
        <p:txBody>
          <a:bodyPr>
            <a:noAutofit/>
          </a:bodyPr>
          <a:lstStyle/>
          <a:p>
            <a:pPr algn="l">
              <a:spcAft>
                <a:spcPts val="0"/>
              </a:spcAft>
            </a:pPr>
            <a:r>
              <a:rPr lang="en-CA" sz="1600" b="0" i="0" u="none" strike="noStrike" baseline="0" dirty="0">
                <a:cs typeface="Times New Roman" panose="02020603050405020304" pitchFamily="18" charset="0"/>
              </a:rPr>
              <a:t>Principle</a:t>
            </a:r>
          </a:p>
          <a:p>
            <a:pPr lvl="1">
              <a:spcAft>
                <a:spcPts val="0"/>
              </a:spcAft>
            </a:pPr>
            <a:r>
              <a:rPr lang="en-CA" sz="1600" b="0" i="0" u="none" strike="noStrike" baseline="0" dirty="0">
                <a:cs typeface="Times New Roman" panose="02020603050405020304" pitchFamily="18" charset="0"/>
              </a:rPr>
              <a:t>plane straddling multiple planes </a:t>
            </a:r>
            <a:r>
              <a:rPr lang="en-US" sz="1600" b="0" i="0" u="none" strike="noStrike" baseline="0" dirty="0">
                <a:cs typeface="Times New Roman" panose="02020603050405020304" pitchFamily="18" charset="0"/>
              </a:rPr>
              <a:t>produces multiple disconnected planar patches</a:t>
            </a:r>
          </a:p>
          <a:p>
            <a:pPr lvl="1">
              <a:spcAft>
                <a:spcPts val="0"/>
              </a:spcAft>
            </a:pPr>
            <a:r>
              <a:rPr lang="en-US" sz="1600" b="0" i="0" u="none" strike="noStrike" baseline="0" dirty="0">
                <a:cs typeface="Times New Roman" panose="02020603050405020304" pitchFamily="18" charset="0"/>
              </a:rPr>
              <a:t>maximize the number of connected </a:t>
            </a:r>
            <a:r>
              <a:rPr lang="en-CA" sz="1600" b="0" i="0" u="none" strike="noStrike" baseline="0" dirty="0">
                <a:cs typeface="Times New Roman" panose="02020603050405020304" pitchFamily="18" charset="0"/>
              </a:rPr>
              <a:t>inliers</a:t>
            </a:r>
          </a:p>
          <a:p>
            <a:pPr algn="l">
              <a:spcAft>
                <a:spcPts val="0"/>
              </a:spcAft>
            </a:pPr>
            <a:r>
              <a:rPr lang="de-DE" sz="1600" dirty="0" err="1">
                <a:cs typeface="Times New Roman" panose="02020603050405020304" pitchFamily="18" charset="0"/>
              </a:rPr>
              <a:t>A</a:t>
            </a:r>
            <a:r>
              <a:rPr lang="de-DE" sz="1600" b="0" i="0" u="none" strike="noStrike" baseline="0" dirty="0" err="1">
                <a:cs typeface="Times New Roman" panose="02020603050405020304" pitchFamily="18" charset="0"/>
              </a:rPr>
              <a:t>ssumption</a:t>
            </a:r>
            <a:r>
              <a:rPr lang="de-DE" sz="1600" b="0" i="0" u="none" strike="noStrike" baseline="0" dirty="0">
                <a:cs typeface="Times New Roman" panose="02020603050405020304" pitchFamily="18" charset="0"/>
              </a:rPr>
              <a:t> </a:t>
            </a:r>
            <a:r>
              <a:rPr lang="de-DE" sz="1600" b="0" i="1" u="none" strike="noStrike" baseline="0" dirty="0">
                <a:cs typeface="Times New Roman" panose="02020603050405020304" pitchFamily="18" charset="0"/>
              </a:rPr>
              <a:t>AB &lt; BC </a:t>
            </a:r>
            <a:r>
              <a:rPr lang="de-DE" sz="1600" b="0" i="0" u="none" strike="noStrike" baseline="0" dirty="0">
                <a:cs typeface="Times New Roman" panose="02020603050405020304" pitchFamily="18" charset="0"/>
              </a:rPr>
              <a:t>(i.e., </a:t>
            </a:r>
            <a:r>
              <a:rPr lang="en-CA" sz="1600" b="0" i="1" u="none" strike="noStrike" baseline="0" dirty="0">
                <a:cs typeface="Times New Roman" panose="02020603050405020304" pitchFamily="18" charset="0"/>
              </a:rPr>
              <a:t>DE &lt; FG</a:t>
            </a:r>
            <a:r>
              <a:rPr lang="en-CA" sz="1600" b="0" i="0" u="none" strike="noStrike" baseline="0" dirty="0">
                <a:cs typeface="Times New Roman" panose="02020603050405020304" pitchFamily="18" charset="0"/>
              </a:rPr>
              <a:t>)</a:t>
            </a:r>
          </a:p>
          <a:p>
            <a:pPr algn="l">
              <a:spcAft>
                <a:spcPts val="0"/>
              </a:spcAft>
            </a:pPr>
            <a:r>
              <a:rPr lang="en-CA" sz="1600" b="0" i="0" u="none" strike="noStrike" baseline="0" dirty="0">
                <a:cs typeface="Times New Roman" panose="02020603050405020304" pitchFamily="18" charset="0"/>
              </a:rPr>
              <a:t>Procedure</a:t>
            </a:r>
          </a:p>
          <a:p>
            <a:pPr lvl="1">
              <a:spcAft>
                <a:spcPts val="0"/>
              </a:spcAft>
            </a:pPr>
            <a:r>
              <a:rPr lang="en-CA" sz="1600" dirty="0">
                <a:cs typeface="Times New Roman" panose="02020603050405020304" pitchFamily="18" charset="0"/>
              </a:rPr>
              <a:t>S</a:t>
            </a:r>
            <a:r>
              <a:rPr lang="en-CA" sz="1600" b="0" i="0" u="none" strike="noStrike" baseline="0" dirty="0">
                <a:cs typeface="Times New Roman" panose="02020603050405020304" pitchFamily="18" charset="0"/>
              </a:rPr>
              <a:t>elects the largest </a:t>
            </a:r>
            <a:r>
              <a:rPr lang="en-US" sz="1600" b="0" i="0" u="none" strike="noStrike" baseline="0" dirty="0">
                <a:cs typeface="Times New Roman" panose="02020603050405020304" pitchFamily="18" charset="0"/>
              </a:rPr>
              <a:t>contiguous inlier set (i.e., FG)</a:t>
            </a:r>
          </a:p>
          <a:p>
            <a:pPr lvl="1">
              <a:spcAft>
                <a:spcPts val="0"/>
              </a:spcAft>
            </a:pPr>
            <a:r>
              <a:rPr lang="en-US" sz="1600" b="0" i="0" u="none" strike="noStrike" baseline="0" dirty="0">
                <a:cs typeface="Times New Roman" panose="02020603050405020304" pitchFamily="18" charset="0"/>
              </a:rPr>
              <a:t>attempts to maximize its data points, and obtains plane </a:t>
            </a:r>
            <a:r>
              <a:rPr lang="en-US" sz="1600" b="0" i="1" u="none" strike="noStrike" baseline="0" dirty="0">
                <a:cs typeface="Times New Roman" panose="02020603050405020304" pitchFamily="18" charset="0"/>
              </a:rPr>
              <a:t>BC</a:t>
            </a:r>
            <a:endParaRPr lang="en-US" sz="1600" dirty="0">
              <a:cs typeface="Times New Roman" panose="02020603050405020304" pitchFamily="18" charset="0"/>
            </a:endParaRPr>
          </a:p>
          <a:p>
            <a:pPr lvl="1">
              <a:spcAft>
                <a:spcPts val="0"/>
              </a:spcAft>
            </a:pPr>
            <a:r>
              <a:rPr lang="en-US" sz="1600" b="0" i="0" u="none" strike="noStrike" baseline="0" dirty="0">
                <a:cs typeface="Times New Roman" panose="02020603050405020304" pitchFamily="18" charset="0"/>
              </a:rPr>
              <a:t>continues on the remaining data until no more planes </a:t>
            </a:r>
            <a:r>
              <a:rPr lang="en-CA" sz="1600" b="0" i="0" u="none" strike="noStrike" baseline="0" dirty="0">
                <a:cs typeface="Times New Roman" panose="02020603050405020304" pitchFamily="18" charset="0"/>
              </a:rPr>
              <a:t>are found.</a:t>
            </a:r>
          </a:p>
          <a:p>
            <a:pPr>
              <a:spcAft>
                <a:spcPts val="0"/>
              </a:spcAft>
            </a:pPr>
            <a:r>
              <a:rPr lang="en-CA" sz="1600" dirty="0">
                <a:cs typeface="Times New Roman" panose="02020603050405020304" pitchFamily="18" charset="0"/>
              </a:rPr>
              <a:t>Limitations</a:t>
            </a:r>
          </a:p>
          <a:p>
            <a:pPr lvl="1">
              <a:spcAft>
                <a:spcPts val="0"/>
              </a:spcAft>
            </a:pPr>
            <a:r>
              <a:rPr lang="en-CA" sz="1600" b="0" i="0" u="none" strike="noStrike" baseline="0" dirty="0">
                <a:cs typeface="Times New Roman" panose="02020603050405020304" pitchFamily="18" charset="0"/>
              </a:rPr>
              <a:t>over-extract a plane- </a:t>
            </a:r>
            <a:r>
              <a:rPr lang="en-US" sz="1600" b="0" i="0" u="none" strike="noStrike" baseline="0" dirty="0">
                <a:cs typeface="Times New Roman" panose="02020603050405020304" pitchFamily="18" charset="0"/>
              </a:rPr>
              <a:t>does not extract the exact planar patch for the inliers </a:t>
            </a:r>
          </a:p>
          <a:p>
            <a:pPr marL="457200" lvl="1" indent="0">
              <a:spcAft>
                <a:spcPts val="0"/>
              </a:spcAft>
              <a:buNone/>
            </a:pPr>
            <a:r>
              <a:rPr lang="en-US" sz="1600" b="0" i="0" u="none" strike="noStrike" baseline="0" dirty="0">
                <a:cs typeface="Times New Roman" panose="02020603050405020304" pitchFamily="18" charset="0"/>
              </a:rPr>
              <a:t>when there are intersecting planes</a:t>
            </a:r>
          </a:p>
          <a:p>
            <a:pPr lvl="1">
              <a:spcAft>
                <a:spcPts val="0"/>
              </a:spcAft>
            </a:pPr>
            <a:r>
              <a:rPr lang="en-US" sz="1600" b="0" i="0" u="none" strike="noStrike" baseline="0" dirty="0">
                <a:cs typeface="Times New Roman" panose="02020603050405020304" pitchFamily="18" charset="0"/>
              </a:rPr>
              <a:t>fail in case of a scene with a stairway that contains a stair wall</a:t>
            </a:r>
          </a:p>
        </p:txBody>
      </p:sp>
      <p:pic>
        <p:nvPicPr>
          <p:cNvPr id="4" name="Picture 3">
            <a:extLst>
              <a:ext uri="{FF2B5EF4-FFF2-40B4-BE49-F238E27FC236}">
                <a16:creationId xmlns:a16="http://schemas.microsoft.com/office/drawing/2014/main" id="{A5C9A25B-551F-053D-5971-5EF77EF01F85}"/>
              </a:ext>
            </a:extLst>
          </p:cNvPr>
          <p:cNvPicPr>
            <a:picLocks noChangeAspect="1"/>
          </p:cNvPicPr>
          <p:nvPr/>
        </p:nvPicPr>
        <p:blipFill>
          <a:blip r:embed="rId3"/>
          <a:stretch>
            <a:fillRect/>
          </a:stretch>
        </p:blipFill>
        <p:spPr>
          <a:xfrm>
            <a:off x="8268681" y="584255"/>
            <a:ext cx="3104061" cy="2218526"/>
          </a:xfrm>
          <a:prstGeom prst="rect">
            <a:avLst/>
          </a:prstGeom>
        </p:spPr>
      </p:pic>
      <p:pic>
        <p:nvPicPr>
          <p:cNvPr id="6" name="Picture 5">
            <a:extLst>
              <a:ext uri="{FF2B5EF4-FFF2-40B4-BE49-F238E27FC236}">
                <a16:creationId xmlns:a16="http://schemas.microsoft.com/office/drawing/2014/main" id="{1BB8204F-6B3B-D8E0-FC73-44F9223331EC}"/>
              </a:ext>
            </a:extLst>
          </p:cNvPr>
          <p:cNvPicPr>
            <a:picLocks noChangeAspect="1"/>
          </p:cNvPicPr>
          <p:nvPr/>
        </p:nvPicPr>
        <p:blipFill>
          <a:blip r:embed="rId4"/>
          <a:stretch>
            <a:fillRect/>
          </a:stretch>
        </p:blipFill>
        <p:spPr>
          <a:xfrm>
            <a:off x="7110401" y="2899565"/>
            <a:ext cx="4946633" cy="2351944"/>
          </a:xfrm>
          <a:prstGeom prst="rect">
            <a:avLst/>
          </a:prstGeom>
        </p:spPr>
      </p:pic>
      <p:sp>
        <p:nvSpPr>
          <p:cNvPr id="8" name="TextBox 7">
            <a:extLst>
              <a:ext uri="{FF2B5EF4-FFF2-40B4-BE49-F238E27FC236}">
                <a16:creationId xmlns:a16="http://schemas.microsoft.com/office/drawing/2014/main" id="{41595F57-5A6E-EF52-1F78-9F2758FE550C}"/>
              </a:ext>
            </a:extLst>
          </p:cNvPr>
          <p:cNvSpPr txBox="1"/>
          <p:nvPr/>
        </p:nvSpPr>
        <p:spPr>
          <a:xfrm>
            <a:off x="7449424" y="5445077"/>
            <a:ext cx="4742576" cy="584775"/>
          </a:xfrm>
          <a:prstGeom prst="rect">
            <a:avLst/>
          </a:prstGeom>
          <a:noFill/>
        </p:spPr>
        <p:txBody>
          <a:bodyPr wrap="square">
            <a:spAutoFit/>
          </a:bodyPr>
          <a:lstStyle/>
          <a:p>
            <a:pPr algn="l"/>
            <a:r>
              <a:rPr lang="en-US" sz="1600" b="0" i="0" u="none" strike="noStrike" baseline="0" dirty="0">
                <a:latin typeface="Times-Roman"/>
              </a:rPr>
              <a:t>Fig. 3. CC-RANSAC plane-fitting (a) Intersecting planes. (b) Stairway with a stair wall.</a:t>
            </a:r>
            <a:endParaRPr lang="en-CA" sz="1600" dirty="0"/>
          </a:p>
        </p:txBody>
      </p:sp>
    </p:spTree>
    <p:extLst>
      <p:ext uri="{BB962C8B-B14F-4D97-AF65-F5344CB8AC3E}">
        <p14:creationId xmlns:p14="http://schemas.microsoft.com/office/powerpoint/2010/main" val="36537256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65848-B4ED-7078-92A0-F0EB26DAB39D}"/>
              </a:ext>
            </a:extLst>
          </p:cNvPr>
          <p:cNvSpPr>
            <a:spLocks noGrp="1"/>
          </p:cNvSpPr>
          <p:nvPr>
            <p:ph idx="1"/>
          </p:nvPr>
        </p:nvSpPr>
        <p:spPr>
          <a:xfrm>
            <a:off x="322385" y="1207369"/>
            <a:ext cx="6413975" cy="4856529"/>
          </a:xfrm>
        </p:spPr>
        <p:txBody>
          <a:bodyPr>
            <a:noAutofit/>
          </a:bodyPr>
          <a:lstStyle/>
          <a:p>
            <a:pPr>
              <a:spcAft>
                <a:spcPts val="0"/>
              </a:spcAft>
            </a:pPr>
            <a:r>
              <a:rPr lang="en-CA" sz="1800" dirty="0"/>
              <a:t>2 fold process</a:t>
            </a:r>
          </a:p>
          <a:p>
            <a:pPr lvl="1">
              <a:spcAft>
                <a:spcPts val="0"/>
              </a:spcAft>
            </a:pPr>
            <a:r>
              <a:rPr lang="en-US" sz="1600" b="0" i="0" u="none" strike="noStrike" baseline="0" dirty="0"/>
              <a:t>Examine normal coherence of all inliers resulted from </a:t>
            </a:r>
            <a:r>
              <a:rPr lang="en-CA" sz="1600" b="0" i="0" u="none" strike="noStrike" baseline="0" dirty="0"/>
              <a:t>RANSAC plane-fitting</a:t>
            </a:r>
          </a:p>
          <a:p>
            <a:pPr lvl="2">
              <a:spcAft>
                <a:spcPts val="0"/>
              </a:spcAft>
            </a:pPr>
            <a:r>
              <a:rPr lang="en-CA" sz="1600" dirty="0"/>
              <a:t>Stair wall is perpendicular to that of the fitted plane</a:t>
            </a:r>
          </a:p>
          <a:p>
            <a:pPr lvl="2">
              <a:spcAft>
                <a:spcPts val="0"/>
              </a:spcAft>
            </a:pPr>
            <a:r>
              <a:rPr lang="en-US" sz="1600" b="0" i="0" u="none" strike="noStrike" baseline="0" dirty="0"/>
              <a:t>inlier data point satisfying </a:t>
            </a:r>
            <a:r>
              <a:rPr lang="el-GR" sz="1600" b="0" i="0" u="none" strike="noStrike" baseline="0" dirty="0"/>
              <a:t>β </a:t>
            </a:r>
            <a:r>
              <a:rPr lang="en-US" sz="1600" b="0" i="1" u="none" strike="noStrike" baseline="0" dirty="0"/>
              <a:t>= </a:t>
            </a:r>
            <a:r>
              <a:rPr lang="en-US" sz="1600" b="0" i="0" u="none" strike="noStrike" baseline="0" dirty="0"/>
              <a:t>90◦ - remove, violates normal coherence, </a:t>
            </a:r>
          </a:p>
          <a:p>
            <a:pPr marL="1371600" lvl="3" indent="0">
              <a:spcAft>
                <a:spcPts val="0"/>
              </a:spcAft>
              <a:buNone/>
            </a:pPr>
            <a:r>
              <a:rPr lang="el-GR" b="0" i="0" u="none" strike="noStrike" baseline="0" dirty="0"/>
              <a:t>β</a:t>
            </a:r>
            <a:r>
              <a:rPr lang="en-CA" b="0" i="0" u="none" strike="noStrike" baseline="0" dirty="0"/>
              <a:t> - </a:t>
            </a:r>
            <a:r>
              <a:rPr lang="en-CA" b="1" dirty="0"/>
              <a:t>∠ </a:t>
            </a:r>
            <a:r>
              <a:rPr lang="en-US" b="0" i="0" u="none" strike="noStrike" baseline="0" dirty="0"/>
              <a:t>the surface normal of the inlier and the fitted </a:t>
            </a:r>
            <a:r>
              <a:rPr lang="en-CA" b="0" i="0" u="none" strike="noStrike" baseline="0" dirty="0"/>
              <a:t>plane </a:t>
            </a:r>
          </a:p>
          <a:p>
            <a:pPr lvl="2">
              <a:spcAft>
                <a:spcPts val="0"/>
              </a:spcAft>
            </a:pPr>
            <a:r>
              <a:rPr lang="en-US" sz="1600" b="0" i="0" u="none" strike="noStrike" baseline="0" dirty="0"/>
              <a:t>process removes </a:t>
            </a:r>
            <a:r>
              <a:rPr lang="en-US" sz="1600" b="0" i="1" u="none" strike="noStrike" baseline="0" dirty="0"/>
              <a:t>p</a:t>
            </a:r>
            <a:r>
              <a:rPr lang="en-US" sz="1600" b="0" i="0" u="none" strike="noStrike" baseline="0" dirty="0"/>
              <a:t>1 and results in a number of disconnected planar patches (</a:t>
            </a:r>
            <a:r>
              <a:rPr lang="en-US" sz="1600" b="0" i="1" u="none" strike="noStrike" baseline="0" dirty="0"/>
              <a:t>p</a:t>
            </a:r>
            <a:r>
              <a:rPr lang="en-US" sz="1600" b="0" i="0" u="none" strike="noStrike" baseline="0" dirty="0"/>
              <a:t>2</a:t>
            </a:r>
            <a:r>
              <a:rPr lang="en-US" sz="1600" b="0" i="1" u="none" strike="noStrike" baseline="0" dirty="0"/>
              <a:t>, p</a:t>
            </a:r>
            <a:r>
              <a:rPr lang="en-US" sz="1600" b="0" i="0" u="none" strike="noStrike" baseline="0" dirty="0"/>
              <a:t>3</a:t>
            </a:r>
            <a:r>
              <a:rPr lang="en-US" sz="1600" b="0" i="1" u="none" strike="noStrike" baseline="0" dirty="0"/>
              <a:t>, . . . , p</a:t>
            </a:r>
            <a:r>
              <a:rPr lang="en-US" sz="1600" b="0" i="0" u="none" strike="noStrike" baseline="0" dirty="0"/>
              <a:t>6)</a:t>
            </a:r>
          </a:p>
          <a:p>
            <a:pPr lvl="1">
              <a:spcAft>
                <a:spcPts val="0"/>
              </a:spcAft>
            </a:pPr>
            <a:r>
              <a:rPr lang="en-US" sz="1600" dirty="0"/>
              <a:t>Each patch as candidate plane</a:t>
            </a:r>
          </a:p>
          <a:p>
            <a:pPr marL="1257300" lvl="2" indent="-342900">
              <a:spcAft>
                <a:spcPts val="0"/>
              </a:spcAft>
              <a:buAutoNum type="arabicPeriod"/>
            </a:pPr>
            <a:r>
              <a:rPr lang="en-US" sz="1600" b="0" i="0" u="none" strike="noStrike" baseline="0" dirty="0"/>
              <a:t>a plane is fitted to the patch and the distance from each data of the scene to the plane is calculated</a:t>
            </a:r>
          </a:p>
          <a:p>
            <a:pPr marL="1257300" lvl="2" indent="-342900">
              <a:spcAft>
                <a:spcPts val="0"/>
              </a:spcAft>
              <a:buAutoNum type="arabicPeriod"/>
            </a:pPr>
            <a:r>
              <a:rPr lang="en-US" sz="1600" b="0" i="0" u="none" strike="noStrike" baseline="0" dirty="0"/>
              <a:t>point-to-plane distance &lt; </a:t>
            </a:r>
            <a:r>
              <a:rPr lang="en-CA" sz="1600" b="0" i="0" u="none" strike="noStrike" baseline="0" dirty="0"/>
              <a:t>threshold </a:t>
            </a:r>
            <a:r>
              <a:rPr lang="el-GR" sz="1600" b="0" i="1" u="none" strike="noStrike" baseline="0" dirty="0"/>
              <a:t>δ </a:t>
            </a:r>
            <a:endParaRPr lang="en-CA" sz="1600" i="1" dirty="0"/>
          </a:p>
          <a:p>
            <a:pPr marL="1257300" lvl="2" indent="-342900">
              <a:spcAft>
                <a:spcPts val="0"/>
              </a:spcAft>
              <a:buAutoNum type="arabicPeriod"/>
            </a:pPr>
            <a:r>
              <a:rPr lang="en-US" sz="1600" b="0" i="0" u="none" strike="noStrike" baseline="0" dirty="0"/>
              <a:t>angle between the point’s surface normal and the plane’s normal &lt; threshold </a:t>
            </a:r>
            <a:r>
              <a:rPr lang="el-GR" sz="1600" b="0" i="1" u="none" strike="noStrike" baseline="0" dirty="0">
                <a:cs typeface="Times New Roman" panose="02020603050405020304" pitchFamily="18" charset="0"/>
              </a:rPr>
              <a:t>θ</a:t>
            </a:r>
            <a:r>
              <a:rPr lang="en-CA" sz="1600" i="1" baseline="-25000" dirty="0"/>
              <a:t>0</a:t>
            </a:r>
            <a:r>
              <a:rPr lang="el-GR" sz="1600" b="0" i="0" u="none" strike="noStrike" baseline="0" dirty="0"/>
              <a:t>.</a:t>
            </a:r>
            <a:endParaRPr lang="en-CA" sz="1600" b="0" i="1" u="none" strike="noStrike" baseline="0" dirty="0"/>
          </a:p>
          <a:p>
            <a:pPr marL="1257300" lvl="2" indent="-342900">
              <a:spcAft>
                <a:spcPts val="0"/>
              </a:spcAft>
              <a:buAutoNum type="arabicPeriod"/>
            </a:pPr>
            <a:r>
              <a:rPr lang="en-US" sz="1600" b="0" i="0" u="none" strike="noStrike" baseline="0" dirty="0"/>
              <a:t>steps 1 and 2 repeat until no data may be added to the patch.</a:t>
            </a:r>
            <a:endParaRPr lang="en-CA" sz="1600" b="0" i="0" u="none" strike="noStrike" baseline="0" dirty="0"/>
          </a:p>
        </p:txBody>
      </p:sp>
      <p:pic>
        <p:nvPicPr>
          <p:cNvPr id="5" name="Picture 4">
            <a:extLst>
              <a:ext uri="{FF2B5EF4-FFF2-40B4-BE49-F238E27FC236}">
                <a16:creationId xmlns:a16="http://schemas.microsoft.com/office/drawing/2014/main" id="{5067BD0B-F9C6-F2B8-C1F6-6DC65E10C876}"/>
              </a:ext>
            </a:extLst>
          </p:cNvPr>
          <p:cNvPicPr>
            <a:picLocks noChangeAspect="1"/>
          </p:cNvPicPr>
          <p:nvPr/>
        </p:nvPicPr>
        <p:blipFill>
          <a:blip r:embed="rId3"/>
          <a:stretch>
            <a:fillRect/>
          </a:stretch>
        </p:blipFill>
        <p:spPr>
          <a:xfrm>
            <a:off x="6898371" y="1266093"/>
            <a:ext cx="4360523" cy="4856530"/>
          </a:xfrm>
          <a:prstGeom prst="rect">
            <a:avLst/>
          </a:prstGeom>
        </p:spPr>
      </p:pic>
      <p:sp>
        <p:nvSpPr>
          <p:cNvPr id="7" name="Title 6">
            <a:extLst>
              <a:ext uri="{FF2B5EF4-FFF2-40B4-BE49-F238E27FC236}">
                <a16:creationId xmlns:a16="http://schemas.microsoft.com/office/drawing/2014/main" id="{99DFB41E-19CB-B750-3861-461938A8C031}"/>
              </a:ext>
            </a:extLst>
          </p:cNvPr>
          <p:cNvSpPr>
            <a:spLocks noGrp="1"/>
          </p:cNvSpPr>
          <p:nvPr>
            <p:ph type="title"/>
          </p:nvPr>
        </p:nvSpPr>
        <p:spPr/>
        <p:txBody>
          <a:bodyPr/>
          <a:lstStyle/>
          <a:p>
            <a:r>
              <a:rPr lang="en-CA" dirty="0"/>
              <a:t>Normal Coherence CC-RANSAC (NCC-RANSAC) [6]</a:t>
            </a:r>
          </a:p>
        </p:txBody>
      </p:sp>
    </p:spTree>
    <p:extLst>
      <p:ext uri="{BB962C8B-B14F-4D97-AF65-F5344CB8AC3E}">
        <p14:creationId xmlns:p14="http://schemas.microsoft.com/office/powerpoint/2010/main" val="225507993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19C9-4ABD-C4AB-DE34-5788ABDB3CD8}"/>
              </a:ext>
            </a:extLst>
          </p:cNvPr>
          <p:cNvSpPr>
            <a:spLocks noGrp="1"/>
          </p:cNvSpPr>
          <p:nvPr>
            <p:ph type="title"/>
          </p:nvPr>
        </p:nvSpPr>
        <p:spPr/>
        <p:txBody>
          <a:bodyPr/>
          <a:lstStyle/>
          <a:p>
            <a:r>
              <a:rPr lang="en-CA" dirty="0"/>
              <a:t>Normal Coherence CC-RANSAC (NCC-RANSAC) [6]</a:t>
            </a:r>
          </a:p>
        </p:txBody>
      </p:sp>
      <p:sp>
        <p:nvSpPr>
          <p:cNvPr id="3" name="Content Placeholder 2">
            <a:extLst>
              <a:ext uri="{FF2B5EF4-FFF2-40B4-BE49-F238E27FC236}">
                <a16:creationId xmlns:a16="http://schemas.microsoft.com/office/drawing/2014/main" id="{BA476F5E-9302-BF47-A421-72BF1C61D725}"/>
              </a:ext>
            </a:extLst>
          </p:cNvPr>
          <p:cNvSpPr>
            <a:spLocks noGrp="1"/>
          </p:cNvSpPr>
          <p:nvPr>
            <p:ph idx="1"/>
          </p:nvPr>
        </p:nvSpPr>
        <p:spPr>
          <a:xfrm>
            <a:off x="362388" y="1330035"/>
            <a:ext cx="10744200" cy="4821360"/>
          </a:xfrm>
        </p:spPr>
        <p:txBody>
          <a:bodyPr/>
          <a:lstStyle/>
          <a:p>
            <a:r>
              <a:rPr lang="en-CA" sz="1800" dirty="0"/>
              <a:t>Computation Cost</a:t>
            </a:r>
          </a:p>
          <a:p>
            <a:pPr algn="l"/>
            <a:r>
              <a:rPr lang="en-US" sz="1600" dirty="0"/>
              <a:t>T</a:t>
            </a:r>
            <a:r>
              <a:rPr lang="en-US" sz="1600" b="0" i="0" u="none" strike="noStrike" baseline="0" dirty="0"/>
              <a:t>rue inlier ratio for extracting the </a:t>
            </a:r>
            <a:r>
              <a:rPr lang="en-US" sz="1600" b="0" i="1" u="none" strike="noStrike" baseline="0" dirty="0" err="1"/>
              <a:t>i</a:t>
            </a:r>
            <a:r>
              <a:rPr lang="en-US" sz="1600" b="0" i="0" u="none" strike="noStrike" baseline="30000" dirty="0" err="1"/>
              <a:t>th</a:t>
            </a:r>
            <a:r>
              <a:rPr lang="en-US" sz="1600" b="0" i="0" u="none" strike="noStrike" baseline="0" dirty="0"/>
              <a:t> plane </a:t>
            </a:r>
            <a:r>
              <a:rPr lang="en-US" sz="1800" b="0" i="0" u="none" strike="noStrike" baseline="0" dirty="0"/>
              <a:t>: 1/(</a:t>
            </a:r>
            <a:r>
              <a:rPr lang="en-US" sz="1800" b="0" i="1" u="none" strike="noStrike" baseline="0" dirty="0"/>
              <a:t>N </a:t>
            </a:r>
            <a:r>
              <a:rPr lang="en-US" sz="1800" b="0" i="0" u="none" strike="noStrike" baseline="0" dirty="0"/>
              <a:t>+ </a:t>
            </a:r>
            <a:r>
              <a:rPr lang="en-US" sz="1800" b="0" i="1" u="none" strike="noStrike" baseline="0" dirty="0"/>
              <a:t>i</a:t>
            </a:r>
            <a:r>
              <a:rPr lang="en-US" sz="1800" b="0" i="0" u="none" strike="noStrike" baseline="0" dirty="0"/>
              <a:t>-1) for </a:t>
            </a:r>
            <a:r>
              <a:rPr lang="en-US" sz="1800" b="0" i="1" u="none" strike="noStrike" baseline="0" dirty="0" err="1"/>
              <a:t>i</a:t>
            </a:r>
            <a:r>
              <a:rPr lang="en-US" sz="1800" b="0" i="1" u="none" strike="noStrike" baseline="0" dirty="0"/>
              <a:t> </a:t>
            </a:r>
            <a:r>
              <a:rPr lang="en-US" sz="1800" b="0" i="0" u="none" strike="noStrike" baseline="0" dirty="0"/>
              <a:t>= 1</a:t>
            </a:r>
            <a:r>
              <a:rPr lang="en-US" sz="1800" b="0" i="1" u="none" strike="noStrike" baseline="0" dirty="0"/>
              <a:t>, . . . ,N</a:t>
            </a:r>
            <a:endParaRPr lang="en-US" sz="1800" dirty="0"/>
          </a:p>
          <a:p>
            <a:pPr algn="l"/>
            <a:r>
              <a:rPr lang="en-US" sz="1600" b="0" i="0" u="none" strike="noStrike" baseline="0" dirty="0"/>
              <a:t>Min # iteration for extracting outliner free plane with a confidence </a:t>
            </a:r>
            <a:r>
              <a:rPr lang="en-CA" sz="1600" b="0" i="0" u="none" strike="noStrike" baseline="0" dirty="0"/>
              <a:t>level </a:t>
            </a:r>
            <a:r>
              <a:rPr lang="el-GR" sz="1600" b="0" i="1" u="none" strike="noStrike" baseline="0" dirty="0"/>
              <a:t>η</a:t>
            </a:r>
            <a:endParaRPr lang="en-CA" sz="1600" b="0" i="1" u="none" strike="noStrike" baseline="0" dirty="0"/>
          </a:p>
          <a:p>
            <a:pPr marL="3200400" lvl="7" indent="0">
              <a:buNone/>
            </a:pPr>
            <a:r>
              <a:rPr lang="en-CA" dirty="0"/>
              <a:t>         </a:t>
            </a:r>
          </a:p>
          <a:p>
            <a:pPr marL="3200400" lvl="7" indent="0">
              <a:buNone/>
            </a:pPr>
            <a:r>
              <a:rPr lang="en-CA" dirty="0"/>
              <a:t>where, n - # of data points used for the plane</a:t>
            </a:r>
            <a:endParaRPr lang="en-CA" sz="1800" dirty="0"/>
          </a:p>
          <a:p>
            <a:r>
              <a:rPr lang="en-CA" sz="1600" dirty="0"/>
              <a:t>For </a:t>
            </a:r>
            <a:r>
              <a:rPr lang="en-CA" sz="1600" b="0" i="0" u="none" strike="noStrike" baseline="0" dirty="0"/>
              <a:t>CC-RANSAC with </a:t>
            </a:r>
            <a:r>
              <a:rPr lang="en-CA" sz="1600" dirty="0"/>
              <a:t>N planes of the stairway</a:t>
            </a:r>
            <a:r>
              <a:rPr lang="en-CA" sz="1800" dirty="0"/>
              <a:t>,</a:t>
            </a:r>
          </a:p>
          <a:p>
            <a:pPr marL="0" indent="0">
              <a:buNone/>
            </a:pPr>
            <a:endParaRPr lang="en-CA" sz="2000" dirty="0"/>
          </a:p>
          <a:p>
            <a:r>
              <a:rPr lang="en-US" sz="1600" b="0" i="0" u="none" strike="noStrike" baseline="0" dirty="0"/>
              <a:t>Similarly, the required number of RANSAC plane-fitting processes for the NCC-RANSAC</a:t>
            </a:r>
            <a:endParaRPr lang="en-CA" sz="1600" dirty="0"/>
          </a:p>
          <a:p>
            <a:endParaRPr lang="en-CA" sz="1800" dirty="0"/>
          </a:p>
          <a:p>
            <a:endParaRPr lang="en-CA" sz="1800" dirty="0"/>
          </a:p>
          <a:p>
            <a:pPr marL="0" indent="0">
              <a:buNone/>
            </a:pPr>
            <a:endParaRPr lang="en-CA" dirty="0"/>
          </a:p>
        </p:txBody>
      </p:sp>
      <p:pic>
        <p:nvPicPr>
          <p:cNvPr id="5" name="Picture 4">
            <a:extLst>
              <a:ext uri="{FF2B5EF4-FFF2-40B4-BE49-F238E27FC236}">
                <a16:creationId xmlns:a16="http://schemas.microsoft.com/office/drawing/2014/main" id="{B57217A1-4D7F-7718-B384-2D30AA85F898}"/>
              </a:ext>
            </a:extLst>
          </p:cNvPr>
          <p:cNvPicPr>
            <a:picLocks noChangeAspect="1"/>
          </p:cNvPicPr>
          <p:nvPr/>
        </p:nvPicPr>
        <p:blipFill rotWithShape="1">
          <a:blip r:embed="rId2"/>
          <a:srcRect b="14302"/>
          <a:stretch/>
        </p:blipFill>
        <p:spPr>
          <a:xfrm>
            <a:off x="944060" y="2647509"/>
            <a:ext cx="2599906" cy="716476"/>
          </a:xfrm>
          <a:prstGeom prst="rect">
            <a:avLst/>
          </a:prstGeom>
        </p:spPr>
      </p:pic>
      <p:pic>
        <p:nvPicPr>
          <p:cNvPr id="7" name="Picture 6">
            <a:extLst>
              <a:ext uri="{FF2B5EF4-FFF2-40B4-BE49-F238E27FC236}">
                <a16:creationId xmlns:a16="http://schemas.microsoft.com/office/drawing/2014/main" id="{EBBC3266-E4C4-B01A-35A0-548B6F0BF2FD}"/>
              </a:ext>
            </a:extLst>
          </p:cNvPr>
          <p:cNvPicPr>
            <a:picLocks noChangeAspect="1"/>
          </p:cNvPicPr>
          <p:nvPr/>
        </p:nvPicPr>
        <p:blipFill rotWithShape="1">
          <a:blip r:embed="rId3"/>
          <a:srcRect t="9810" b="12766"/>
          <a:stretch/>
        </p:blipFill>
        <p:spPr>
          <a:xfrm>
            <a:off x="2068588" y="3676377"/>
            <a:ext cx="3780326" cy="742024"/>
          </a:xfrm>
          <a:prstGeom prst="rect">
            <a:avLst/>
          </a:prstGeom>
        </p:spPr>
      </p:pic>
      <p:sp>
        <p:nvSpPr>
          <p:cNvPr id="9" name="TextBox 8">
            <a:extLst>
              <a:ext uri="{FF2B5EF4-FFF2-40B4-BE49-F238E27FC236}">
                <a16:creationId xmlns:a16="http://schemas.microsoft.com/office/drawing/2014/main" id="{4A8C74B4-F72C-79DB-0EB9-9F30B6AA2431}"/>
              </a:ext>
            </a:extLst>
          </p:cNvPr>
          <p:cNvSpPr txBox="1"/>
          <p:nvPr/>
        </p:nvSpPr>
        <p:spPr>
          <a:xfrm>
            <a:off x="4609206" y="3676377"/>
            <a:ext cx="179999" cy="324000"/>
          </a:xfrm>
          <a:prstGeom prst="rect">
            <a:avLst/>
          </a:prstGeom>
          <a:solidFill>
            <a:schemeClr val="bg1"/>
          </a:solidFill>
        </p:spPr>
        <p:txBody>
          <a:bodyPr wrap="square">
            <a:spAutoFit/>
          </a:bodyPr>
          <a:lstStyle/>
          <a:p>
            <a:r>
              <a:rPr lang="el-GR" sz="1800" b="0" i="1" u="none" strike="noStrike" baseline="0" dirty="0">
                <a:latin typeface="RMTMI"/>
              </a:rPr>
              <a:t>η</a:t>
            </a:r>
            <a:endParaRPr lang="en-CA" dirty="0"/>
          </a:p>
        </p:txBody>
      </p:sp>
      <p:pic>
        <p:nvPicPr>
          <p:cNvPr id="15" name="Picture 14">
            <a:extLst>
              <a:ext uri="{FF2B5EF4-FFF2-40B4-BE49-F238E27FC236}">
                <a16:creationId xmlns:a16="http://schemas.microsoft.com/office/drawing/2014/main" id="{357CF0CA-7D4A-735A-5E3D-53E89A8BD492}"/>
              </a:ext>
            </a:extLst>
          </p:cNvPr>
          <p:cNvPicPr>
            <a:picLocks noChangeAspect="1"/>
          </p:cNvPicPr>
          <p:nvPr/>
        </p:nvPicPr>
        <p:blipFill rotWithShape="1">
          <a:blip r:embed="rId4"/>
          <a:srcRect l="1887"/>
          <a:stretch/>
        </p:blipFill>
        <p:spPr>
          <a:xfrm>
            <a:off x="2020269" y="4801032"/>
            <a:ext cx="4262674" cy="801531"/>
          </a:xfrm>
          <a:prstGeom prst="rect">
            <a:avLst/>
          </a:prstGeom>
        </p:spPr>
      </p:pic>
      <p:pic>
        <p:nvPicPr>
          <p:cNvPr id="16" name="Picture 15">
            <a:extLst>
              <a:ext uri="{FF2B5EF4-FFF2-40B4-BE49-F238E27FC236}">
                <a16:creationId xmlns:a16="http://schemas.microsoft.com/office/drawing/2014/main" id="{27024CDF-B394-AB52-7E29-801E2DDEAAFE}"/>
              </a:ext>
            </a:extLst>
          </p:cNvPr>
          <p:cNvPicPr>
            <a:picLocks noChangeAspect="1"/>
          </p:cNvPicPr>
          <p:nvPr/>
        </p:nvPicPr>
        <p:blipFill>
          <a:blip r:embed="rId5"/>
          <a:stretch>
            <a:fillRect/>
          </a:stretch>
        </p:blipFill>
        <p:spPr>
          <a:xfrm>
            <a:off x="2787407" y="5617994"/>
            <a:ext cx="3386480" cy="533401"/>
          </a:xfrm>
          <a:prstGeom prst="rect">
            <a:avLst/>
          </a:prstGeom>
        </p:spPr>
      </p:pic>
      <p:sp>
        <p:nvSpPr>
          <p:cNvPr id="17" name="TextBox 16">
            <a:extLst>
              <a:ext uri="{FF2B5EF4-FFF2-40B4-BE49-F238E27FC236}">
                <a16:creationId xmlns:a16="http://schemas.microsoft.com/office/drawing/2014/main" id="{202AA6C3-142A-2D99-3DC8-AF4F04813494}"/>
              </a:ext>
            </a:extLst>
          </p:cNvPr>
          <p:cNvSpPr txBox="1"/>
          <p:nvPr/>
        </p:nvSpPr>
        <p:spPr>
          <a:xfrm>
            <a:off x="2020269" y="5720102"/>
            <a:ext cx="1060752" cy="338554"/>
          </a:xfrm>
          <a:prstGeom prst="rect">
            <a:avLst/>
          </a:prstGeom>
          <a:noFill/>
        </p:spPr>
        <p:txBody>
          <a:bodyPr wrap="square">
            <a:spAutoFit/>
          </a:bodyPr>
          <a:lstStyle/>
          <a:p>
            <a:r>
              <a:rPr lang="en-CA" sz="1600" b="0" i="0" u="none" strike="noStrike" baseline="0" dirty="0">
                <a:latin typeface="Times-Roman"/>
              </a:rPr>
              <a:t>where</a:t>
            </a:r>
            <a:endParaRPr lang="en-CA" sz="1600" dirty="0"/>
          </a:p>
        </p:txBody>
      </p:sp>
    </p:spTree>
    <p:extLst>
      <p:ext uri="{BB962C8B-B14F-4D97-AF65-F5344CB8AC3E}">
        <p14:creationId xmlns:p14="http://schemas.microsoft.com/office/powerpoint/2010/main" val="18087665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EC05-D8CB-B482-3C64-EF64E9776724}"/>
              </a:ext>
            </a:extLst>
          </p:cNvPr>
          <p:cNvSpPr>
            <a:spLocks noGrp="1"/>
          </p:cNvSpPr>
          <p:nvPr>
            <p:ph type="title"/>
          </p:nvPr>
        </p:nvSpPr>
        <p:spPr/>
        <p:txBody>
          <a:bodyPr/>
          <a:lstStyle/>
          <a:p>
            <a:r>
              <a:rPr lang="en-CA" dirty="0"/>
              <a:t>Normal Coherence CC-RANSAC (NCC-RANSAC) [6]</a:t>
            </a:r>
          </a:p>
        </p:txBody>
      </p:sp>
      <p:sp>
        <p:nvSpPr>
          <p:cNvPr id="3" name="Content Placeholder 2">
            <a:extLst>
              <a:ext uri="{FF2B5EF4-FFF2-40B4-BE49-F238E27FC236}">
                <a16:creationId xmlns:a16="http://schemas.microsoft.com/office/drawing/2014/main" id="{C6F97D70-C449-41C7-3403-DFBD310F1C20}"/>
              </a:ext>
            </a:extLst>
          </p:cNvPr>
          <p:cNvSpPr>
            <a:spLocks noGrp="1"/>
          </p:cNvSpPr>
          <p:nvPr>
            <p:ph idx="1"/>
          </p:nvPr>
        </p:nvSpPr>
        <p:spPr/>
        <p:txBody>
          <a:bodyPr>
            <a:normAutofit/>
          </a:bodyPr>
          <a:lstStyle/>
          <a:p>
            <a:r>
              <a:rPr lang="en-CA" sz="1600" u="none" strike="noStrike" baseline="0" dirty="0"/>
              <a:t>Quality of Extracted Planes</a:t>
            </a:r>
          </a:p>
          <a:p>
            <a:pPr lvl="1"/>
            <a:r>
              <a:rPr lang="en-CA" sz="1600" dirty="0"/>
              <a:t>Plane fitting error</a:t>
            </a:r>
          </a:p>
          <a:p>
            <a:pPr marL="2286000" lvl="5" indent="0">
              <a:buNone/>
            </a:pPr>
            <a:r>
              <a:rPr lang="en-CA" sz="1600" dirty="0"/>
              <a:t>	M - # data points in plane</a:t>
            </a:r>
          </a:p>
          <a:p>
            <a:pPr marL="2286000" lvl="5" indent="0">
              <a:buNone/>
            </a:pPr>
            <a:r>
              <a:rPr lang="en-CA" sz="1600" dirty="0"/>
              <a:t>	d</a:t>
            </a:r>
            <a:r>
              <a:rPr lang="en-CA" sz="1600" baseline="-25000" dirty="0"/>
              <a:t>i </a:t>
            </a:r>
            <a:r>
              <a:rPr lang="en-CA" sz="1600" dirty="0"/>
              <a:t>- </a:t>
            </a:r>
            <a:r>
              <a:rPr lang="en-US" sz="1600" i="0" u="none" strike="noStrike" baseline="0" dirty="0"/>
              <a:t>distance from the </a:t>
            </a:r>
            <a:r>
              <a:rPr lang="en-US" sz="1600" i="1" u="none" strike="noStrike" baseline="0" dirty="0" err="1"/>
              <a:t>i</a:t>
            </a:r>
            <a:r>
              <a:rPr lang="en-US" sz="1600" i="0" u="none" strike="noStrike" baseline="30000" dirty="0" err="1"/>
              <a:t>th</a:t>
            </a:r>
            <a:r>
              <a:rPr lang="en-US" sz="1600" i="0" u="none" strike="noStrike" baseline="0" dirty="0"/>
              <a:t> data point to the plane</a:t>
            </a:r>
            <a:endParaRPr lang="en-CA" sz="1600" dirty="0"/>
          </a:p>
          <a:p>
            <a:pPr lvl="1"/>
            <a:r>
              <a:rPr lang="en-CA" sz="1600" dirty="0"/>
              <a:t>With ground truth data</a:t>
            </a:r>
          </a:p>
          <a:p>
            <a:pPr lvl="2"/>
            <a:r>
              <a:rPr lang="en-CA" sz="1600" i="1" u="none" strike="noStrike" baseline="0" dirty="0"/>
              <a:t>e</a:t>
            </a:r>
            <a:r>
              <a:rPr lang="en-CA" sz="1600" i="1" u="none" strike="noStrike" baseline="-25000" dirty="0"/>
              <a:t>t</a:t>
            </a:r>
            <a:r>
              <a:rPr lang="en-CA" sz="1600" i="1" u="none" strike="noStrike" baseline="0" dirty="0"/>
              <a:t> </a:t>
            </a:r>
            <a:r>
              <a:rPr lang="en-CA" sz="1600" i="0" u="none" strike="noStrike" baseline="0" dirty="0"/>
              <a:t>is calculated</a:t>
            </a:r>
            <a:r>
              <a:rPr lang="en-US" sz="1600" i="0" u="none" strike="noStrike" baseline="0" dirty="0"/>
              <a:t> using the above </a:t>
            </a:r>
            <a:r>
              <a:rPr lang="en-US" sz="1600" dirty="0"/>
              <a:t>eqn. </a:t>
            </a:r>
            <a:r>
              <a:rPr lang="en-CA" sz="1600" dirty="0"/>
              <a:t>d</a:t>
            </a:r>
            <a:r>
              <a:rPr lang="en-CA" sz="1600" baseline="-25000" dirty="0"/>
              <a:t>i</a:t>
            </a:r>
            <a:r>
              <a:rPr lang="en-US" sz="1600" baseline="-25000" dirty="0"/>
              <a:t>, </a:t>
            </a:r>
            <a:r>
              <a:rPr lang="en-US" sz="1600" i="0" u="none" strike="noStrike" baseline="0" dirty="0"/>
              <a:t>distances from the ground truth data points to the extracted plane</a:t>
            </a:r>
          </a:p>
          <a:p>
            <a:pPr lvl="2"/>
            <a:r>
              <a:rPr lang="en-US" sz="1600" i="1" u="none" strike="noStrike" baseline="0" dirty="0" err="1"/>
              <a:t>ξ</a:t>
            </a:r>
            <a:r>
              <a:rPr lang="en-US" sz="1600" i="1" u="none" strike="noStrike" baseline="-25000" dirty="0" err="1"/>
              <a:t>n</a:t>
            </a:r>
            <a:r>
              <a:rPr lang="en-US" sz="1600" i="1" u="none" strike="noStrike" baseline="0" dirty="0"/>
              <a:t> </a:t>
            </a:r>
            <a:r>
              <a:rPr lang="en-US" sz="1600" i="0" u="none" strike="noStrike" baseline="0" dirty="0"/>
              <a:t>is </a:t>
            </a:r>
            <a:r>
              <a:rPr lang="en-CA" sz="1600" dirty="0"/>
              <a:t>∠  </a:t>
            </a:r>
            <a:r>
              <a:rPr lang="en-US" sz="1600" i="0" u="none" strike="noStrike" baseline="0" dirty="0"/>
              <a:t>the normal of the extracted plane and ground truth plane</a:t>
            </a:r>
            <a:endParaRPr lang="en-CA" sz="1600" dirty="0"/>
          </a:p>
        </p:txBody>
      </p:sp>
      <p:pic>
        <p:nvPicPr>
          <p:cNvPr id="5" name="Picture 4">
            <a:extLst>
              <a:ext uri="{FF2B5EF4-FFF2-40B4-BE49-F238E27FC236}">
                <a16:creationId xmlns:a16="http://schemas.microsoft.com/office/drawing/2014/main" id="{09CB8036-9D2E-C5CC-885F-0EDE2BF56C45}"/>
              </a:ext>
            </a:extLst>
          </p:cNvPr>
          <p:cNvPicPr>
            <a:picLocks noChangeAspect="1"/>
          </p:cNvPicPr>
          <p:nvPr/>
        </p:nvPicPr>
        <p:blipFill>
          <a:blip r:embed="rId3"/>
          <a:stretch>
            <a:fillRect/>
          </a:stretch>
        </p:blipFill>
        <p:spPr>
          <a:xfrm>
            <a:off x="1103069" y="2209679"/>
            <a:ext cx="1512038" cy="630789"/>
          </a:xfrm>
          <a:prstGeom prst="rect">
            <a:avLst/>
          </a:prstGeom>
        </p:spPr>
      </p:pic>
    </p:spTree>
    <p:extLst>
      <p:ext uri="{BB962C8B-B14F-4D97-AF65-F5344CB8AC3E}">
        <p14:creationId xmlns:p14="http://schemas.microsoft.com/office/powerpoint/2010/main" val="10938512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8903-B295-816C-8C3E-0C1CDCC51912}"/>
              </a:ext>
            </a:extLst>
          </p:cNvPr>
          <p:cNvSpPr>
            <a:spLocks noGrp="1"/>
          </p:cNvSpPr>
          <p:nvPr>
            <p:ph type="title"/>
          </p:nvPr>
        </p:nvSpPr>
        <p:spPr/>
        <p:txBody>
          <a:bodyPr/>
          <a:lstStyle/>
          <a:p>
            <a:r>
              <a:rPr lang="en-CA" dirty="0"/>
              <a:t>Normal Coherence CC-RANSAC (NCC-RANSAC) [6]</a:t>
            </a:r>
          </a:p>
        </p:txBody>
      </p:sp>
      <p:sp>
        <p:nvSpPr>
          <p:cNvPr id="3" name="Content Placeholder 2">
            <a:extLst>
              <a:ext uri="{FF2B5EF4-FFF2-40B4-BE49-F238E27FC236}">
                <a16:creationId xmlns:a16="http://schemas.microsoft.com/office/drawing/2014/main" id="{C6D249AB-D1B6-7A10-A2E1-8A4713341A17}"/>
              </a:ext>
            </a:extLst>
          </p:cNvPr>
          <p:cNvSpPr>
            <a:spLocks noGrp="1"/>
          </p:cNvSpPr>
          <p:nvPr>
            <p:ph idx="1"/>
          </p:nvPr>
        </p:nvSpPr>
        <p:spPr/>
        <p:txBody>
          <a:bodyPr>
            <a:normAutofit/>
          </a:bodyPr>
          <a:lstStyle/>
          <a:p>
            <a:r>
              <a:rPr lang="en-CA" sz="1600" dirty="0"/>
              <a:t>Advantages</a:t>
            </a:r>
          </a:p>
          <a:p>
            <a:pPr marL="914400" lvl="1" indent="-457200">
              <a:buAutoNum type="arabicPeriod"/>
            </a:pPr>
            <a:r>
              <a:rPr lang="en-CA" sz="1600" dirty="0"/>
              <a:t>Computationally efficient than CC-RANSAC</a:t>
            </a:r>
          </a:p>
          <a:p>
            <a:pPr marL="914400" lvl="1" indent="-457200">
              <a:buAutoNum type="arabicPeriod"/>
            </a:pPr>
            <a:r>
              <a:rPr lang="en-US" sz="1600" b="0" i="0" u="none" strike="noStrike" baseline="0" dirty="0"/>
              <a:t>free of the over-extraction problem of the existing RANSAC method and its variants</a:t>
            </a:r>
          </a:p>
          <a:p>
            <a:pPr marL="914400" lvl="1" indent="-457200">
              <a:buAutoNum type="arabicPeriod"/>
            </a:pPr>
            <a:r>
              <a:rPr lang="en-CA" sz="1600" b="0" i="0" u="none" strike="noStrike" baseline="0" dirty="0"/>
              <a:t>The experimental </a:t>
            </a:r>
            <a:r>
              <a:rPr lang="en-US" sz="1600" b="0" i="0" u="none" strike="noStrike" baseline="0" dirty="0"/>
              <a:t>results demonstrate that the NCC-RANSAC method has a very high rate of success (close to 100%) in PE.</a:t>
            </a:r>
          </a:p>
          <a:p>
            <a:pPr marL="914400" lvl="1" indent="-457200">
              <a:buAutoNum type="arabicPeriod"/>
            </a:pPr>
            <a:r>
              <a:rPr lang="en-CA" sz="1600" dirty="0"/>
              <a:t>H</a:t>
            </a:r>
            <a:r>
              <a:rPr lang="en-CA" sz="1600" b="0" i="0" u="none" strike="noStrike" baseline="0" dirty="0"/>
              <a:t>igh parallelism and is suitable for parallel computing.</a:t>
            </a:r>
            <a:endParaRPr lang="en-CA" sz="1600" dirty="0"/>
          </a:p>
        </p:txBody>
      </p:sp>
    </p:spTree>
    <p:extLst>
      <p:ext uri="{BB962C8B-B14F-4D97-AF65-F5344CB8AC3E}">
        <p14:creationId xmlns:p14="http://schemas.microsoft.com/office/powerpoint/2010/main" val="18139898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32AC-8A35-BA4E-4886-CCF27BD97426}"/>
              </a:ext>
            </a:extLst>
          </p:cNvPr>
          <p:cNvSpPr>
            <a:spLocks noGrp="1"/>
          </p:cNvSpPr>
          <p:nvPr>
            <p:ph type="title"/>
          </p:nvPr>
        </p:nvSpPr>
        <p:spPr/>
        <p:txBody>
          <a:bodyPr>
            <a:normAutofit/>
          </a:bodyPr>
          <a:lstStyle/>
          <a:p>
            <a:r>
              <a:rPr lang="en-CA" dirty="0"/>
              <a:t>Feature from Planar Patch[7]</a:t>
            </a:r>
          </a:p>
        </p:txBody>
      </p:sp>
      <p:sp>
        <p:nvSpPr>
          <p:cNvPr id="3" name="Content Placeholder 2">
            <a:extLst>
              <a:ext uri="{FF2B5EF4-FFF2-40B4-BE49-F238E27FC236}">
                <a16:creationId xmlns:a16="http://schemas.microsoft.com/office/drawing/2014/main" id="{EDF4D302-2FBD-7777-7B24-4EDD438E7200}"/>
              </a:ext>
            </a:extLst>
          </p:cNvPr>
          <p:cNvSpPr>
            <a:spLocks noGrp="1"/>
          </p:cNvSpPr>
          <p:nvPr>
            <p:ph idx="1"/>
          </p:nvPr>
        </p:nvSpPr>
        <p:spPr/>
        <p:txBody>
          <a:bodyPr>
            <a:noAutofit/>
          </a:bodyPr>
          <a:lstStyle/>
          <a:p>
            <a:r>
              <a:rPr lang="en-CA" sz="1600" dirty="0"/>
              <a:t>Basic Features – patch’s intrinsic attributes</a:t>
            </a:r>
          </a:p>
          <a:p>
            <a:pPr lvl="1"/>
            <a:r>
              <a:rPr lang="en-CA" sz="1600" dirty="0"/>
              <a:t>Orientation, Area, Height</a:t>
            </a:r>
          </a:p>
          <a:p>
            <a:pPr lvl="1"/>
            <a:r>
              <a:rPr lang="en-CA" sz="1600" dirty="0"/>
              <a:t>Orientation –                                                   </a:t>
            </a:r>
            <a:endParaRPr lang="en-US" sz="1600" b="0" i="0" u="none" strike="noStrike" baseline="0" dirty="0">
              <a:solidFill>
                <a:srgbClr val="000000"/>
              </a:solidFill>
            </a:endParaRPr>
          </a:p>
          <a:p>
            <a:pPr marL="457200" lvl="1" indent="0">
              <a:buNone/>
            </a:pPr>
            <a:r>
              <a:rPr lang="en-US" sz="1600" b="0" i="0" u="none" strike="noStrike" baseline="0" dirty="0">
                <a:solidFill>
                  <a:srgbClr val="000000"/>
                </a:solidFill>
              </a:rPr>
              <a:t>					</a:t>
            </a:r>
          </a:p>
          <a:p>
            <a:pPr lvl="1"/>
            <a:r>
              <a:rPr lang="en-CA" sz="1600" dirty="0">
                <a:solidFill>
                  <a:srgbClr val="000000"/>
                </a:solidFill>
              </a:rPr>
              <a:t>Area – 			</a:t>
            </a:r>
          </a:p>
          <a:p>
            <a:pPr marL="457200" lvl="1" indent="0">
              <a:buNone/>
            </a:pPr>
            <a:r>
              <a:rPr lang="en-CA" sz="1600" dirty="0">
                <a:solidFill>
                  <a:srgbClr val="000000"/>
                </a:solidFill>
              </a:rPr>
              <a:t>	</a:t>
            </a:r>
          </a:p>
          <a:p>
            <a:pPr marL="457200" lvl="1" indent="0">
              <a:buNone/>
            </a:pPr>
            <a:endParaRPr lang="en-CA" sz="1600" dirty="0">
              <a:solidFill>
                <a:srgbClr val="000000"/>
              </a:solidFill>
            </a:endParaRPr>
          </a:p>
          <a:p>
            <a:pPr lvl="1"/>
            <a:endParaRPr lang="en-CA" sz="1600" dirty="0">
              <a:solidFill>
                <a:srgbClr val="000000"/>
              </a:solidFill>
            </a:endParaRPr>
          </a:p>
          <a:p>
            <a:pPr lvl="1"/>
            <a:r>
              <a:rPr lang="en-CA" sz="1600" dirty="0">
                <a:solidFill>
                  <a:srgbClr val="000000"/>
                </a:solidFill>
              </a:rPr>
              <a:t>Height- </a:t>
            </a:r>
            <a:endParaRPr lang="en-US" sz="1600" dirty="0">
              <a:solidFill>
                <a:srgbClr val="000000"/>
              </a:solidFill>
            </a:endParaRPr>
          </a:p>
        </p:txBody>
      </p:sp>
      <p:pic>
        <p:nvPicPr>
          <p:cNvPr id="9" name="Picture 8">
            <a:extLst>
              <a:ext uri="{FF2B5EF4-FFF2-40B4-BE49-F238E27FC236}">
                <a16:creationId xmlns:a16="http://schemas.microsoft.com/office/drawing/2014/main" id="{0BD8C44D-494A-7367-9726-E9125A6BD3FA}"/>
              </a:ext>
            </a:extLst>
          </p:cNvPr>
          <p:cNvPicPr>
            <a:picLocks noChangeAspect="1"/>
          </p:cNvPicPr>
          <p:nvPr/>
        </p:nvPicPr>
        <p:blipFill>
          <a:blip r:embed="rId2"/>
          <a:stretch>
            <a:fillRect/>
          </a:stretch>
        </p:blipFill>
        <p:spPr>
          <a:xfrm>
            <a:off x="2398385" y="2313373"/>
            <a:ext cx="1739754" cy="412047"/>
          </a:xfrm>
          <a:prstGeom prst="rect">
            <a:avLst/>
          </a:prstGeom>
        </p:spPr>
      </p:pic>
      <p:pic>
        <p:nvPicPr>
          <p:cNvPr id="11" name="Picture 10">
            <a:extLst>
              <a:ext uri="{FF2B5EF4-FFF2-40B4-BE49-F238E27FC236}">
                <a16:creationId xmlns:a16="http://schemas.microsoft.com/office/drawing/2014/main" id="{ACF33FBC-05AC-96B3-1853-D24FD97EB4AD}"/>
              </a:ext>
            </a:extLst>
          </p:cNvPr>
          <p:cNvPicPr>
            <a:picLocks noChangeAspect="1"/>
          </p:cNvPicPr>
          <p:nvPr/>
        </p:nvPicPr>
        <p:blipFill>
          <a:blip r:embed="rId3"/>
          <a:stretch>
            <a:fillRect/>
          </a:stretch>
        </p:blipFill>
        <p:spPr>
          <a:xfrm>
            <a:off x="1746470" y="3100899"/>
            <a:ext cx="2819507" cy="528658"/>
          </a:xfrm>
          <a:prstGeom prst="rect">
            <a:avLst/>
          </a:prstGeom>
        </p:spPr>
      </p:pic>
      <p:sp>
        <p:nvSpPr>
          <p:cNvPr id="13" name="TextBox 12">
            <a:extLst>
              <a:ext uri="{FF2B5EF4-FFF2-40B4-BE49-F238E27FC236}">
                <a16:creationId xmlns:a16="http://schemas.microsoft.com/office/drawing/2014/main" id="{FB323DCD-D362-CB0E-1C10-DF25B41B47A3}"/>
              </a:ext>
            </a:extLst>
          </p:cNvPr>
          <p:cNvSpPr txBox="1"/>
          <p:nvPr/>
        </p:nvSpPr>
        <p:spPr>
          <a:xfrm>
            <a:off x="1787662" y="3531008"/>
            <a:ext cx="7104185" cy="1077218"/>
          </a:xfrm>
          <a:prstGeom prst="rect">
            <a:avLst/>
          </a:prstGeom>
          <a:noFill/>
        </p:spPr>
        <p:txBody>
          <a:bodyPr wrap="square">
            <a:spAutoFit/>
          </a:bodyPr>
          <a:lstStyle/>
          <a:p>
            <a:r>
              <a:rPr lang="en-US" sz="1600" dirty="0">
                <a:solidFill>
                  <a:srgbClr val="000000"/>
                </a:solidFill>
                <a:latin typeface="Times New Roman" panose="02020603050405020304" pitchFamily="18" charset="0"/>
              </a:rPr>
              <a:t>w</a:t>
            </a:r>
            <a:r>
              <a:rPr lang="en-US" sz="1600" b="0" i="0" u="none" strike="noStrike" baseline="0" dirty="0">
                <a:solidFill>
                  <a:srgbClr val="000000"/>
                </a:solidFill>
                <a:latin typeface="Times New Roman" panose="02020603050405020304" pitchFamily="18" charset="0"/>
              </a:rPr>
              <a:t>here,</a:t>
            </a:r>
          </a:p>
          <a:p>
            <a:r>
              <a:rPr lang="en-US" sz="1600" b="0" i="0" u="none" strike="noStrike" baseline="0" dirty="0" err="1">
                <a:solidFill>
                  <a:srgbClr val="000000"/>
                </a:solidFill>
                <a:latin typeface="Times New Roman" panose="02020603050405020304" pitchFamily="18" charset="0"/>
              </a:rPr>
              <a:t>d</a:t>
            </a:r>
            <a:r>
              <a:rPr lang="en-US" sz="1600" b="0" i="0" u="none" strike="noStrike" baseline="-25000" dirty="0" err="1">
                <a:solidFill>
                  <a:srgbClr val="000000"/>
                </a:solidFill>
                <a:latin typeface="Times New Roman" panose="02020603050405020304" pitchFamily="18" charset="0"/>
              </a:rPr>
              <a:t>ij</a:t>
            </a:r>
            <a:r>
              <a:rPr lang="en-US" sz="1600" b="0" i="0" u="none" strike="noStrike" baseline="0" dirty="0">
                <a:solidFill>
                  <a:srgbClr val="000000"/>
                </a:solidFill>
                <a:latin typeface="Times New Roman" panose="02020603050405020304" pitchFamily="18" charset="0"/>
              </a:rPr>
              <a:t> </a:t>
            </a:r>
            <a:r>
              <a:rPr lang="en-US" sz="1600" dirty="0">
                <a:solidFill>
                  <a:srgbClr val="00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distance from the </a:t>
            </a:r>
            <a:r>
              <a:rPr lang="en-US" sz="1600" b="0" i="1" u="none" strike="noStrike" baseline="0" dirty="0" err="1">
                <a:solidFill>
                  <a:srgbClr val="000000"/>
                </a:solidFill>
                <a:latin typeface="Times New Roman" panose="02020603050405020304" pitchFamily="18" charset="0"/>
              </a:rPr>
              <a:t>j</a:t>
            </a:r>
            <a:r>
              <a:rPr lang="en-US" sz="1600" b="0" i="1" u="none" strike="noStrike" baseline="30000" dirty="0" err="1">
                <a:solidFill>
                  <a:srgbClr val="000000"/>
                </a:solidFill>
                <a:latin typeface="Times New Roman" panose="02020603050405020304" pitchFamily="18" charset="0"/>
              </a:rPr>
              <a:t>th</a:t>
            </a:r>
            <a:r>
              <a:rPr lang="en-US" sz="1600" b="0" i="1" u="none" strike="noStrike" baseline="0" dirty="0">
                <a:solidFill>
                  <a:srgbClr val="00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point of the patch to the camera,</a:t>
            </a:r>
          </a:p>
          <a:p>
            <a:r>
              <a:rPr lang="en-US" sz="1600" b="0" i="1" u="none" strike="noStrike" baseline="0" dirty="0">
                <a:solidFill>
                  <a:srgbClr val="000000"/>
                </a:solidFill>
                <a:latin typeface="Times New Roman" panose="02020603050405020304" pitchFamily="18" charset="0"/>
              </a:rPr>
              <a:t>h </a:t>
            </a:r>
            <a:r>
              <a:rPr lang="en-US" sz="1600" dirty="0">
                <a:solidFill>
                  <a:srgbClr val="000000"/>
                </a:solidFill>
                <a:latin typeface="Times New Roman" panose="02020603050405020304" pitchFamily="18" charset="0"/>
              </a:rPr>
              <a:t>-</a:t>
            </a:r>
            <a:r>
              <a:rPr lang="en-US" sz="1600" b="0" i="0" u="none" strike="noStrike" baseline="0" dirty="0">
                <a:solidFill>
                  <a:srgbClr val="000000"/>
                </a:solidFill>
                <a:latin typeface="Times New Roman" panose="02020603050405020304" pitchFamily="18" charset="0"/>
              </a:rPr>
              <a:t> pixel width/pitch of the camera, </a:t>
            </a:r>
          </a:p>
          <a:p>
            <a:r>
              <a:rPr lang="en-US" sz="1600" b="0" i="1" u="none" strike="noStrike" baseline="0" dirty="0">
                <a:solidFill>
                  <a:srgbClr val="000000"/>
                </a:solidFill>
                <a:latin typeface="Times New Roman" panose="02020603050405020304" pitchFamily="18" charset="0"/>
              </a:rPr>
              <a:t>f </a:t>
            </a:r>
            <a:r>
              <a:rPr lang="en-US" sz="1600" dirty="0">
                <a:solidFill>
                  <a:srgbClr val="000000"/>
                </a:solidFill>
                <a:latin typeface="Times New Roman" panose="02020603050405020304" pitchFamily="18" charset="0"/>
              </a:rPr>
              <a:t>-</a:t>
            </a:r>
            <a:r>
              <a:rPr lang="en-US" sz="1600" b="0" i="0" u="none" strike="noStrike" baseline="0" dirty="0">
                <a:solidFill>
                  <a:srgbClr val="000000"/>
                </a:solidFill>
                <a:latin typeface="Times New Roman" panose="02020603050405020304" pitchFamily="18" charset="0"/>
              </a:rPr>
              <a:t> camera’s focal length </a:t>
            </a:r>
            <a:endParaRPr lang="en-CA" sz="1600" dirty="0"/>
          </a:p>
        </p:txBody>
      </p:sp>
      <p:pic>
        <p:nvPicPr>
          <p:cNvPr id="15" name="Picture 14">
            <a:extLst>
              <a:ext uri="{FF2B5EF4-FFF2-40B4-BE49-F238E27FC236}">
                <a16:creationId xmlns:a16="http://schemas.microsoft.com/office/drawing/2014/main" id="{0C3E8068-BFB8-2E94-485F-C7D52568880B}"/>
              </a:ext>
            </a:extLst>
          </p:cNvPr>
          <p:cNvPicPr>
            <a:picLocks noChangeAspect="1"/>
          </p:cNvPicPr>
          <p:nvPr/>
        </p:nvPicPr>
        <p:blipFill>
          <a:blip r:embed="rId4"/>
          <a:stretch>
            <a:fillRect/>
          </a:stretch>
        </p:blipFill>
        <p:spPr>
          <a:xfrm>
            <a:off x="1871177" y="4902532"/>
            <a:ext cx="2349986" cy="542305"/>
          </a:xfrm>
          <a:prstGeom prst="rect">
            <a:avLst/>
          </a:prstGeom>
        </p:spPr>
      </p:pic>
      <p:sp>
        <p:nvSpPr>
          <p:cNvPr id="17" name="TextBox 16">
            <a:extLst>
              <a:ext uri="{FF2B5EF4-FFF2-40B4-BE49-F238E27FC236}">
                <a16:creationId xmlns:a16="http://schemas.microsoft.com/office/drawing/2014/main" id="{9EEA1C91-06B9-9EE7-06A0-302816C4B6AC}"/>
              </a:ext>
            </a:extLst>
          </p:cNvPr>
          <p:cNvSpPr txBox="1"/>
          <p:nvPr/>
        </p:nvSpPr>
        <p:spPr>
          <a:xfrm>
            <a:off x="1874839" y="5323644"/>
            <a:ext cx="6096000" cy="830997"/>
          </a:xfrm>
          <a:prstGeom prst="rect">
            <a:avLst/>
          </a:prstGeom>
          <a:noFill/>
        </p:spPr>
        <p:txBody>
          <a:bodyPr wrap="square">
            <a:spAutoFit/>
          </a:bodyPr>
          <a:lstStyle/>
          <a:p>
            <a:r>
              <a:rPr lang="en-US" sz="1600" dirty="0">
                <a:solidFill>
                  <a:srgbClr val="000000"/>
                </a:solidFill>
                <a:latin typeface="Times New Roman" panose="02020603050405020304" pitchFamily="18" charset="0"/>
              </a:rPr>
              <a:t>w</a:t>
            </a:r>
            <a:r>
              <a:rPr lang="en-US" sz="1600" b="0" i="0" u="none" strike="noStrike" baseline="0" dirty="0">
                <a:solidFill>
                  <a:srgbClr val="000000"/>
                </a:solidFill>
                <a:latin typeface="Times New Roman" panose="02020603050405020304" pitchFamily="18" charset="0"/>
              </a:rPr>
              <a:t>here,</a:t>
            </a:r>
          </a:p>
          <a:p>
            <a:r>
              <a:rPr lang="en-US" sz="1600" dirty="0" err="1">
                <a:solidFill>
                  <a:srgbClr val="000000"/>
                </a:solidFill>
                <a:latin typeface="Times New Roman" panose="02020603050405020304" pitchFamily="18" charset="0"/>
              </a:rPr>
              <a:t>z</a:t>
            </a:r>
            <a:r>
              <a:rPr lang="en-US" sz="1600" b="0" i="0" u="none" strike="noStrike" baseline="-25000" dirty="0" err="1">
                <a:solidFill>
                  <a:srgbClr val="000000"/>
                </a:solidFill>
                <a:latin typeface="Times New Roman" panose="02020603050405020304" pitchFamily="18" charset="0"/>
              </a:rPr>
              <a:t>ij</a:t>
            </a:r>
            <a:r>
              <a:rPr lang="en-US" sz="1600" b="0" i="0" u="none" strike="noStrike" baseline="0" dirty="0">
                <a:solidFill>
                  <a:srgbClr val="000000"/>
                </a:solidFill>
                <a:latin typeface="Times New Roman" panose="02020603050405020304" pitchFamily="18" charset="0"/>
              </a:rPr>
              <a:t> - </a:t>
            </a:r>
            <a:r>
              <a:rPr lang="en-US" sz="1600" b="0" i="1" u="none" strike="noStrike" baseline="0" dirty="0">
                <a:solidFill>
                  <a:srgbClr val="000000"/>
                </a:solidFill>
                <a:latin typeface="Times New Roman" panose="02020603050405020304" pitchFamily="18" charset="0"/>
              </a:rPr>
              <a:t>z </a:t>
            </a:r>
            <a:r>
              <a:rPr lang="en-US" sz="1600" b="0" i="0" u="none" strike="noStrike" baseline="0" dirty="0">
                <a:solidFill>
                  <a:srgbClr val="000000"/>
                </a:solidFill>
                <a:latin typeface="Times New Roman" panose="02020603050405020304" pitchFamily="18" charset="0"/>
              </a:rPr>
              <a:t>coordinate of the </a:t>
            </a:r>
            <a:r>
              <a:rPr lang="en-US" sz="1600" b="0" i="1" u="none" strike="noStrike" baseline="0" dirty="0" err="1">
                <a:solidFill>
                  <a:srgbClr val="000000"/>
                </a:solidFill>
                <a:latin typeface="Times New Roman" panose="02020603050405020304" pitchFamily="18" charset="0"/>
              </a:rPr>
              <a:t>j</a:t>
            </a:r>
            <a:r>
              <a:rPr lang="en-US" sz="1600" b="0" i="1" u="none" strike="noStrike" baseline="30000" dirty="0" err="1">
                <a:solidFill>
                  <a:srgbClr val="000000"/>
                </a:solidFill>
                <a:latin typeface="Times New Roman" panose="02020603050405020304" pitchFamily="18" charset="0"/>
              </a:rPr>
              <a:t>th</a:t>
            </a:r>
            <a:r>
              <a:rPr lang="en-US" sz="1600" b="0" i="1" u="none" strike="noStrike" baseline="30000" dirty="0">
                <a:solidFill>
                  <a:srgbClr val="000000"/>
                </a:solidFill>
                <a:latin typeface="Times New Roman" panose="02020603050405020304" pitchFamily="18" charset="0"/>
              </a:rPr>
              <a:t> </a:t>
            </a:r>
            <a:r>
              <a:rPr lang="en-US" sz="1600" b="0" i="1" u="none" strike="noStrike" baseline="0" dirty="0">
                <a:solidFill>
                  <a:srgbClr val="00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point,</a:t>
            </a:r>
          </a:p>
          <a:p>
            <a:r>
              <a:rPr lang="en-US" sz="1600" b="0" i="1" u="none" strike="noStrike" baseline="0" dirty="0">
                <a:solidFill>
                  <a:srgbClr val="000000"/>
                </a:solidFill>
                <a:latin typeface="Times New Roman" panose="02020603050405020304" pitchFamily="18" charset="0"/>
              </a:rPr>
              <a:t>K </a:t>
            </a:r>
            <a:r>
              <a:rPr lang="en-US" sz="1600" dirty="0">
                <a:solidFill>
                  <a:srgbClr val="000000"/>
                </a:solidFill>
                <a:latin typeface="Times New Roman" panose="02020603050405020304" pitchFamily="18" charset="0"/>
              </a:rPr>
              <a:t>-</a:t>
            </a:r>
            <a:r>
              <a:rPr lang="en-US" sz="1600" b="0" i="0" u="none" strike="noStrike" baseline="0" dirty="0">
                <a:solidFill>
                  <a:srgbClr val="000000"/>
                </a:solidFill>
                <a:latin typeface="Times New Roman" panose="02020603050405020304" pitchFamily="18" charset="0"/>
              </a:rPr>
              <a:t> total number of points of the </a:t>
            </a:r>
            <a:r>
              <a:rPr lang="en-US" sz="1600" i="1" dirty="0" err="1">
                <a:solidFill>
                  <a:srgbClr val="000000"/>
                </a:solidFill>
                <a:latin typeface="Times New Roman" panose="02020603050405020304" pitchFamily="18" charset="0"/>
              </a:rPr>
              <a:t>i</a:t>
            </a:r>
            <a:r>
              <a:rPr lang="en-US" sz="1600" b="0" i="1" u="none" strike="noStrike" baseline="30000" dirty="0" err="1">
                <a:solidFill>
                  <a:srgbClr val="000000"/>
                </a:solidFill>
                <a:latin typeface="Times New Roman" panose="02020603050405020304" pitchFamily="18" charset="0"/>
              </a:rPr>
              <a:t>th</a:t>
            </a:r>
            <a:r>
              <a:rPr lang="en-US" sz="1600" b="0" i="1" u="none" strike="noStrike" baseline="30000" dirty="0">
                <a:solidFill>
                  <a:srgbClr val="000000"/>
                </a:solidFill>
                <a:latin typeface="Times New Roman" panose="02020603050405020304" pitchFamily="18" charset="0"/>
              </a:rPr>
              <a:t> </a:t>
            </a:r>
            <a:r>
              <a:rPr lang="en-US" sz="1600" i="1" dirty="0">
                <a:solidFill>
                  <a:srgbClr val="00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patch </a:t>
            </a:r>
            <a:endParaRPr lang="en-CA" sz="1600" dirty="0"/>
          </a:p>
        </p:txBody>
      </p:sp>
      <p:sp>
        <p:nvSpPr>
          <p:cNvPr id="19" name="TextBox 18">
            <a:extLst>
              <a:ext uri="{FF2B5EF4-FFF2-40B4-BE49-F238E27FC236}">
                <a16:creationId xmlns:a16="http://schemas.microsoft.com/office/drawing/2014/main" id="{C58EE54A-282E-78ED-6DAB-3D0A8434826A}"/>
              </a:ext>
            </a:extLst>
          </p:cNvPr>
          <p:cNvSpPr txBox="1"/>
          <p:nvPr/>
        </p:nvSpPr>
        <p:spPr>
          <a:xfrm>
            <a:off x="4714280" y="2309921"/>
            <a:ext cx="4975004" cy="830997"/>
          </a:xfrm>
          <a:prstGeom prst="rect">
            <a:avLst/>
          </a:prstGeom>
          <a:noFill/>
        </p:spPr>
        <p:txBody>
          <a:bodyPr wrap="square" rtlCol="0">
            <a:spAutoFit/>
          </a:bodyPr>
          <a:lstStyle/>
          <a:p>
            <a:r>
              <a:rPr lang="en-US" sz="1600" dirty="0">
                <a:solidFill>
                  <a:srgbClr val="000000"/>
                </a:solidFill>
              </a:rPr>
              <a:t>w</a:t>
            </a:r>
            <a:r>
              <a:rPr lang="en-US" sz="1600" b="0" i="0" u="none" strike="noStrike" baseline="0" dirty="0">
                <a:solidFill>
                  <a:srgbClr val="000000"/>
                </a:solidFill>
              </a:rPr>
              <a:t>here, </a:t>
            </a:r>
          </a:p>
          <a:p>
            <a:r>
              <a:rPr lang="en-US" sz="1600" b="0" i="0" u="none" strike="noStrike" baseline="0" dirty="0" err="1">
                <a:solidFill>
                  <a:srgbClr val="000000"/>
                </a:solidFill>
              </a:rPr>
              <a:t>n</a:t>
            </a:r>
            <a:r>
              <a:rPr lang="en-US" sz="1600" b="0" i="0" u="none" strike="noStrike" baseline="-25000" dirty="0" err="1">
                <a:solidFill>
                  <a:srgbClr val="000000"/>
                </a:solidFill>
              </a:rPr>
              <a:t>i</a:t>
            </a:r>
            <a:r>
              <a:rPr lang="en-US" sz="1600" b="0" i="0" u="none" strike="noStrike" baseline="0" dirty="0">
                <a:solidFill>
                  <a:srgbClr val="000000"/>
                </a:solidFill>
              </a:rPr>
              <a:t> - the patch’s normal and</a:t>
            </a:r>
          </a:p>
          <a:p>
            <a:r>
              <a:rPr lang="en-US" sz="1600" b="0" i="0" u="none" strike="noStrike" baseline="0" dirty="0">
                <a:solidFill>
                  <a:srgbClr val="000000"/>
                </a:solidFill>
              </a:rPr>
              <a:t>Z= (0, 0 , 1)is the vector of Z-axis</a:t>
            </a:r>
            <a:endParaRPr lang="en-CA" sz="1600" dirty="0"/>
          </a:p>
        </p:txBody>
      </p:sp>
    </p:spTree>
    <p:extLst>
      <p:ext uri="{BB962C8B-B14F-4D97-AF65-F5344CB8AC3E}">
        <p14:creationId xmlns:p14="http://schemas.microsoft.com/office/powerpoint/2010/main" val="22500829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8299-4030-1401-528C-0D6ECB537BE9}"/>
              </a:ext>
            </a:extLst>
          </p:cNvPr>
          <p:cNvSpPr>
            <a:spLocks noGrp="1"/>
          </p:cNvSpPr>
          <p:nvPr>
            <p:ph type="title"/>
          </p:nvPr>
        </p:nvSpPr>
        <p:spPr/>
        <p:txBody>
          <a:bodyPr>
            <a:normAutofit/>
          </a:bodyPr>
          <a:lstStyle/>
          <a:p>
            <a:r>
              <a:rPr lang="en-US" dirty="0"/>
              <a:t>Voxel Feature Generation and Normalization[8]</a:t>
            </a:r>
            <a:endParaRPr lang="en-CA" dirty="0"/>
          </a:p>
        </p:txBody>
      </p:sp>
      <p:sp>
        <p:nvSpPr>
          <p:cNvPr id="3" name="Content Placeholder 2">
            <a:extLst>
              <a:ext uri="{FF2B5EF4-FFF2-40B4-BE49-F238E27FC236}">
                <a16:creationId xmlns:a16="http://schemas.microsoft.com/office/drawing/2014/main" id="{554D2646-41CD-AEF8-A4F3-40D956A51F1D}"/>
              </a:ext>
            </a:extLst>
          </p:cNvPr>
          <p:cNvSpPr>
            <a:spLocks noGrp="1"/>
          </p:cNvSpPr>
          <p:nvPr>
            <p:ph idx="1"/>
          </p:nvPr>
        </p:nvSpPr>
        <p:spPr/>
        <p:txBody>
          <a:bodyPr>
            <a:noAutofit/>
          </a:bodyPr>
          <a:lstStyle/>
          <a:p>
            <a:pPr>
              <a:spcAft>
                <a:spcPts val="0"/>
              </a:spcAft>
            </a:pPr>
            <a:r>
              <a:rPr lang="en-CA" sz="1600" dirty="0"/>
              <a:t>C</a:t>
            </a:r>
            <a:r>
              <a:rPr lang="en-CA" sz="1600" b="0" i="0" u="none" strike="noStrike" baseline="0" dirty="0"/>
              <a:t>ube-shaped voxel units</a:t>
            </a:r>
          </a:p>
          <a:p>
            <a:pPr>
              <a:spcAft>
                <a:spcPts val="0"/>
              </a:spcAft>
            </a:pPr>
            <a:r>
              <a:rPr lang="en-CA" sz="1600" b="0" i="0" u="none" strike="noStrike" baseline="0" dirty="0"/>
              <a:t>non-ground points - assigned voxel units based on x, y, and z position in Cartesian coordinate system</a:t>
            </a:r>
          </a:p>
          <a:p>
            <a:pPr>
              <a:spcAft>
                <a:spcPts val="0"/>
              </a:spcAft>
            </a:pPr>
            <a:r>
              <a:rPr lang="en-CA" sz="1600" dirty="0"/>
              <a:t>Features </a:t>
            </a:r>
            <a:r>
              <a:rPr lang="en-CA" sz="1600" dirty="0" err="1"/>
              <a:t>w.r.t.</a:t>
            </a:r>
            <a:r>
              <a:rPr lang="en-CA" sz="1600" dirty="0"/>
              <a:t> each voxel</a:t>
            </a:r>
          </a:p>
          <a:p>
            <a:pPr lvl="1">
              <a:spcAft>
                <a:spcPts val="0"/>
              </a:spcAft>
            </a:pPr>
            <a:r>
              <a:rPr lang="en-CA" sz="1600" dirty="0"/>
              <a:t>Point count, N</a:t>
            </a:r>
          </a:p>
          <a:p>
            <a:pPr lvl="2">
              <a:spcAft>
                <a:spcPts val="0"/>
              </a:spcAft>
            </a:pPr>
            <a:r>
              <a:rPr lang="en-CA" sz="1600" dirty="0"/>
              <a:t>Determines voxel’s importance</a:t>
            </a:r>
          </a:p>
          <a:p>
            <a:pPr lvl="1">
              <a:spcAft>
                <a:spcPts val="0"/>
              </a:spcAft>
            </a:pPr>
            <a:r>
              <a:rPr lang="en-CA" sz="1600" dirty="0"/>
              <a:t>Point density, </a:t>
            </a:r>
            <a:r>
              <a:rPr lang="el-GR" sz="1600" b="0" i="1" u="none" strike="noStrike" baseline="0" dirty="0"/>
              <a:t>ρ</a:t>
            </a:r>
            <a:endParaRPr lang="en-CA" sz="1600" b="0" i="1" u="none" strike="noStrike" baseline="0" dirty="0"/>
          </a:p>
          <a:p>
            <a:pPr lvl="2">
              <a:spcAft>
                <a:spcPts val="0"/>
              </a:spcAft>
            </a:pPr>
            <a:r>
              <a:rPr lang="en-CA" sz="1600" dirty="0"/>
              <a:t>Determines voxel’s importance</a:t>
            </a:r>
            <a:endParaRPr lang="en-CA" sz="1600" b="0" i="1" u="none" strike="noStrike" baseline="0" dirty="0"/>
          </a:p>
          <a:p>
            <a:pPr marL="457200" lvl="1" indent="0">
              <a:spcAft>
                <a:spcPts val="0"/>
              </a:spcAft>
              <a:buNone/>
            </a:pPr>
            <a:r>
              <a:rPr lang="en-CA" sz="1600" b="0" i="1" u="none" strike="noStrike" baseline="0" dirty="0"/>
              <a:t>	 </a:t>
            </a:r>
            <a:r>
              <a:rPr lang="el-GR" sz="1600" b="0" i="1" u="none" strike="noStrike" baseline="0" dirty="0"/>
              <a:t>ρ</a:t>
            </a:r>
            <a:r>
              <a:rPr lang="en-CA" sz="1600" i="1" dirty="0"/>
              <a:t> </a:t>
            </a:r>
            <a:r>
              <a:rPr lang="en-CA" sz="1600" b="0" i="0" u="none" strike="noStrike" baseline="0" dirty="0"/>
              <a:t>= </a:t>
            </a:r>
            <a:r>
              <a:rPr lang="en-CA" sz="1600" b="0" i="1" u="none" strike="noStrike" baseline="0" dirty="0"/>
              <a:t>N</a:t>
            </a:r>
            <a:r>
              <a:rPr lang="en-CA" sz="1600" b="0" i="0" u="none" strike="noStrike" baseline="0" dirty="0"/>
              <a:t>∕(</a:t>
            </a:r>
            <a:r>
              <a:rPr lang="en-CA" sz="1600" b="0" i="1" u="none" strike="noStrike" baseline="0" dirty="0"/>
              <a:t>l </a:t>
            </a:r>
            <a:r>
              <a:rPr lang="en-CA" sz="1600" b="0" i="0" u="none" strike="noStrike" baseline="0" dirty="0"/>
              <a:t>× </a:t>
            </a:r>
            <a:r>
              <a:rPr lang="en-CA" sz="1600" b="0" i="1" u="none" strike="noStrike" baseline="0" dirty="0"/>
              <a:t>w </a:t>
            </a:r>
            <a:r>
              <a:rPr lang="en-CA" sz="1600" b="0" i="0" u="none" strike="noStrike" baseline="0" dirty="0"/>
              <a:t>× </a:t>
            </a:r>
            <a:r>
              <a:rPr lang="en-CA" sz="1600" b="0" i="1" u="none" strike="noStrike" baseline="0" dirty="0"/>
              <a:t>h</a:t>
            </a:r>
            <a:r>
              <a:rPr lang="en-CA" sz="1600" b="0" i="0" u="none" strike="noStrike" baseline="0" dirty="0"/>
              <a:t>),	</a:t>
            </a:r>
            <a:r>
              <a:rPr lang="en-CA" sz="1600" dirty="0"/>
              <a:t>where l, w and h – size of voxel in x, y, and z direction</a:t>
            </a:r>
          </a:p>
          <a:p>
            <a:pPr lvl="1">
              <a:spcAft>
                <a:spcPts val="0"/>
              </a:spcAft>
            </a:pPr>
            <a:r>
              <a:rPr lang="en-CA" sz="1600" dirty="0"/>
              <a:t>Voxel centroid, </a:t>
            </a:r>
            <a:r>
              <a:rPr lang="el-GR" sz="1600" b="0" i="1" u="none" strike="noStrike" baseline="0" dirty="0"/>
              <a:t>μ</a:t>
            </a:r>
            <a:r>
              <a:rPr lang="en-CA" sz="1600" b="0" i="1" u="none" strike="noStrike" baseline="0" dirty="0"/>
              <a:t> </a:t>
            </a:r>
          </a:p>
          <a:p>
            <a:pPr lvl="2">
              <a:spcAft>
                <a:spcPts val="0"/>
              </a:spcAft>
            </a:pPr>
            <a:r>
              <a:rPr lang="en-CA" sz="1600" b="0" i="1" u="none" strike="noStrike" baseline="0" dirty="0"/>
              <a:t>geometric center of a voxel</a:t>
            </a:r>
          </a:p>
          <a:p>
            <a:pPr lvl="2">
              <a:spcAft>
                <a:spcPts val="0"/>
              </a:spcAft>
            </a:pPr>
            <a:r>
              <a:rPr lang="en-CA" sz="1600" i="1" dirty="0"/>
              <a:t>Represented as {x̄, ȳ, z̄}  </a:t>
            </a:r>
            <a:r>
              <a:rPr lang="en-US" sz="1600" b="0" i="0" u="none" strike="noStrike" baseline="0" dirty="0"/>
              <a:t>where x̄</a:t>
            </a:r>
            <a:r>
              <a:rPr lang="en-US" sz="1600" dirty="0"/>
              <a:t>, </a:t>
            </a:r>
            <a:r>
              <a:rPr lang="en-US" sz="1600" i="1" dirty="0"/>
              <a:t>ȳ</a:t>
            </a:r>
            <a:r>
              <a:rPr lang="en-US" sz="1600" dirty="0"/>
              <a:t>,</a:t>
            </a:r>
            <a:r>
              <a:rPr lang="en-US" sz="1600" i="1" dirty="0"/>
              <a:t>̄ z̄ </a:t>
            </a:r>
            <a:r>
              <a:rPr lang="en-US" sz="1600" b="0" i="0" u="none" strike="noStrike" baseline="0" dirty="0"/>
              <a:t>are the mean values of the point cloud in x, y and z directions</a:t>
            </a:r>
          </a:p>
          <a:p>
            <a:pPr lvl="1">
              <a:spcAft>
                <a:spcPts val="0"/>
              </a:spcAft>
            </a:pPr>
            <a:r>
              <a:rPr lang="en-US" sz="1600" dirty="0"/>
              <a:t>Point Variance, σ</a:t>
            </a:r>
            <a:r>
              <a:rPr lang="en-US" sz="1600" baseline="30000" dirty="0"/>
              <a:t>2</a:t>
            </a:r>
          </a:p>
          <a:p>
            <a:pPr lvl="2">
              <a:spcAft>
                <a:spcPts val="0"/>
              </a:spcAft>
            </a:pPr>
            <a:r>
              <a:rPr lang="en-US" sz="1600" b="0" i="1" u="none" strike="noStrike" dirty="0"/>
              <a:t>Point cloud distribution difference in </a:t>
            </a:r>
            <a:r>
              <a:rPr lang="en-CA" sz="1600" b="0" i="1" u="none" strike="noStrike" baseline="0" dirty="0"/>
              <a:t>x</a:t>
            </a:r>
            <a:r>
              <a:rPr lang="en-CA" sz="1600" b="0" i="0" u="none" strike="noStrike" baseline="0" dirty="0"/>
              <a:t>, </a:t>
            </a:r>
            <a:r>
              <a:rPr lang="en-CA" sz="1600" i="1" dirty="0"/>
              <a:t>y</a:t>
            </a:r>
            <a:r>
              <a:rPr lang="en-CA" sz="1600" b="0" i="0" u="none" strike="noStrike" baseline="0" dirty="0"/>
              <a:t>, and </a:t>
            </a:r>
            <a:r>
              <a:rPr lang="en-CA" sz="1600" b="0" i="1" u="none" strike="noStrike" baseline="0" dirty="0"/>
              <a:t>z </a:t>
            </a:r>
            <a:r>
              <a:rPr lang="en-CA" sz="1600" b="0" i="0" u="none" strike="noStrike" baseline="0" dirty="0"/>
              <a:t>directions</a:t>
            </a:r>
          </a:p>
          <a:p>
            <a:pPr lvl="2">
              <a:spcAft>
                <a:spcPts val="0"/>
              </a:spcAft>
            </a:pPr>
            <a:endParaRPr lang="en-CA" sz="1600" b="0" i="1" u="none" strike="noStrike" baseline="30000" dirty="0"/>
          </a:p>
          <a:p>
            <a:pPr marL="457200" lvl="1" indent="0">
              <a:spcAft>
                <a:spcPts val="0"/>
              </a:spcAft>
              <a:buNone/>
            </a:pPr>
            <a:endParaRPr lang="en-CA" sz="1600" b="0" i="1" u="none" strike="noStrike" baseline="0" dirty="0">
              <a:latin typeface="STIXMath-Regular2"/>
            </a:endParaRPr>
          </a:p>
        </p:txBody>
      </p:sp>
      <p:pic>
        <p:nvPicPr>
          <p:cNvPr id="5" name="Picture 4">
            <a:extLst>
              <a:ext uri="{FF2B5EF4-FFF2-40B4-BE49-F238E27FC236}">
                <a16:creationId xmlns:a16="http://schemas.microsoft.com/office/drawing/2014/main" id="{41CEE6AB-E512-8907-987D-C5AD82011727}"/>
              </a:ext>
            </a:extLst>
          </p:cNvPr>
          <p:cNvPicPr>
            <a:picLocks noChangeAspect="1"/>
          </p:cNvPicPr>
          <p:nvPr/>
        </p:nvPicPr>
        <p:blipFill>
          <a:blip r:embed="rId2"/>
          <a:stretch>
            <a:fillRect/>
          </a:stretch>
        </p:blipFill>
        <p:spPr>
          <a:xfrm>
            <a:off x="2591087" y="5913784"/>
            <a:ext cx="2009825" cy="510108"/>
          </a:xfrm>
          <a:prstGeom prst="rect">
            <a:avLst/>
          </a:prstGeom>
        </p:spPr>
      </p:pic>
    </p:spTree>
    <p:extLst>
      <p:ext uri="{BB962C8B-B14F-4D97-AF65-F5344CB8AC3E}">
        <p14:creationId xmlns:p14="http://schemas.microsoft.com/office/powerpoint/2010/main" val="194144592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C574-2D3F-113C-116F-8F6864CF7A2A}"/>
              </a:ext>
            </a:extLst>
          </p:cNvPr>
          <p:cNvSpPr>
            <a:spLocks noGrp="1"/>
          </p:cNvSpPr>
          <p:nvPr>
            <p:ph type="title"/>
          </p:nvPr>
        </p:nvSpPr>
        <p:spPr/>
        <p:txBody>
          <a:bodyPr>
            <a:normAutofit/>
          </a:bodyPr>
          <a:lstStyle/>
          <a:p>
            <a:r>
              <a:rPr lang="en-US" dirty="0"/>
              <a:t>Voxel Feature Generation and Normalization[8]</a:t>
            </a:r>
            <a:endParaRPr lang="en-CA" dirty="0"/>
          </a:p>
        </p:txBody>
      </p:sp>
      <p:sp>
        <p:nvSpPr>
          <p:cNvPr id="3" name="Content Placeholder 2">
            <a:extLst>
              <a:ext uri="{FF2B5EF4-FFF2-40B4-BE49-F238E27FC236}">
                <a16:creationId xmlns:a16="http://schemas.microsoft.com/office/drawing/2014/main" id="{5925E573-8E3A-DAC7-C1ED-E8CFADB2B32F}"/>
              </a:ext>
            </a:extLst>
          </p:cNvPr>
          <p:cNvSpPr>
            <a:spLocks noGrp="1"/>
          </p:cNvSpPr>
          <p:nvPr>
            <p:ph idx="1"/>
          </p:nvPr>
        </p:nvSpPr>
        <p:spPr>
          <a:xfrm>
            <a:off x="362388" y="1330035"/>
            <a:ext cx="10515600" cy="4667250"/>
          </a:xfrm>
        </p:spPr>
        <p:txBody>
          <a:bodyPr>
            <a:noAutofit/>
          </a:bodyPr>
          <a:lstStyle/>
          <a:p>
            <a:pPr>
              <a:spcAft>
                <a:spcPts val="0"/>
              </a:spcAft>
            </a:pPr>
            <a:r>
              <a:rPr lang="en-CA" sz="1600" dirty="0"/>
              <a:t>Features </a:t>
            </a:r>
            <a:r>
              <a:rPr lang="en-CA" sz="1600" dirty="0" err="1"/>
              <a:t>w.r.t.</a:t>
            </a:r>
            <a:r>
              <a:rPr lang="en-CA" sz="1600" dirty="0"/>
              <a:t> each voxel (cont..)</a:t>
            </a:r>
            <a:endParaRPr lang="en-CA" sz="1600" b="0" u="none" strike="noStrike" baseline="0" dirty="0"/>
          </a:p>
          <a:p>
            <a:pPr lvl="1">
              <a:spcAft>
                <a:spcPts val="0"/>
              </a:spcAft>
            </a:pPr>
            <a:r>
              <a:rPr lang="en-CA" sz="1600" b="0" u="none" strike="noStrike" baseline="0" dirty="0"/>
              <a:t>Point covariance, </a:t>
            </a:r>
            <a:r>
              <a:rPr lang="en-CA" sz="1600" b="0" u="none" strike="noStrike" dirty="0"/>
              <a:t>σ</a:t>
            </a:r>
            <a:r>
              <a:rPr lang="en-CA" sz="1600" b="0" u="none" strike="noStrike" baseline="30000" dirty="0"/>
              <a:t>2</a:t>
            </a:r>
          </a:p>
          <a:p>
            <a:pPr lvl="2">
              <a:spcAft>
                <a:spcPts val="0"/>
              </a:spcAft>
            </a:pPr>
            <a:r>
              <a:rPr lang="en-CA" sz="1600" b="0" u="none" strike="noStrike" baseline="0" dirty="0"/>
              <a:t>covariance variable that measures </a:t>
            </a:r>
            <a:r>
              <a:rPr lang="en-US" sz="1600" b="0" u="none" strike="noStrike" baseline="0" dirty="0"/>
              <a:t>the point distribution differences in the x–y, x–z, and y–z directions</a:t>
            </a:r>
          </a:p>
          <a:p>
            <a:pPr lvl="2">
              <a:spcAft>
                <a:spcPts val="0"/>
              </a:spcAft>
            </a:pPr>
            <a:endParaRPr lang="en-US" sz="1600" dirty="0"/>
          </a:p>
          <a:p>
            <a:pPr marL="457200" lvl="1" indent="0">
              <a:spcAft>
                <a:spcPts val="0"/>
              </a:spcAft>
              <a:buNone/>
            </a:pPr>
            <a:r>
              <a:rPr lang="en-US" sz="1600" dirty="0"/>
              <a:t>	Covariance matrix - </a:t>
            </a:r>
          </a:p>
          <a:p>
            <a:pPr lvl="1">
              <a:spcAft>
                <a:spcPts val="0"/>
              </a:spcAft>
            </a:pPr>
            <a:endParaRPr lang="en-US" sz="1600" dirty="0"/>
          </a:p>
          <a:p>
            <a:pPr lvl="1">
              <a:spcAft>
                <a:spcPts val="0"/>
              </a:spcAft>
            </a:pPr>
            <a:endParaRPr lang="en-US" sz="1600" dirty="0"/>
          </a:p>
          <a:p>
            <a:pPr lvl="1">
              <a:spcAft>
                <a:spcPts val="0"/>
              </a:spcAft>
            </a:pPr>
            <a:r>
              <a:rPr lang="en-US" sz="1600" dirty="0"/>
              <a:t>Point eigenvector, </a:t>
            </a:r>
            <a:r>
              <a:rPr lang="el-GR" sz="1600" b="0" u="none" strike="noStrike" baseline="0" dirty="0"/>
              <a:t>υ</a:t>
            </a:r>
            <a:r>
              <a:rPr lang="en-CA" sz="1600" dirty="0"/>
              <a:t> and </a:t>
            </a:r>
            <a:r>
              <a:rPr lang="en-CA" sz="1600" b="0" u="none" strike="noStrike" baseline="0" dirty="0"/>
              <a:t>Point eigenvalues, </a:t>
            </a:r>
            <a:r>
              <a:rPr lang="el-GR" sz="1600" b="0" u="none" strike="noStrike" baseline="0" dirty="0"/>
              <a:t>λ</a:t>
            </a:r>
            <a:endParaRPr lang="en-US" sz="1600" dirty="0"/>
          </a:p>
          <a:p>
            <a:pPr lvl="2">
              <a:spcAft>
                <a:spcPts val="0"/>
              </a:spcAft>
            </a:pPr>
            <a:r>
              <a:rPr lang="en-US" sz="1600" b="0" u="none" strike="noStrike" baseline="0" dirty="0"/>
              <a:t>Calculated using singular value decomposition algorithm (SVD)</a:t>
            </a:r>
          </a:p>
          <a:p>
            <a:pPr lvl="2">
              <a:spcAft>
                <a:spcPts val="0"/>
              </a:spcAft>
            </a:pPr>
            <a:r>
              <a:rPr lang="en-CA" sz="1600" b="0" u="none" strike="noStrike" baseline="0" dirty="0"/>
              <a:t> </a:t>
            </a:r>
            <a:r>
              <a:rPr lang="el-GR" sz="1600" b="0" u="none" strike="noStrike" baseline="0" dirty="0"/>
              <a:t>λ</a:t>
            </a:r>
            <a:r>
              <a:rPr lang="en-US" sz="1600" b="0" u="none" strike="noStrike" baseline="0" dirty="0"/>
              <a:t> </a:t>
            </a:r>
            <a:r>
              <a:rPr lang="en-US" sz="1600" dirty="0"/>
              <a:t>= </a:t>
            </a:r>
            <a:r>
              <a:rPr lang="el-GR" sz="1600" b="0" i="0" u="none" strike="noStrike" baseline="0" dirty="0"/>
              <a:t>{</a:t>
            </a:r>
            <a:r>
              <a:rPr lang="el-GR" sz="1600" b="0" i="1" u="none" strike="noStrike" baseline="0" dirty="0"/>
              <a:t>λ</a:t>
            </a:r>
            <a:r>
              <a:rPr lang="el-GR" sz="1600" b="0" i="0" u="none" strike="noStrike" baseline="0" dirty="0"/>
              <a:t>1, </a:t>
            </a:r>
            <a:r>
              <a:rPr lang="el-GR" sz="1600" b="0" i="1" u="none" strike="noStrike" baseline="0" dirty="0"/>
              <a:t>λ</a:t>
            </a:r>
            <a:r>
              <a:rPr lang="el-GR" sz="1600" b="0" i="0" u="none" strike="noStrike" baseline="0" dirty="0"/>
              <a:t>2, </a:t>
            </a:r>
            <a:r>
              <a:rPr lang="el-GR" sz="1600" b="0" i="1" u="none" strike="noStrike" baseline="0" dirty="0"/>
              <a:t>λ</a:t>
            </a:r>
            <a:r>
              <a:rPr lang="el-GR" sz="1600" b="0" i="0" u="none" strike="noStrike" baseline="0" dirty="0"/>
              <a:t>3}</a:t>
            </a:r>
            <a:r>
              <a:rPr lang="en-CA" sz="1600" b="0" i="0" u="none" strike="noStrike" baseline="0" dirty="0"/>
              <a:t> – sorted</a:t>
            </a:r>
            <a:endParaRPr lang="en-US" sz="1600" b="0" u="none" strike="noStrike" baseline="0" dirty="0"/>
          </a:p>
          <a:p>
            <a:pPr lvl="2">
              <a:spcAft>
                <a:spcPts val="0"/>
              </a:spcAft>
            </a:pPr>
            <a:endParaRPr lang="en-US" sz="1600" b="0" u="none" strike="noStrike" baseline="0" dirty="0"/>
          </a:p>
          <a:p>
            <a:pPr lvl="1">
              <a:spcAft>
                <a:spcPts val="0"/>
              </a:spcAft>
            </a:pPr>
            <a:r>
              <a:rPr lang="en-CA" sz="1600" dirty="0"/>
              <a:t>S</a:t>
            </a:r>
            <a:r>
              <a:rPr lang="en-CA" sz="1600" b="0" i="0" u="none" strike="noStrike" baseline="0" dirty="0"/>
              <a:t>urface curvature </a:t>
            </a:r>
            <a:r>
              <a:rPr lang="el-GR" sz="1600" b="0" i="1" u="none" strike="noStrike" baseline="0" dirty="0"/>
              <a:t>κ</a:t>
            </a:r>
            <a:endParaRPr lang="en-CA" sz="1600" b="0" i="1" u="none" strike="noStrike" baseline="0" dirty="0"/>
          </a:p>
          <a:p>
            <a:pPr lvl="2">
              <a:spcAft>
                <a:spcPts val="0"/>
              </a:spcAft>
            </a:pPr>
            <a:r>
              <a:rPr lang="en-CA" sz="1600" i="1" dirty="0"/>
              <a:t>Describes point cloud curvature </a:t>
            </a:r>
            <a:endParaRPr lang="en-CA" sz="1600" baseline="30000" dirty="0"/>
          </a:p>
        </p:txBody>
      </p:sp>
      <p:pic>
        <p:nvPicPr>
          <p:cNvPr id="5" name="Picture 4">
            <a:extLst>
              <a:ext uri="{FF2B5EF4-FFF2-40B4-BE49-F238E27FC236}">
                <a16:creationId xmlns:a16="http://schemas.microsoft.com/office/drawing/2014/main" id="{9EC9D448-F642-247E-8C10-1C351309D613}"/>
              </a:ext>
            </a:extLst>
          </p:cNvPr>
          <p:cNvPicPr>
            <a:picLocks noChangeAspect="1"/>
          </p:cNvPicPr>
          <p:nvPr/>
        </p:nvPicPr>
        <p:blipFill rotWithShape="1">
          <a:blip r:embed="rId2"/>
          <a:srcRect t="11896" r="1772" b="9789"/>
          <a:stretch/>
        </p:blipFill>
        <p:spPr>
          <a:xfrm>
            <a:off x="3268932" y="2441532"/>
            <a:ext cx="1795157" cy="425501"/>
          </a:xfrm>
          <a:prstGeom prst="rect">
            <a:avLst/>
          </a:prstGeom>
        </p:spPr>
      </p:pic>
      <p:pic>
        <p:nvPicPr>
          <p:cNvPr id="7" name="Picture 6">
            <a:extLst>
              <a:ext uri="{FF2B5EF4-FFF2-40B4-BE49-F238E27FC236}">
                <a16:creationId xmlns:a16="http://schemas.microsoft.com/office/drawing/2014/main" id="{AE332ECB-3332-F749-7670-E6E0939EB521}"/>
              </a:ext>
            </a:extLst>
          </p:cNvPr>
          <p:cNvPicPr>
            <a:picLocks noChangeAspect="1"/>
          </p:cNvPicPr>
          <p:nvPr/>
        </p:nvPicPr>
        <p:blipFill rotWithShape="1">
          <a:blip r:embed="rId3"/>
          <a:srcRect t="17884" b="7983"/>
          <a:stretch/>
        </p:blipFill>
        <p:spPr>
          <a:xfrm>
            <a:off x="3268932" y="2924256"/>
            <a:ext cx="3455811" cy="809253"/>
          </a:xfrm>
          <a:prstGeom prst="rect">
            <a:avLst/>
          </a:prstGeom>
        </p:spPr>
      </p:pic>
      <p:pic>
        <p:nvPicPr>
          <p:cNvPr id="9" name="Picture 8">
            <a:extLst>
              <a:ext uri="{FF2B5EF4-FFF2-40B4-BE49-F238E27FC236}">
                <a16:creationId xmlns:a16="http://schemas.microsoft.com/office/drawing/2014/main" id="{293BF75D-AC27-239A-EB49-1493DF6EC65F}"/>
              </a:ext>
            </a:extLst>
          </p:cNvPr>
          <p:cNvPicPr>
            <a:picLocks noChangeAspect="1"/>
          </p:cNvPicPr>
          <p:nvPr/>
        </p:nvPicPr>
        <p:blipFill>
          <a:blip r:embed="rId4"/>
          <a:stretch>
            <a:fillRect/>
          </a:stretch>
        </p:blipFill>
        <p:spPr>
          <a:xfrm>
            <a:off x="3268932" y="5997285"/>
            <a:ext cx="2721463" cy="424124"/>
          </a:xfrm>
          <a:prstGeom prst="rect">
            <a:avLst/>
          </a:prstGeom>
        </p:spPr>
      </p:pic>
    </p:spTree>
    <p:extLst>
      <p:ext uri="{BB962C8B-B14F-4D97-AF65-F5344CB8AC3E}">
        <p14:creationId xmlns:p14="http://schemas.microsoft.com/office/powerpoint/2010/main" val="421614122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0FA7-CDF8-3C7D-51CC-FB2E6B3C86FE}"/>
              </a:ext>
            </a:extLst>
          </p:cNvPr>
          <p:cNvSpPr>
            <a:spLocks noGrp="1"/>
          </p:cNvSpPr>
          <p:nvPr>
            <p:ph type="title"/>
          </p:nvPr>
        </p:nvSpPr>
        <p:spPr/>
        <p:txBody>
          <a:bodyPr>
            <a:normAutofit/>
          </a:bodyPr>
          <a:lstStyle/>
          <a:p>
            <a:r>
              <a:rPr lang="en-US" dirty="0"/>
              <a:t>Voxel Feature Generation and Normalization[8]</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EE613D-905C-C254-FA8B-DC84EE21BBC7}"/>
                  </a:ext>
                </a:extLst>
              </p:cNvPr>
              <p:cNvSpPr>
                <a:spLocks noGrp="1"/>
              </p:cNvSpPr>
              <p:nvPr>
                <p:ph idx="1"/>
              </p:nvPr>
            </p:nvSpPr>
            <p:spPr>
              <a:xfrm>
                <a:off x="259882" y="1413163"/>
                <a:ext cx="6912443" cy="4595117"/>
              </a:xfrm>
            </p:spPr>
            <p:txBody>
              <a:bodyPr>
                <a:normAutofit/>
              </a:bodyPr>
              <a:lstStyle/>
              <a:p>
                <a:pPr>
                  <a:spcAft>
                    <a:spcPts val="0"/>
                  </a:spcAft>
                </a:pPr>
                <a:r>
                  <a:rPr lang="en-CA" sz="1600" dirty="0"/>
                  <a:t>Features </a:t>
                </a:r>
                <a:r>
                  <a:rPr lang="en-CA" sz="1600" dirty="0" err="1"/>
                  <a:t>w.r.t.</a:t>
                </a:r>
                <a:r>
                  <a:rPr lang="en-CA" sz="1600" dirty="0"/>
                  <a:t> each voxel (cont..)</a:t>
                </a:r>
              </a:p>
              <a:p>
                <a:pPr lvl="1">
                  <a:spcAft>
                    <a:spcPts val="0"/>
                  </a:spcAft>
                </a:pPr>
                <a:r>
                  <a:rPr lang="en-CA" sz="1600" b="0" u="none" strike="noStrike" baseline="0" dirty="0"/>
                  <a:t>Divergence degree F</a:t>
                </a:r>
              </a:p>
              <a:p>
                <a:pPr lvl="2">
                  <a:spcAft>
                    <a:spcPts val="0"/>
                  </a:spcAft>
                </a:pPr>
                <a:r>
                  <a:rPr lang="en-CA" sz="1600" dirty="0"/>
                  <a:t>Dispersion degree of the point cloud in the x, y, and z directions</a:t>
                </a:r>
              </a:p>
              <a:p>
                <a:pPr lvl="2">
                  <a:spcAft>
                    <a:spcPts val="0"/>
                  </a:spcAft>
                </a:pPr>
                <a:endParaRPr lang="en-CA" sz="1600" dirty="0"/>
              </a:p>
              <a:p>
                <a:pPr lvl="2">
                  <a:spcAft>
                    <a:spcPts val="0"/>
                  </a:spcAft>
                </a:pPr>
                <a:endParaRPr lang="en-CA" sz="1600" dirty="0"/>
              </a:p>
              <a:p>
                <a:pPr marL="914400" lvl="2" indent="0">
                  <a:spcAft>
                    <a:spcPts val="0"/>
                  </a:spcAft>
                  <a:buNone/>
                </a:pPr>
                <a:r>
                  <a:rPr lang="en-CA" sz="1600" dirty="0"/>
                  <a:t>,where </a:t>
                </a:r>
                <a:r>
                  <a:rPr lang="en-US" sz="1600" dirty="0"/>
                  <a:t>P – set of points</a:t>
                </a:r>
                <a:r>
                  <a:rPr lang="en-CA" sz="1600" b="0" u="none" strike="noStrike" baseline="0" dirty="0"/>
                  <a:t> P = {p</a:t>
                </a:r>
                <a:r>
                  <a:rPr lang="en-CA" sz="1600" b="0" u="none" strike="noStrike" baseline="-25000" dirty="0"/>
                  <a:t>1</a:t>
                </a:r>
                <a:r>
                  <a:rPr lang="en-CA" sz="1600" b="0" u="none" strike="noStrike" baseline="0" dirty="0"/>
                  <a:t>, p</a:t>
                </a:r>
                <a:r>
                  <a:rPr lang="en-CA" sz="1600" b="0" u="none" strike="noStrike" baseline="-25000" dirty="0"/>
                  <a:t>2</a:t>
                </a:r>
                <a:r>
                  <a:rPr lang="en-CA" sz="1600" b="0" u="none" strike="noStrike" baseline="0" dirty="0"/>
                  <a:t>,…, </a:t>
                </a:r>
                <a:r>
                  <a:rPr lang="en-CA" sz="1600" b="0" u="none" strike="noStrike" baseline="0" dirty="0" err="1"/>
                  <a:t>p</a:t>
                </a:r>
                <a:r>
                  <a:rPr lang="en-CA" sz="1600" b="0" u="none" strike="noStrike" baseline="-25000" dirty="0" err="1"/>
                  <a:t>N</a:t>
                </a:r>
                <a:r>
                  <a:rPr lang="en-CA" sz="1600" b="0" u="none" strike="noStrike" baseline="0" dirty="0"/>
                  <a:t>}, where p</a:t>
                </a:r>
                <a:r>
                  <a:rPr lang="en-CA" sz="1600" b="0" u="none" strike="noStrike" baseline="-25000" dirty="0"/>
                  <a:t>i</a:t>
                </a:r>
                <a:r>
                  <a:rPr lang="en-CA" sz="1600" b="0" u="none" strike="noStrike" baseline="0" dirty="0"/>
                  <a:t> = {x</a:t>
                </a:r>
                <a:r>
                  <a:rPr lang="en-CA" sz="1600" b="0" u="none" strike="noStrike" baseline="-25000" dirty="0"/>
                  <a:t>i</a:t>
                </a:r>
                <a:r>
                  <a:rPr lang="en-CA" sz="1600" b="0" u="none" strike="noStrike" baseline="0" dirty="0"/>
                  <a:t>, </a:t>
                </a:r>
                <a:r>
                  <a:rPr lang="en-CA" sz="1600" b="0" u="none" strike="noStrike" baseline="0" dirty="0" err="1"/>
                  <a:t>y</a:t>
                </a:r>
                <a:r>
                  <a:rPr lang="en-CA" sz="1600" b="0" u="none" strike="noStrike" baseline="-25000" dirty="0" err="1"/>
                  <a:t>i</a:t>
                </a:r>
                <a:r>
                  <a:rPr lang="en-CA" sz="1600" b="0" u="none" strike="noStrike" baseline="0" dirty="0"/>
                  <a:t>, z</a:t>
                </a:r>
                <a:r>
                  <a:rPr lang="en-CA" sz="1600" b="0" u="none" strike="noStrike" baseline="-25000" dirty="0"/>
                  <a:t>i</a:t>
                </a:r>
                <a:r>
                  <a:rPr lang="en-CA" sz="1600" b="0" u="none" strike="noStrike" baseline="0" dirty="0"/>
                  <a:t>}.</a:t>
                </a:r>
              </a:p>
              <a:p>
                <a:pPr marL="914400" lvl="2" indent="0">
                  <a:spcAft>
                    <a:spcPts val="0"/>
                  </a:spcAft>
                  <a:buNone/>
                </a:pPr>
                <a:endParaRPr lang="en-CA" sz="1600" dirty="0"/>
              </a:p>
              <a:p>
                <a:pPr>
                  <a:spcAft>
                    <a:spcPts val="0"/>
                  </a:spcAft>
                </a:pPr>
                <a:r>
                  <a:rPr lang="en-CA" sz="1600" b="0" u="none" strike="noStrike" baseline="0" dirty="0"/>
                  <a:t>Description vector</a:t>
                </a:r>
                <a14:m>
                  <m:oMath xmlns:m="http://schemas.openxmlformats.org/officeDocument/2006/math">
                    <m:r>
                      <a:rPr lang="en-CA" sz="1600" b="0" i="0" u="none" strike="noStrike" baseline="0" dirty="0" smtClean="0">
                        <a:latin typeface="Cambria Math" panose="02040503050406030204" pitchFamily="18" charset="0"/>
                      </a:rPr>
                      <m:t> </m:t>
                    </m:r>
                    <m:acc>
                      <m:accPr>
                        <m:chr m:val="⃑"/>
                        <m:ctrlPr>
                          <a:rPr lang="en-CA" sz="1600" b="0" i="1" u="none" strike="noStrike" baseline="0" dirty="0" smtClean="0">
                            <a:latin typeface="Cambria Math" panose="02040503050406030204" pitchFamily="18" charset="0"/>
                          </a:rPr>
                        </m:ctrlPr>
                      </m:accPr>
                      <m:e>
                        <m:r>
                          <m:rPr>
                            <m:sty m:val="p"/>
                          </m:rPr>
                          <a:rPr lang="en-CA" sz="1600" b="0" i="0" u="none" strike="noStrike" baseline="0" dirty="0" smtClean="0">
                            <a:latin typeface="Cambria Math" panose="02040503050406030204" pitchFamily="18" charset="0"/>
                          </a:rPr>
                          <m:t>v</m:t>
                        </m:r>
                      </m:e>
                    </m:acc>
                    <m:r>
                      <a:rPr lang="en-CA" sz="1600" b="0" i="0" u="none" strike="noStrike" baseline="0" dirty="0" smtClean="0">
                        <a:latin typeface="Cambria Math" panose="02040503050406030204" pitchFamily="18" charset="0"/>
                      </a:rPr>
                      <m:t>={</m:t>
                    </m:r>
                  </m:oMath>
                </a14:m>
                <a:r>
                  <a:rPr lang="en-CA" sz="1600" dirty="0"/>
                  <a:t>N, 𝜌, 𝜇, 𝜎</a:t>
                </a:r>
                <a:r>
                  <a:rPr lang="en-CA" sz="1600" baseline="30000" dirty="0"/>
                  <a:t>2</a:t>
                </a:r>
                <a:r>
                  <a:rPr lang="en-CA" sz="1600" dirty="0"/>
                  <a:t>, </a:t>
                </a:r>
                <a14:m>
                  <m:oMath xmlns:m="http://schemas.openxmlformats.org/officeDocument/2006/math">
                    <m:acc>
                      <m:accPr>
                        <m:chr m:val="̅"/>
                        <m:ctrlPr>
                          <a:rPr lang="en-CA" sz="1600" i="1" dirty="0" smtClean="0">
                            <a:latin typeface="Cambria Math" panose="02040503050406030204" pitchFamily="18" charset="0"/>
                          </a:rPr>
                        </m:ctrlPr>
                      </m:accPr>
                      <m:e>
                        <m:r>
                          <m:rPr>
                            <m:sty m:val="p"/>
                          </m:rPr>
                          <a:rPr lang="en-CA" sz="1600" i="0" dirty="0" smtClean="0">
                            <a:latin typeface="Cambria Math" panose="02040503050406030204" pitchFamily="18" charset="0"/>
                          </a:rPr>
                          <m:t>σ</m:t>
                        </m:r>
                      </m:e>
                    </m:acc>
                  </m:oMath>
                </a14:m>
                <a:r>
                  <a:rPr lang="en-CA" sz="1600" baseline="30000" dirty="0"/>
                  <a:t>2</a:t>
                </a:r>
                <a:r>
                  <a:rPr lang="en-CA" sz="1600" dirty="0"/>
                  <a:t>, 𝜐, 𝜆, 𝜅, F} represents the spatial features of a point cloud</a:t>
                </a:r>
              </a:p>
              <a:p>
                <a:pPr>
                  <a:spcAft>
                    <a:spcPts val="0"/>
                  </a:spcAft>
                </a:pPr>
                <a:r>
                  <a:rPr lang="en-CA" sz="1600" dirty="0"/>
                  <a:t>Feature vector can be used as input instead of relative coordinates of point cloud</a:t>
                </a:r>
                <a:endParaRPr lang="en-CA" sz="1600" b="0" u="none" strike="noStrike" baseline="0" dirty="0"/>
              </a:p>
            </p:txBody>
          </p:sp>
        </mc:Choice>
        <mc:Fallback>
          <p:sp>
            <p:nvSpPr>
              <p:cNvPr id="3" name="Content Placeholder 2">
                <a:extLst>
                  <a:ext uri="{FF2B5EF4-FFF2-40B4-BE49-F238E27FC236}">
                    <a16:creationId xmlns:a16="http://schemas.microsoft.com/office/drawing/2014/main" id="{E3EE613D-905C-C254-FA8B-DC84EE21BBC7}"/>
                  </a:ext>
                </a:extLst>
              </p:cNvPr>
              <p:cNvSpPr>
                <a:spLocks noGrp="1" noRot="1" noChangeAspect="1" noMove="1" noResize="1" noEditPoints="1" noAdjustHandles="1" noChangeArrowheads="1" noChangeShapeType="1" noTextEdit="1"/>
              </p:cNvSpPr>
              <p:nvPr>
                <p:ph idx="1"/>
              </p:nvPr>
            </p:nvSpPr>
            <p:spPr>
              <a:xfrm>
                <a:off x="259882" y="1413163"/>
                <a:ext cx="6912443" cy="4595117"/>
              </a:xfrm>
              <a:blipFill>
                <a:blip r:embed="rId2"/>
                <a:stretch>
                  <a:fillRect l="-88" t="-398"/>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05CF707-7040-61F4-23AE-15C389E44A5C}"/>
              </a:ext>
            </a:extLst>
          </p:cNvPr>
          <p:cNvPicPr>
            <a:picLocks noChangeAspect="1"/>
          </p:cNvPicPr>
          <p:nvPr/>
        </p:nvPicPr>
        <p:blipFill>
          <a:blip r:embed="rId3"/>
          <a:stretch>
            <a:fillRect/>
          </a:stretch>
        </p:blipFill>
        <p:spPr>
          <a:xfrm>
            <a:off x="2986760" y="2446861"/>
            <a:ext cx="1791249" cy="678790"/>
          </a:xfrm>
          <a:prstGeom prst="rect">
            <a:avLst/>
          </a:prstGeom>
        </p:spPr>
      </p:pic>
      <p:pic>
        <p:nvPicPr>
          <p:cNvPr id="6" name="Picture 5">
            <a:extLst>
              <a:ext uri="{FF2B5EF4-FFF2-40B4-BE49-F238E27FC236}">
                <a16:creationId xmlns:a16="http://schemas.microsoft.com/office/drawing/2014/main" id="{FB8BC05F-9169-8076-3334-EC478DDF5AEB}"/>
              </a:ext>
            </a:extLst>
          </p:cNvPr>
          <p:cNvPicPr>
            <a:picLocks noChangeAspect="1"/>
          </p:cNvPicPr>
          <p:nvPr/>
        </p:nvPicPr>
        <p:blipFill>
          <a:blip r:embed="rId4"/>
          <a:stretch>
            <a:fillRect/>
          </a:stretch>
        </p:blipFill>
        <p:spPr>
          <a:xfrm>
            <a:off x="7072658" y="1833778"/>
            <a:ext cx="5021385" cy="2583745"/>
          </a:xfrm>
          <a:prstGeom prst="rect">
            <a:avLst/>
          </a:prstGeom>
          <a:ln>
            <a:solidFill>
              <a:schemeClr val="tx1"/>
            </a:solidFill>
          </a:ln>
        </p:spPr>
      </p:pic>
      <p:sp>
        <p:nvSpPr>
          <p:cNvPr id="8" name="TextBox 7">
            <a:extLst>
              <a:ext uri="{FF2B5EF4-FFF2-40B4-BE49-F238E27FC236}">
                <a16:creationId xmlns:a16="http://schemas.microsoft.com/office/drawing/2014/main" id="{4672198E-55AA-875A-6838-0F6DEFE12D26}"/>
              </a:ext>
            </a:extLst>
          </p:cNvPr>
          <p:cNvSpPr txBox="1"/>
          <p:nvPr/>
        </p:nvSpPr>
        <p:spPr>
          <a:xfrm>
            <a:off x="7531568" y="4417523"/>
            <a:ext cx="4171950" cy="307777"/>
          </a:xfrm>
          <a:prstGeom prst="rect">
            <a:avLst/>
          </a:prstGeom>
          <a:noFill/>
        </p:spPr>
        <p:txBody>
          <a:bodyPr wrap="square">
            <a:spAutoFit/>
          </a:bodyPr>
          <a:lstStyle/>
          <a:p>
            <a:r>
              <a:rPr lang="en-US" sz="1400" b="0" i="0" u="none" strike="noStrike" baseline="0" dirty="0"/>
              <a:t>Table- Feature list computed in valid voxel</a:t>
            </a:r>
            <a:endParaRPr lang="en-CA" sz="1400" dirty="0"/>
          </a:p>
        </p:txBody>
      </p:sp>
    </p:spTree>
    <p:extLst>
      <p:ext uri="{BB962C8B-B14F-4D97-AF65-F5344CB8AC3E}">
        <p14:creationId xmlns:p14="http://schemas.microsoft.com/office/powerpoint/2010/main" val="29990640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BA08-D387-A89D-D4EB-8A21C24C4848}"/>
              </a:ext>
            </a:extLst>
          </p:cNvPr>
          <p:cNvSpPr>
            <a:spLocks noGrp="1"/>
          </p:cNvSpPr>
          <p:nvPr>
            <p:ph type="title"/>
          </p:nvPr>
        </p:nvSpPr>
        <p:spPr/>
        <p:txBody>
          <a:bodyPr/>
          <a:lstStyle/>
          <a:p>
            <a:r>
              <a:rPr lang="en-CA" dirty="0"/>
              <a:t>What is Object Recognition?</a:t>
            </a:r>
            <a:endParaRPr lang="en-CA" b="0" dirty="0"/>
          </a:p>
        </p:txBody>
      </p:sp>
      <p:sp>
        <p:nvSpPr>
          <p:cNvPr id="3" name="Content Placeholder 2">
            <a:extLst>
              <a:ext uri="{FF2B5EF4-FFF2-40B4-BE49-F238E27FC236}">
                <a16:creationId xmlns:a16="http://schemas.microsoft.com/office/drawing/2014/main" id="{C492F967-526D-BFD9-FE4B-72AAD096CDC7}"/>
              </a:ext>
            </a:extLst>
          </p:cNvPr>
          <p:cNvSpPr>
            <a:spLocks noGrp="1"/>
          </p:cNvSpPr>
          <p:nvPr>
            <p:ph idx="1"/>
          </p:nvPr>
        </p:nvSpPr>
        <p:spPr/>
        <p:txBody>
          <a:bodyPr/>
          <a:lstStyle/>
          <a:p>
            <a:r>
              <a:rPr lang="en-US" sz="1800" b="0" i="0" u="none" strike="noStrike" baseline="0" dirty="0">
                <a:latin typeface="Times-Roman21"/>
              </a:rPr>
              <a:t>Object detection, feature extraction, recognition</a:t>
            </a:r>
          </a:p>
          <a:p>
            <a:r>
              <a:rPr lang="en-US" sz="1800" dirty="0">
                <a:latin typeface="Times-Roman21"/>
              </a:rPr>
              <a:t>O</a:t>
            </a:r>
            <a:r>
              <a:rPr lang="en-US" sz="1800" b="0" i="0" u="none" strike="noStrike" baseline="0" dirty="0">
                <a:latin typeface="Times-Roman21"/>
              </a:rPr>
              <a:t>btaining environmental information by a set of sensors</a:t>
            </a:r>
            <a:endParaRPr lang="en-US" sz="1800" dirty="0">
              <a:latin typeface="Times-Roman21"/>
            </a:endParaRPr>
          </a:p>
          <a:p>
            <a:r>
              <a:rPr lang="en-US" sz="1800" dirty="0">
                <a:latin typeface="Times-Roman21"/>
              </a:rPr>
              <a:t>I</a:t>
            </a:r>
            <a:r>
              <a:rPr lang="en-US" sz="1800" b="0" i="0" u="none" strike="noStrike" baseline="0" dirty="0">
                <a:latin typeface="Times-Roman21"/>
              </a:rPr>
              <a:t>dentifying specific objects in the scene through computer analysis</a:t>
            </a:r>
          </a:p>
          <a:p>
            <a:r>
              <a:rPr lang="en-US" sz="1800" dirty="0">
                <a:latin typeface="Times-Roman21"/>
              </a:rPr>
              <a:t>R</a:t>
            </a:r>
            <a:r>
              <a:rPr lang="en-US" sz="1800" b="0" i="0" u="none" strike="noStrike" baseline="0" dirty="0">
                <a:latin typeface="Times-Roman21"/>
              </a:rPr>
              <a:t>ecognition of specific objects in the scene and give the position and posture</a:t>
            </a:r>
          </a:p>
          <a:p>
            <a:endParaRPr lang="en-US" sz="1800" dirty="0">
              <a:latin typeface="Times-Roman21"/>
            </a:endParaRPr>
          </a:p>
          <a:p>
            <a:pPr marL="0" indent="0">
              <a:buNone/>
            </a:pPr>
            <a:r>
              <a:rPr lang="en-US" sz="1800" dirty="0">
                <a:latin typeface="Times-Roman21"/>
              </a:rPr>
              <a:t>Application :</a:t>
            </a:r>
          </a:p>
          <a:p>
            <a:r>
              <a:rPr lang="en-US" sz="1800" b="0" i="0" u="none" strike="noStrike" baseline="0" dirty="0">
                <a:latin typeface="Times-Roman21"/>
              </a:rPr>
              <a:t>Rob</a:t>
            </a:r>
            <a:r>
              <a:rPr lang="en-US" sz="1800" dirty="0">
                <a:latin typeface="Times-Roman21"/>
              </a:rPr>
              <a:t>ot Navigation</a:t>
            </a:r>
          </a:p>
          <a:p>
            <a:r>
              <a:rPr lang="en-US" sz="1800" b="0" i="0" u="none" strike="noStrike" baseline="0" dirty="0">
                <a:latin typeface="Times-Roman21"/>
              </a:rPr>
              <a:t>Industrial inspection</a:t>
            </a:r>
          </a:p>
          <a:p>
            <a:r>
              <a:rPr lang="en-US" sz="1800" dirty="0">
                <a:latin typeface="Times-Roman21"/>
              </a:rPr>
              <a:t>Aerospace and military reconnaissance and so on</a:t>
            </a:r>
            <a:endParaRPr lang="en-US" sz="1800" b="0" i="0" u="none" strike="noStrike" baseline="0" dirty="0">
              <a:latin typeface="Times-Roman21"/>
            </a:endParaRPr>
          </a:p>
        </p:txBody>
      </p:sp>
    </p:spTree>
    <p:extLst>
      <p:ext uri="{BB962C8B-B14F-4D97-AF65-F5344CB8AC3E}">
        <p14:creationId xmlns:p14="http://schemas.microsoft.com/office/powerpoint/2010/main" val="84383970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3877-DD89-E39F-D9BF-4166F9E36125}"/>
              </a:ext>
            </a:extLst>
          </p:cNvPr>
          <p:cNvSpPr>
            <a:spLocks noGrp="1"/>
          </p:cNvSpPr>
          <p:nvPr>
            <p:ph type="title"/>
          </p:nvPr>
        </p:nvSpPr>
        <p:spPr/>
        <p:txBody>
          <a:bodyPr>
            <a:normAutofit/>
          </a:bodyPr>
          <a:lstStyle/>
          <a:p>
            <a:r>
              <a:rPr lang="en-US" dirty="0"/>
              <a:t>Voxel Feature Generation and Normalization[8]</a:t>
            </a:r>
            <a:endParaRPr lang="en-CA" dirty="0"/>
          </a:p>
        </p:txBody>
      </p:sp>
      <p:sp>
        <p:nvSpPr>
          <p:cNvPr id="3" name="Content Placeholder 2">
            <a:extLst>
              <a:ext uri="{FF2B5EF4-FFF2-40B4-BE49-F238E27FC236}">
                <a16:creationId xmlns:a16="http://schemas.microsoft.com/office/drawing/2014/main" id="{E27999FB-7715-0C2B-0AA6-571D6B4785DB}"/>
              </a:ext>
            </a:extLst>
          </p:cNvPr>
          <p:cNvSpPr>
            <a:spLocks noGrp="1"/>
          </p:cNvSpPr>
          <p:nvPr>
            <p:ph idx="1"/>
          </p:nvPr>
        </p:nvSpPr>
        <p:spPr/>
        <p:txBody>
          <a:bodyPr>
            <a:normAutofit/>
          </a:bodyPr>
          <a:lstStyle/>
          <a:p>
            <a:r>
              <a:rPr lang="en-CA" sz="1600" dirty="0"/>
              <a:t>Why Normalization?</a:t>
            </a:r>
          </a:p>
          <a:p>
            <a:pPr lvl="1"/>
            <a:r>
              <a:rPr lang="en-CA" sz="1600" dirty="0"/>
              <a:t>Different objects – different sizes – different voxel count</a:t>
            </a:r>
          </a:p>
          <a:p>
            <a:pPr lvl="1"/>
            <a:r>
              <a:rPr lang="en-CA" sz="1600" dirty="0"/>
              <a:t>Under different rotation angle, same object have different point cloud/ voxel distribution</a:t>
            </a:r>
          </a:p>
          <a:p>
            <a:r>
              <a:rPr lang="en-CA" sz="1600" dirty="0"/>
              <a:t>Object features normalization</a:t>
            </a:r>
          </a:p>
        </p:txBody>
      </p:sp>
      <p:pic>
        <p:nvPicPr>
          <p:cNvPr id="5" name="Picture 4">
            <a:extLst>
              <a:ext uri="{FF2B5EF4-FFF2-40B4-BE49-F238E27FC236}">
                <a16:creationId xmlns:a16="http://schemas.microsoft.com/office/drawing/2014/main" id="{0B5350C1-F0C7-C1CD-A494-B49FE3F0CCB1}"/>
              </a:ext>
            </a:extLst>
          </p:cNvPr>
          <p:cNvPicPr>
            <a:picLocks noChangeAspect="1"/>
          </p:cNvPicPr>
          <p:nvPr/>
        </p:nvPicPr>
        <p:blipFill>
          <a:blip r:embed="rId2"/>
          <a:stretch>
            <a:fillRect/>
          </a:stretch>
        </p:blipFill>
        <p:spPr>
          <a:xfrm>
            <a:off x="2644438" y="3258049"/>
            <a:ext cx="6366951" cy="2186788"/>
          </a:xfrm>
          <a:prstGeom prst="rect">
            <a:avLst/>
          </a:prstGeom>
        </p:spPr>
      </p:pic>
      <p:sp>
        <p:nvSpPr>
          <p:cNvPr id="7" name="TextBox 6">
            <a:extLst>
              <a:ext uri="{FF2B5EF4-FFF2-40B4-BE49-F238E27FC236}">
                <a16:creationId xmlns:a16="http://schemas.microsoft.com/office/drawing/2014/main" id="{64E02A01-D2DD-AE20-63D4-5EA255740CE7}"/>
              </a:ext>
            </a:extLst>
          </p:cNvPr>
          <p:cNvSpPr txBox="1"/>
          <p:nvPr/>
        </p:nvSpPr>
        <p:spPr>
          <a:xfrm>
            <a:off x="3443173" y="5541892"/>
            <a:ext cx="6096000" cy="338554"/>
          </a:xfrm>
          <a:prstGeom prst="rect">
            <a:avLst/>
          </a:prstGeom>
          <a:noFill/>
        </p:spPr>
        <p:txBody>
          <a:bodyPr wrap="square">
            <a:spAutoFit/>
          </a:bodyPr>
          <a:lstStyle/>
          <a:p>
            <a:r>
              <a:rPr lang="en-US" sz="1600" b="0" i="0" u="none" strike="noStrike" baseline="0" dirty="0"/>
              <a:t>Fig 4. Flowchart of object feature normalization</a:t>
            </a:r>
            <a:endParaRPr lang="en-CA" sz="1600" dirty="0"/>
          </a:p>
        </p:txBody>
      </p:sp>
    </p:spTree>
    <p:extLst>
      <p:ext uri="{BB962C8B-B14F-4D97-AF65-F5344CB8AC3E}">
        <p14:creationId xmlns:p14="http://schemas.microsoft.com/office/powerpoint/2010/main" val="40144838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8D2-D0A5-6394-FF01-81DD0717BFBF}"/>
              </a:ext>
            </a:extLst>
          </p:cNvPr>
          <p:cNvSpPr>
            <a:spLocks noGrp="1"/>
          </p:cNvSpPr>
          <p:nvPr>
            <p:ph type="title"/>
          </p:nvPr>
        </p:nvSpPr>
        <p:spPr/>
        <p:txBody>
          <a:bodyPr>
            <a:normAutofit/>
          </a:bodyPr>
          <a:lstStyle/>
          <a:p>
            <a:r>
              <a:rPr lang="en-US" dirty="0"/>
              <a:t>Voxel Feature Generation and Normalization[8]</a:t>
            </a:r>
            <a:endParaRPr lang="en-CA" dirty="0"/>
          </a:p>
        </p:txBody>
      </p:sp>
      <p:sp>
        <p:nvSpPr>
          <p:cNvPr id="3" name="Content Placeholder 2">
            <a:extLst>
              <a:ext uri="{FF2B5EF4-FFF2-40B4-BE49-F238E27FC236}">
                <a16:creationId xmlns:a16="http://schemas.microsoft.com/office/drawing/2014/main" id="{D8656F80-BB1B-C706-3F67-5F08C06D9C96}"/>
              </a:ext>
            </a:extLst>
          </p:cNvPr>
          <p:cNvSpPr>
            <a:spLocks noGrp="1"/>
          </p:cNvSpPr>
          <p:nvPr>
            <p:ph idx="1"/>
          </p:nvPr>
        </p:nvSpPr>
        <p:spPr/>
        <p:txBody>
          <a:bodyPr>
            <a:noAutofit/>
          </a:bodyPr>
          <a:lstStyle/>
          <a:p>
            <a:pPr>
              <a:spcAft>
                <a:spcPts val="0"/>
              </a:spcAft>
            </a:pPr>
            <a:r>
              <a:rPr lang="en-CA" sz="1600" dirty="0"/>
              <a:t>Object Feature Normalization(cont..)</a:t>
            </a:r>
          </a:p>
          <a:p>
            <a:pPr lvl="1">
              <a:spcAft>
                <a:spcPts val="0"/>
              </a:spcAft>
            </a:pPr>
            <a:r>
              <a:rPr lang="en-CA" sz="1600" dirty="0"/>
              <a:t>Normalization required for equal down sampling/up sampling irrespective of voxel count</a:t>
            </a:r>
          </a:p>
          <a:p>
            <a:pPr lvl="1">
              <a:spcAft>
                <a:spcPts val="0"/>
              </a:spcAft>
            </a:pPr>
            <a:r>
              <a:rPr lang="en-CA" sz="1600" dirty="0"/>
              <a:t>Voxel feature vector is transformed from an uncertain count to fixed </a:t>
            </a:r>
            <a:r>
              <a:rPr lang="en-US" sz="1600" dirty="0"/>
              <a:t>3×3×3 feature vectors using </a:t>
            </a:r>
            <a:r>
              <a:rPr lang="en-CA" sz="1600" dirty="0"/>
              <a:t>object feature’s normalized descriptor</a:t>
            </a:r>
          </a:p>
          <a:p>
            <a:pPr lvl="1">
              <a:spcAft>
                <a:spcPts val="0"/>
              </a:spcAft>
            </a:pPr>
            <a:r>
              <a:rPr lang="en-US" sz="1600" b="0" i="0" u="none" strike="noStrike" baseline="0" dirty="0"/>
              <a:t>feature matrix </a:t>
            </a:r>
            <a:r>
              <a:rPr lang="en-US" sz="1600" b="0" i="1" u="none" strike="noStrike" baseline="0" dirty="0"/>
              <a:t>M </a:t>
            </a:r>
            <a:r>
              <a:rPr lang="en-US" sz="1600" b="0" i="0" u="none" strike="noStrike" baseline="0" dirty="0"/>
              <a:t>of each object- </a:t>
            </a:r>
            <a:endParaRPr lang="en-CA" sz="1600" b="0" i="0" u="none" strike="noStrike" baseline="0" dirty="0"/>
          </a:p>
          <a:p>
            <a:pPr lvl="1">
              <a:spcAft>
                <a:spcPts val="0"/>
              </a:spcAft>
            </a:pPr>
            <a:endParaRPr lang="en-CA" sz="1600" dirty="0"/>
          </a:p>
          <a:p>
            <a:pPr lvl="1">
              <a:spcAft>
                <a:spcPts val="0"/>
              </a:spcAft>
            </a:pPr>
            <a:endParaRPr lang="en-CA" sz="1600" b="0" i="0" u="none" strike="noStrike" baseline="0" dirty="0"/>
          </a:p>
          <a:p>
            <a:pPr lvl="1">
              <a:spcAft>
                <a:spcPts val="0"/>
              </a:spcAft>
            </a:pPr>
            <a:endParaRPr lang="en-CA" sz="1600" dirty="0"/>
          </a:p>
          <a:p>
            <a:pPr marL="457200" lvl="1" indent="0">
              <a:spcAft>
                <a:spcPts val="0"/>
              </a:spcAft>
              <a:buNone/>
            </a:pPr>
            <a:endParaRPr lang="en-CA" sz="1600" dirty="0"/>
          </a:p>
          <a:p>
            <a:pPr lvl="1">
              <a:spcAft>
                <a:spcPts val="0"/>
              </a:spcAft>
            </a:pPr>
            <a:r>
              <a:rPr lang="en-CA" sz="1600" b="0" i="0" u="none" strike="noStrike" baseline="0" dirty="0"/>
              <a:t>M </a:t>
            </a:r>
            <a:r>
              <a:rPr lang="en-CA" sz="1600" dirty="0"/>
              <a:t>can be used as input data to classification model. </a:t>
            </a:r>
            <a:r>
              <a:rPr lang="en-CA" sz="1600" dirty="0" err="1"/>
              <a:t>eg</a:t>
            </a:r>
            <a:r>
              <a:rPr lang="en-CA" sz="1600" dirty="0"/>
              <a:t> - </a:t>
            </a:r>
            <a:r>
              <a:rPr lang="en-CA" sz="1600" b="0" i="0" u="none" strike="noStrike" baseline="0" dirty="0"/>
              <a:t>multilayer Neural Network model [10]</a:t>
            </a:r>
            <a:endParaRPr lang="en-US" sz="1600" b="0" i="0" u="none" strike="noStrike" baseline="0" dirty="0"/>
          </a:p>
        </p:txBody>
      </p:sp>
      <p:pic>
        <p:nvPicPr>
          <p:cNvPr id="5" name="Picture 4">
            <a:extLst>
              <a:ext uri="{FF2B5EF4-FFF2-40B4-BE49-F238E27FC236}">
                <a16:creationId xmlns:a16="http://schemas.microsoft.com/office/drawing/2014/main" id="{6F2AFE9C-BE99-7198-E3CE-F4A7161064D5}"/>
              </a:ext>
            </a:extLst>
          </p:cNvPr>
          <p:cNvPicPr>
            <a:picLocks noChangeAspect="1"/>
          </p:cNvPicPr>
          <p:nvPr/>
        </p:nvPicPr>
        <p:blipFill>
          <a:blip r:embed="rId2"/>
          <a:stretch>
            <a:fillRect/>
          </a:stretch>
        </p:blipFill>
        <p:spPr>
          <a:xfrm>
            <a:off x="3098132" y="2991614"/>
            <a:ext cx="3135307" cy="143821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35D4AC-A2FF-C701-8A5C-BEF6D9F567D5}"/>
                  </a:ext>
                </a:extLst>
              </p:cNvPr>
              <p:cNvSpPr txBox="1"/>
              <p:nvPr/>
            </p:nvSpPr>
            <p:spPr>
              <a:xfrm>
                <a:off x="7313227" y="3249056"/>
                <a:ext cx="3516923" cy="923330"/>
              </a:xfrm>
              <a:prstGeom prst="rect">
                <a:avLst/>
              </a:prstGeom>
              <a:noFill/>
            </p:spPr>
            <p:txBody>
              <a:bodyPr wrap="square" rtlCol="0">
                <a:spAutoFit/>
              </a:bodyPr>
              <a:lstStyle/>
              <a:p>
                <a:pPr algn="l"/>
                <a:r>
                  <a:rPr lang="en-CA" sz="1800" b="0" i="0" u="none" strike="noStrike" baseline="0" dirty="0">
                    <a:latin typeface="STIX-Regular"/>
                  </a:rPr>
                  <a:t>where, </a:t>
                </a:r>
                <a:endParaRPr lang="en-CA" b="0" i="1" u="none" strike="noStrike" baseline="0" dirty="0">
                  <a:latin typeface="Cambria Math" panose="02040503050406030204" pitchFamily="18" charset="0"/>
                </a:endParaRPr>
              </a:p>
              <a:p>
                <a:pPr algn="l"/>
                <a14:m>
                  <m:oMath xmlns:m="http://schemas.openxmlformats.org/officeDocument/2006/math">
                    <m:acc>
                      <m:accPr>
                        <m:chr m:val="⃑"/>
                        <m:ctrlPr>
                          <a:rPr lang="en-CA" b="0" i="1" u="none" strike="noStrike" baseline="0" dirty="0" smtClean="0">
                            <a:latin typeface="Cambria Math" panose="02040503050406030204" pitchFamily="18" charset="0"/>
                          </a:rPr>
                        </m:ctrlPr>
                      </m:accPr>
                      <m:e>
                        <m:r>
                          <a:rPr lang="en-CA" b="0" i="1" u="none" strike="noStrike" baseline="0" dirty="0" smtClean="0">
                            <a:latin typeface="Cambria Math" panose="02040503050406030204" pitchFamily="18" charset="0"/>
                          </a:rPr>
                          <m:t>𝑣</m:t>
                        </m:r>
                      </m:e>
                    </m:acc>
                  </m:oMath>
                </a14:m>
                <a:r>
                  <a:rPr lang="en-CA" baseline="-25000" dirty="0" err="1">
                    <a:latin typeface="STIXMathSans-Regular"/>
                  </a:rPr>
                  <a:t>i</a:t>
                </a:r>
                <a:r>
                  <a:rPr lang="en-US" sz="1800" b="0" i="0" u="none" strike="noStrike" baseline="0" dirty="0">
                    <a:latin typeface="STIX-Regular"/>
                  </a:rPr>
                  <a:t> - the feature vector of a</a:t>
                </a:r>
                <a:r>
                  <a:rPr lang="en-US" sz="1800" b="0" i="0" u="none" strike="noStrike" dirty="0">
                    <a:latin typeface="STIX-Regular"/>
                  </a:rPr>
                  <a:t> </a:t>
                </a:r>
                <a:r>
                  <a:rPr lang="en-US" sz="1800" b="0" i="0" u="none" strike="noStrike" baseline="0" dirty="0">
                    <a:latin typeface="STIX-Regular"/>
                  </a:rPr>
                  <a:t>block in the </a:t>
                </a:r>
                <a:r>
                  <a:rPr lang="en-CA" sz="1800" b="0" i="0" u="none" strike="noStrike" baseline="0" dirty="0">
                    <a:latin typeface="STIX-Regular"/>
                  </a:rPr>
                  <a:t>normalized descriptor.</a:t>
                </a:r>
                <a:endParaRPr lang="en-CA" dirty="0"/>
              </a:p>
            </p:txBody>
          </p:sp>
        </mc:Choice>
        <mc:Fallback xmlns="">
          <p:sp>
            <p:nvSpPr>
              <p:cNvPr id="6" name="TextBox 5">
                <a:extLst>
                  <a:ext uri="{FF2B5EF4-FFF2-40B4-BE49-F238E27FC236}">
                    <a16:creationId xmlns:a16="http://schemas.microsoft.com/office/drawing/2014/main" id="{8235D4AC-A2FF-C701-8A5C-BEF6D9F567D5}"/>
                  </a:ext>
                </a:extLst>
              </p:cNvPr>
              <p:cNvSpPr txBox="1">
                <a:spLocks noRot="1" noChangeAspect="1" noMove="1" noResize="1" noEditPoints="1" noAdjustHandles="1" noChangeArrowheads="1" noChangeShapeType="1" noTextEdit="1"/>
              </p:cNvSpPr>
              <p:nvPr/>
            </p:nvSpPr>
            <p:spPr>
              <a:xfrm>
                <a:off x="7313227" y="3249056"/>
                <a:ext cx="3516923" cy="923330"/>
              </a:xfrm>
              <a:prstGeom prst="rect">
                <a:avLst/>
              </a:prstGeom>
              <a:blipFill>
                <a:blip r:embed="rId3"/>
                <a:stretch>
                  <a:fillRect l="-1560" t="-3974" b="-9934"/>
                </a:stretch>
              </a:blipFill>
            </p:spPr>
            <p:txBody>
              <a:bodyPr/>
              <a:lstStyle/>
              <a:p>
                <a:r>
                  <a:rPr lang="en-CA">
                    <a:noFill/>
                  </a:rPr>
                  <a:t> </a:t>
                </a:r>
              </a:p>
            </p:txBody>
          </p:sp>
        </mc:Fallback>
      </mc:AlternateContent>
    </p:spTree>
    <p:extLst>
      <p:ext uri="{BB962C8B-B14F-4D97-AF65-F5344CB8AC3E}">
        <p14:creationId xmlns:p14="http://schemas.microsoft.com/office/powerpoint/2010/main" val="7769195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B2A9B-366A-5A40-6A78-CC8DE7961A00}"/>
              </a:ext>
            </a:extLst>
          </p:cNvPr>
          <p:cNvSpPr>
            <a:spLocks noGrp="1"/>
          </p:cNvSpPr>
          <p:nvPr>
            <p:ph type="title"/>
          </p:nvPr>
        </p:nvSpPr>
        <p:spPr/>
        <p:txBody>
          <a:bodyPr/>
          <a:lstStyle/>
          <a:p>
            <a:r>
              <a:rPr lang="en-CA" dirty="0"/>
              <a:t>Thank you</a:t>
            </a:r>
          </a:p>
        </p:txBody>
      </p:sp>
    </p:spTree>
    <p:extLst>
      <p:ext uri="{BB962C8B-B14F-4D97-AF65-F5344CB8AC3E}">
        <p14:creationId xmlns:p14="http://schemas.microsoft.com/office/powerpoint/2010/main" val="256260149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C786-0CEF-3B30-7338-7DBCED3BAB0C}"/>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E1DF5E96-DFFE-F6A5-1806-65E1C069B9F0}"/>
              </a:ext>
            </a:extLst>
          </p:cNvPr>
          <p:cNvSpPr>
            <a:spLocks noGrp="1"/>
          </p:cNvSpPr>
          <p:nvPr>
            <p:ph idx="1"/>
          </p:nvPr>
        </p:nvSpPr>
        <p:spPr/>
        <p:txBody>
          <a:bodyPr>
            <a:noAutofit/>
          </a:bodyPr>
          <a:lstStyle/>
          <a:p>
            <a:pPr marL="514350" indent="-514350">
              <a:spcAft>
                <a:spcPts val="0"/>
              </a:spcAft>
              <a:buFont typeface="+mj-lt"/>
              <a:buAutoNum type="arabicPeriod"/>
            </a:pPr>
            <a:r>
              <a:rPr lang="en-CA" sz="1400" dirty="0"/>
              <a:t>Page, D., </a:t>
            </a:r>
            <a:r>
              <a:rPr lang="en-CA" sz="1400" dirty="0" err="1"/>
              <a:t>Koschan</a:t>
            </a:r>
            <a:r>
              <a:rPr lang="en-CA" sz="1400" dirty="0"/>
              <a:t>, A., </a:t>
            </a:r>
            <a:r>
              <a:rPr lang="en-CA" sz="1400" dirty="0" err="1"/>
              <a:t>Voisin</a:t>
            </a:r>
            <a:r>
              <a:rPr lang="en-CA" sz="1400" dirty="0"/>
              <a:t>, S., Ali, N., &amp; </a:t>
            </a:r>
            <a:r>
              <a:rPr lang="en-CA" sz="1400" dirty="0" err="1"/>
              <a:t>Abidi</a:t>
            </a:r>
            <a:r>
              <a:rPr lang="en-CA" sz="1400" dirty="0"/>
              <a:t>, M. (2005). 3D CAD model generation of mechanical parts using coded‐pattern projection and laser triangulation systems. </a:t>
            </a:r>
            <a:r>
              <a:rPr lang="en-CA" sz="1400" i="1" dirty="0"/>
              <a:t>Assembly Automation</a:t>
            </a:r>
            <a:r>
              <a:rPr lang="en-CA" sz="1400" dirty="0"/>
              <a:t>.</a:t>
            </a:r>
            <a:endParaRPr lang="en-US" sz="1400" b="0" i="1" u="none" strike="noStrike" baseline="0" dirty="0"/>
          </a:p>
          <a:p>
            <a:pPr marL="514350" indent="-514350">
              <a:spcAft>
                <a:spcPts val="0"/>
              </a:spcAft>
              <a:buFont typeface="+mj-lt"/>
              <a:buAutoNum type="arabicPeriod"/>
            </a:pPr>
            <a:r>
              <a:rPr lang="en-US" sz="1400" b="0" i="1" u="none" strike="noStrike" baseline="0" dirty="0"/>
              <a:t>Model Fitting and Robust Estimation: RANSAC Algorithm </a:t>
            </a:r>
            <a:r>
              <a:rPr lang="en-US" sz="1400" b="0" i="0" u="none" strike="noStrike" baseline="0" dirty="0"/>
              <a:t>[Online].</a:t>
            </a:r>
            <a:r>
              <a:rPr lang="fr-FR" sz="1400" b="0" i="0" u="none" strike="noStrike" baseline="0" dirty="0" err="1"/>
              <a:t>Available</a:t>
            </a:r>
            <a:r>
              <a:rPr lang="fr-FR" sz="1400" b="0" i="0" u="none" strike="noStrike" baseline="0" dirty="0"/>
              <a:t>: http://www.csse.uwa.edu.au/∼pk/</a:t>
            </a:r>
            <a:r>
              <a:rPr lang="fr-FR" sz="1400" b="0" i="0" u="none" strike="noStrike" baseline="0" dirty="0" err="1"/>
              <a:t>research</a:t>
            </a:r>
            <a:r>
              <a:rPr lang="fr-FR" sz="1400" b="0" i="0" u="none" strike="noStrike" baseline="0" dirty="0"/>
              <a:t>/</a:t>
            </a:r>
            <a:r>
              <a:rPr lang="fr-FR" sz="1400" b="0" i="0" u="none" strike="noStrike" baseline="0" dirty="0" err="1"/>
              <a:t>matlabfns</a:t>
            </a:r>
            <a:endParaRPr lang="en-US" sz="1400" dirty="0"/>
          </a:p>
          <a:p>
            <a:pPr marL="514350" indent="-514350">
              <a:spcAft>
                <a:spcPts val="0"/>
              </a:spcAft>
              <a:buFont typeface="+mj-lt"/>
              <a:buAutoNum type="arabicPeriod"/>
            </a:pPr>
            <a:r>
              <a:rPr lang="en-US" sz="1400" dirty="0"/>
              <a:t>Dong, T., Qi, X., Zhang, Q., Li, W., &amp; </a:t>
            </a:r>
            <a:r>
              <a:rPr lang="en-US" sz="1400" dirty="0" err="1"/>
              <a:t>Xiong</a:t>
            </a:r>
            <a:r>
              <a:rPr lang="en-US" sz="1400" dirty="0"/>
              <a:t>, L. (2019, August). Overview on Vision-Based 3D Object Recognition Methods. In </a:t>
            </a:r>
            <a:r>
              <a:rPr lang="en-US" sz="1400" i="1" dirty="0"/>
              <a:t>International Conference on Image and Graphics</a:t>
            </a:r>
            <a:r>
              <a:rPr lang="en-US" sz="1400" dirty="0"/>
              <a:t> (pp. 243-254). Springer, Cham.</a:t>
            </a:r>
          </a:p>
          <a:p>
            <a:pPr marL="514350" indent="-514350">
              <a:spcAft>
                <a:spcPts val="0"/>
              </a:spcAft>
              <a:buFont typeface="+mj-lt"/>
              <a:buAutoNum type="arabicPeriod"/>
            </a:pPr>
            <a:r>
              <a:rPr lang="en-US" sz="1400" dirty="0"/>
              <a:t>Jain, R., Kasturi, R., &amp; </a:t>
            </a:r>
            <a:r>
              <a:rPr lang="en-US" sz="1400" dirty="0" err="1"/>
              <a:t>Schunck</a:t>
            </a:r>
            <a:r>
              <a:rPr lang="en-US" sz="1400" dirty="0"/>
              <a:t>, B. G. (1995). </a:t>
            </a:r>
            <a:r>
              <a:rPr lang="en-US" sz="1400" i="1" dirty="0"/>
              <a:t>Machine vision</a:t>
            </a:r>
            <a:r>
              <a:rPr lang="en-US" sz="1400" dirty="0"/>
              <a:t> (Vol. 5, pp. 309-364). New York: </a:t>
            </a:r>
            <a:r>
              <a:rPr lang="en-US" sz="1400" dirty="0" err="1"/>
              <a:t>McGraw-hill</a:t>
            </a:r>
            <a:r>
              <a:rPr lang="en-US" sz="1400" dirty="0"/>
              <a:t>.</a:t>
            </a:r>
          </a:p>
          <a:p>
            <a:pPr marL="514350" indent="-514350">
              <a:spcAft>
                <a:spcPts val="0"/>
              </a:spcAft>
              <a:buFont typeface="+mj-lt"/>
              <a:buAutoNum type="arabicPeriod"/>
            </a:pPr>
            <a:r>
              <a:rPr lang="en-US" sz="1400" dirty="0"/>
              <a:t>Gallo, O., </a:t>
            </a:r>
            <a:r>
              <a:rPr lang="en-US" sz="1400" dirty="0" err="1"/>
              <a:t>Manduchi</a:t>
            </a:r>
            <a:r>
              <a:rPr lang="en-US" sz="1400" dirty="0"/>
              <a:t>, R., &amp; </a:t>
            </a:r>
            <a:r>
              <a:rPr lang="en-US" sz="1400" dirty="0" err="1"/>
              <a:t>Rafii</a:t>
            </a:r>
            <a:r>
              <a:rPr lang="en-US" sz="1400" dirty="0"/>
              <a:t>, A. (2011). CC-RANSAC: Fitting planes in the presence of multiple surfaces in range data. </a:t>
            </a:r>
            <a:r>
              <a:rPr lang="en-US" sz="1400" i="1" dirty="0"/>
              <a:t>Pattern Recognition Letters</a:t>
            </a:r>
            <a:r>
              <a:rPr lang="en-US" sz="1400" dirty="0"/>
              <a:t>, </a:t>
            </a:r>
            <a:r>
              <a:rPr lang="en-US" sz="1400" i="1" dirty="0"/>
              <a:t>32</a:t>
            </a:r>
            <a:r>
              <a:rPr lang="en-US" sz="1400" dirty="0"/>
              <a:t>(3), 403-410.</a:t>
            </a:r>
          </a:p>
          <a:p>
            <a:pPr marL="514350" indent="-514350">
              <a:spcAft>
                <a:spcPts val="0"/>
              </a:spcAft>
              <a:buFont typeface="+mj-lt"/>
              <a:buAutoNum type="arabicPeriod"/>
            </a:pPr>
            <a:r>
              <a:rPr lang="en-CA" sz="1400" dirty="0"/>
              <a:t>Qian, X., &amp; Ye, C. (2014). NCC-RANSAC: A fast plane extraction method for 3-D range data segmentation. </a:t>
            </a:r>
            <a:r>
              <a:rPr lang="en-CA" sz="1400" i="1" dirty="0"/>
              <a:t>IEEE transactions on cybernetics</a:t>
            </a:r>
            <a:r>
              <a:rPr lang="en-CA" sz="1400" dirty="0"/>
              <a:t>, </a:t>
            </a:r>
            <a:r>
              <a:rPr lang="en-CA" sz="1400" i="1" dirty="0"/>
              <a:t>44</a:t>
            </a:r>
            <a:r>
              <a:rPr lang="en-CA" sz="1400" dirty="0"/>
              <a:t>(12), 2771-2783.</a:t>
            </a:r>
          </a:p>
          <a:p>
            <a:pPr marL="514350" indent="-514350">
              <a:spcAft>
                <a:spcPts val="0"/>
              </a:spcAft>
              <a:buFont typeface="+mj-lt"/>
              <a:buAutoNum type="arabicPeriod"/>
            </a:pPr>
            <a:r>
              <a:rPr lang="en-US" sz="1400" dirty="0"/>
              <a:t>Qian, X., &amp; Ye, C. (2014, May). 3D object recognition by geometric context and Gaussian-mixture-model-based plane classification. In </a:t>
            </a:r>
            <a:r>
              <a:rPr lang="en-US" sz="1400" i="1" dirty="0"/>
              <a:t>2014 IEEE international conference on robotics and automation (ICRA)</a:t>
            </a:r>
            <a:r>
              <a:rPr lang="en-US" sz="1400" dirty="0"/>
              <a:t> (pp. 3910-3915). IEEE.</a:t>
            </a:r>
          </a:p>
          <a:p>
            <a:pPr marL="514350" indent="-514350">
              <a:spcAft>
                <a:spcPts val="0"/>
              </a:spcAft>
              <a:buFont typeface="+mj-lt"/>
              <a:buAutoNum type="arabicPeriod"/>
            </a:pPr>
            <a:r>
              <a:rPr lang="en-US" sz="1400" dirty="0"/>
              <a:t>Tian, Y., Song, W., Sun, S., Fong, S., &amp; Zou, S. (2019). 3D object recognition method with multiple feature extraction from LiDAR point clouds. </a:t>
            </a:r>
            <a:r>
              <a:rPr lang="en-US" sz="1400" i="1" dirty="0"/>
              <a:t>The Journal of Supercomputing</a:t>
            </a:r>
            <a:r>
              <a:rPr lang="en-US" sz="1400" dirty="0"/>
              <a:t>, </a:t>
            </a:r>
            <a:r>
              <a:rPr lang="en-US" sz="1400" i="1" dirty="0"/>
              <a:t>75</a:t>
            </a:r>
            <a:r>
              <a:rPr lang="en-US" sz="1400" dirty="0"/>
              <a:t>(8), 4430-4442.</a:t>
            </a:r>
          </a:p>
          <a:p>
            <a:pPr marL="514350" indent="-514350">
              <a:spcAft>
                <a:spcPts val="0"/>
              </a:spcAft>
              <a:buFont typeface="+mj-lt"/>
              <a:buAutoNum type="arabicPeriod"/>
            </a:pPr>
            <a:r>
              <a:rPr lang="en-US" sz="1400" dirty="0" err="1"/>
              <a:t>Derpanis</a:t>
            </a:r>
            <a:r>
              <a:rPr lang="en-US" sz="1400" dirty="0"/>
              <a:t>, K. G. (2010). Overview of the RANSAC Algorithm. </a:t>
            </a:r>
            <a:r>
              <a:rPr lang="en-US" sz="1400" i="1" dirty="0"/>
              <a:t>Image Rochester NY</a:t>
            </a:r>
            <a:r>
              <a:rPr lang="en-US" sz="1400" dirty="0"/>
              <a:t>, </a:t>
            </a:r>
            <a:r>
              <a:rPr lang="en-US" sz="1400" i="1" dirty="0"/>
              <a:t>4</a:t>
            </a:r>
            <a:r>
              <a:rPr lang="en-US" sz="1400" dirty="0"/>
              <a:t>(1), 2-3.</a:t>
            </a:r>
          </a:p>
          <a:p>
            <a:pPr marL="514350" indent="-514350">
              <a:spcAft>
                <a:spcPts val="0"/>
              </a:spcAft>
              <a:buFont typeface="+mj-lt"/>
              <a:buAutoNum type="arabicPeriod"/>
            </a:pPr>
            <a:r>
              <a:rPr lang="en-US" sz="1400" dirty="0"/>
              <a:t>Song, W., Zou, S., Tian, Y., Fong, S., &amp; Cho, K. (2018). Classifying 3D objects in LiDAR point clouds with a back-propagation neural network. </a:t>
            </a:r>
            <a:r>
              <a:rPr lang="en-US" sz="1400" i="1" dirty="0"/>
              <a:t>Human-centric Computing and Information Sciences</a:t>
            </a:r>
            <a:r>
              <a:rPr lang="en-US" sz="1400" dirty="0"/>
              <a:t>, </a:t>
            </a:r>
            <a:r>
              <a:rPr lang="en-US" sz="1400" i="1" dirty="0"/>
              <a:t>8</a:t>
            </a:r>
            <a:r>
              <a:rPr lang="en-US" sz="1400" dirty="0"/>
              <a:t>(1), 1-12.</a:t>
            </a:r>
          </a:p>
          <a:p>
            <a:pPr marL="514350" indent="-514350">
              <a:spcAft>
                <a:spcPts val="0"/>
              </a:spcAft>
              <a:buFont typeface="+mj-lt"/>
              <a:buAutoNum type="arabicPeriod"/>
            </a:pPr>
            <a:endParaRPr lang="en-CA" sz="1400" dirty="0"/>
          </a:p>
        </p:txBody>
      </p:sp>
    </p:spTree>
    <p:extLst>
      <p:ext uri="{BB962C8B-B14F-4D97-AF65-F5344CB8AC3E}">
        <p14:creationId xmlns:p14="http://schemas.microsoft.com/office/powerpoint/2010/main" val="24587546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0CF0-A09F-1863-A428-562B1EA2A48F}"/>
              </a:ext>
            </a:extLst>
          </p:cNvPr>
          <p:cNvSpPr>
            <a:spLocks noGrp="1"/>
          </p:cNvSpPr>
          <p:nvPr>
            <p:ph type="title"/>
          </p:nvPr>
        </p:nvSpPr>
        <p:spPr/>
        <p:txBody>
          <a:bodyPr/>
          <a:lstStyle/>
          <a:p>
            <a:r>
              <a:rPr lang="en-CA" dirty="0"/>
              <a:t>Data Acquisition Methods</a:t>
            </a:r>
          </a:p>
        </p:txBody>
      </p:sp>
      <p:sp>
        <p:nvSpPr>
          <p:cNvPr id="3" name="Content Placeholder 2">
            <a:extLst>
              <a:ext uri="{FF2B5EF4-FFF2-40B4-BE49-F238E27FC236}">
                <a16:creationId xmlns:a16="http://schemas.microsoft.com/office/drawing/2014/main" id="{17AFE7F3-CC93-8CB0-C034-70F6780173AF}"/>
              </a:ext>
            </a:extLst>
          </p:cNvPr>
          <p:cNvSpPr>
            <a:spLocks noGrp="1"/>
          </p:cNvSpPr>
          <p:nvPr>
            <p:ph idx="1"/>
          </p:nvPr>
        </p:nvSpPr>
        <p:spPr/>
        <p:txBody>
          <a:bodyPr>
            <a:normAutofit/>
          </a:bodyPr>
          <a:lstStyle/>
          <a:p>
            <a:r>
              <a:rPr lang="en-CA" sz="1600" dirty="0">
                <a:latin typeface="Times New Roman" panose="02020603050405020304" pitchFamily="18" charset="0"/>
                <a:cs typeface="Times New Roman" panose="02020603050405020304" pitchFamily="18" charset="0"/>
              </a:rPr>
              <a:t>Popular in existing research on object detection</a:t>
            </a:r>
          </a:p>
          <a:p>
            <a:pPr lvl="1"/>
            <a:r>
              <a:rPr lang="en-CA" sz="1600" dirty="0">
                <a:latin typeface="Times New Roman" panose="02020603050405020304" pitchFamily="18" charset="0"/>
                <a:cs typeface="Times New Roman" panose="02020603050405020304" pitchFamily="18" charset="0"/>
              </a:rPr>
              <a:t>LiDAR</a:t>
            </a:r>
          </a:p>
          <a:p>
            <a:pPr lvl="1"/>
            <a:r>
              <a:rPr lang="en-CA" sz="1600" dirty="0">
                <a:latin typeface="Times New Roman" panose="02020603050405020304" pitchFamily="18" charset="0"/>
                <a:cs typeface="Times New Roman" panose="02020603050405020304" pitchFamily="18" charset="0"/>
              </a:rPr>
              <a:t>Stereo Vision</a:t>
            </a:r>
          </a:p>
          <a:p>
            <a:pPr lvl="1"/>
            <a:r>
              <a:rPr lang="en-CA" sz="1600" dirty="0">
                <a:latin typeface="Times New Roman" panose="02020603050405020304" pitchFamily="18" charset="0"/>
                <a:cs typeface="Times New Roman" panose="02020603050405020304" pitchFamily="18" charset="0"/>
              </a:rPr>
              <a:t>RGB-D cameras</a:t>
            </a:r>
          </a:p>
          <a:p>
            <a:endParaRPr lang="en-CA" sz="1600" dirty="0"/>
          </a:p>
        </p:txBody>
      </p:sp>
      <p:pic>
        <p:nvPicPr>
          <p:cNvPr id="5" name="Picture 4">
            <a:extLst>
              <a:ext uri="{FF2B5EF4-FFF2-40B4-BE49-F238E27FC236}">
                <a16:creationId xmlns:a16="http://schemas.microsoft.com/office/drawing/2014/main" id="{010E06C5-988B-9342-FCDB-1D2F698C68D9}"/>
              </a:ext>
            </a:extLst>
          </p:cNvPr>
          <p:cNvPicPr>
            <a:picLocks noChangeAspect="1"/>
          </p:cNvPicPr>
          <p:nvPr/>
        </p:nvPicPr>
        <p:blipFill>
          <a:blip r:embed="rId2"/>
          <a:stretch>
            <a:fillRect/>
          </a:stretch>
        </p:blipFill>
        <p:spPr>
          <a:xfrm>
            <a:off x="4907560" y="1413163"/>
            <a:ext cx="6491805" cy="3552730"/>
          </a:xfrm>
          <a:prstGeom prst="rect">
            <a:avLst/>
          </a:prstGeom>
        </p:spPr>
      </p:pic>
      <p:sp>
        <p:nvSpPr>
          <p:cNvPr id="7" name="TextBox 6">
            <a:extLst>
              <a:ext uri="{FF2B5EF4-FFF2-40B4-BE49-F238E27FC236}">
                <a16:creationId xmlns:a16="http://schemas.microsoft.com/office/drawing/2014/main" id="{FDC2D69A-0FD5-3749-2297-BD2776585C52}"/>
              </a:ext>
            </a:extLst>
          </p:cNvPr>
          <p:cNvSpPr txBox="1"/>
          <p:nvPr/>
        </p:nvSpPr>
        <p:spPr>
          <a:xfrm>
            <a:off x="6044746" y="5164616"/>
            <a:ext cx="5459136" cy="338554"/>
          </a:xfrm>
          <a:prstGeom prst="rect">
            <a:avLst/>
          </a:prstGeom>
          <a:noFill/>
        </p:spPr>
        <p:txBody>
          <a:bodyPr wrap="square">
            <a:spAutoFit/>
          </a:bodyPr>
          <a:lstStyle/>
          <a:p>
            <a:r>
              <a:rPr lang="fr-FR" sz="1600" dirty="0" err="1">
                <a:effectLst/>
              </a:rPr>
              <a:t>Fig</a:t>
            </a:r>
            <a:r>
              <a:rPr lang="fr-FR" sz="1600" dirty="0">
                <a:effectLst/>
              </a:rPr>
              <a:t> 1: Classification of 3D data acquisition techniques[1]</a:t>
            </a:r>
            <a:endParaRPr lang="en-CA" sz="1600" dirty="0"/>
          </a:p>
        </p:txBody>
      </p:sp>
    </p:spTree>
    <p:extLst>
      <p:ext uri="{BB962C8B-B14F-4D97-AF65-F5344CB8AC3E}">
        <p14:creationId xmlns:p14="http://schemas.microsoft.com/office/powerpoint/2010/main" val="19820081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9406-F553-CBDA-476C-6E0A32AA2572}"/>
              </a:ext>
            </a:extLst>
          </p:cNvPr>
          <p:cNvSpPr>
            <a:spLocks noGrp="1"/>
          </p:cNvSpPr>
          <p:nvPr>
            <p:ph type="title"/>
          </p:nvPr>
        </p:nvSpPr>
        <p:spPr/>
        <p:txBody>
          <a:bodyPr/>
          <a:lstStyle/>
          <a:p>
            <a:r>
              <a:rPr lang="en-CA" dirty="0"/>
              <a:t>3D Object Recognition Methods </a:t>
            </a:r>
            <a:r>
              <a:rPr lang="en-CA" sz="1800" b="0" dirty="0"/>
              <a:t>[2]</a:t>
            </a:r>
          </a:p>
        </p:txBody>
      </p:sp>
      <p:graphicFrame>
        <p:nvGraphicFramePr>
          <p:cNvPr id="6" name="Table 6">
            <a:extLst>
              <a:ext uri="{FF2B5EF4-FFF2-40B4-BE49-F238E27FC236}">
                <a16:creationId xmlns:a16="http://schemas.microsoft.com/office/drawing/2014/main" id="{36E99491-CE69-DBC9-2FB4-1FF147ACE89C}"/>
              </a:ext>
            </a:extLst>
          </p:cNvPr>
          <p:cNvGraphicFramePr>
            <a:graphicFrameLocks noGrp="1"/>
          </p:cNvGraphicFramePr>
          <p:nvPr>
            <p:extLst>
              <p:ext uri="{D42A27DB-BD31-4B8C-83A1-F6EECF244321}">
                <p14:modId xmlns:p14="http://schemas.microsoft.com/office/powerpoint/2010/main" val="2582124761"/>
              </p:ext>
            </p:extLst>
          </p:nvPr>
        </p:nvGraphicFramePr>
        <p:xfrm>
          <a:off x="362388" y="1231920"/>
          <a:ext cx="11467224" cy="4878070"/>
        </p:xfrm>
        <a:graphic>
          <a:graphicData uri="http://schemas.openxmlformats.org/drawingml/2006/table">
            <a:tbl>
              <a:tblPr firstRow="1" bandRow="1">
                <a:tableStyleId>{5C22544A-7EE6-4342-B048-85BDC9FD1C3A}</a:tableStyleId>
              </a:tblPr>
              <a:tblGrid>
                <a:gridCol w="2409779">
                  <a:extLst>
                    <a:ext uri="{9D8B030D-6E8A-4147-A177-3AD203B41FA5}">
                      <a16:colId xmlns:a16="http://schemas.microsoft.com/office/drawing/2014/main" val="1243976177"/>
                    </a:ext>
                  </a:extLst>
                </a:gridCol>
                <a:gridCol w="2811408">
                  <a:extLst>
                    <a:ext uri="{9D8B030D-6E8A-4147-A177-3AD203B41FA5}">
                      <a16:colId xmlns:a16="http://schemas.microsoft.com/office/drawing/2014/main" val="111378369"/>
                    </a:ext>
                  </a:extLst>
                </a:gridCol>
                <a:gridCol w="3379230">
                  <a:extLst>
                    <a:ext uri="{9D8B030D-6E8A-4147-A177-3AD203B41FA5}">
                      <a16:colId xmlns:a16="http://schemas.microsoft.com/office/drawing/2014/main" val="2838218844"/>
                    </a:ext>
                  </a:extLst>
                </a:gridCol>
                <a:gridCol w="2866807">
                  <a:extLst>
                    <a:ext uri="{9D8B030D-6E8A-4147-A177-3AD203B41FA5}">
                      <a16:colId xmlns:a16="http://schemas.microsoft.com/office/drawing/2014/main" val="1512468117"/>
                    </a:ext>
                  </a:extLst>
                </a:gridCol>
              </a:tblGrid>
              <a:tr h="261860">
                <a:tc>
                  <a:txBody>
                    <a:bodyPr/>
                    <a:lstStyle/>
                    <a:p>
                      <a:r>
                        <a:rPr lang="en-CA" dirty="0"/>
                        <a:t>Algorithm</a:t>
                      </a:r>
                    </a:p>
                  </a:txBody>
                  <a:tcPr/>
                </a:tc>
                <a:tc>
                  <a:txBody>
                    <a:bodyPr/>
                    <a:lstStyle/>
                    <a:p>
                      <a:r>
                        <a:rPr lang="en-CA" dirty="0"/>
                        <a:t>Introduction</a:t>
                      </a:r>
                    </a:p>
                  </a:txBody>
                  <a:tcPr/>
                </a:tc>
                <a:tc>
                  <a:txBody>
                    <a:bodyPr/>
                    <a:lstStyle/>
                    <a:p>
                      <a:r>
                        <a:rPr lang="en-CA" dirty="0"/>
                        <a:t>Advantage</a:t>
                      </a:r>
                    </a:p>
                  </a:txBody>
                  <a:tcPr/>
                </a:tc>
                <a:tc>
                  <a:txBody>
                    <a:bodyPr/>
                    <a:lstStyle/>
                    <a:p>
                      <a:r>
                        <a:rPr lang="en-CA" dirty="0"/>
                        <a:t>Disadvantage</a:t>
                      </a:r>
                    </a:p>
                  </a:txBody>
                  <a:tcPr/>
                </a:tc>
                <a:extLst>
                  <a:ext uri="{0D108BD9-81ED-4DB2-BD59-A6C34878D82A}">
                    <a16:rowId xmlns:a16="http://schemas.microsoft.com/office/drawing/2014/main" val="2810822455"/>
                  </a:ext>
                </a:extLst>
              </a:tr>
              <a:tr h="854710">
                <a:tc>
                  <a:txBody>
                    <a:bodyPr/>
                    <a:lstStyle/>
                    <a:p>
                      <a:r>
                        <a:rPr lang="en-CA" sz="1800" b="0" i="0" u="none" strike="noStrike" kern="1200" baseline="0" dirty="0">
                          <a:solidFill>
                            <a:schemeClr val="dk1"/>
                          </a:solidFill>
                          <a:latin typeface="+mn-lt"/>
                          <a:ea typeface="+mn-ea"/>
                          <a:cs typeface="+mn-cs"/>
                        </a:rPr>
                        <a:t>Geometric or</a:t>
                      </a:r>
                    </a:p>
                    <a:p>
                      <a:r>
                        <a:rPr lang="en-CA" sz="1800" b="0" i="0" u="none" strike="noStrike" kern="1200" baseline="0" dirty="0">
                          <a:solidFill>
                            <a:schemeClr val="dk1"/>
                          </a:solidFill>
                          <a:latin typeface="+mn-lt"/>
                          <a:ea typeface="+mn-ea"/>
                          <a:cs typeface="+mn-cs"/>
                        </a:rPr>
                        <a:t>model-based method</a:t>
                      </a:r>
                      <a:endParaRPr lang="en-CA" dirty="0"/>
                    </a:p>
                  </a:txBody>
                  <a:tcPr/>
                </a:tc>
                <a:tc>
                  <a:txBody>
                    <a:bodyPr/>
                    <a:lstStyle/>
                    <a:p>
                      <a:r>
                        <a:rPr lang="en-CA" sz="1800" b="0" i="0" u="none" strike="noStrike" kern="1200" baseline="0" dirty="0">
                          <a:solidFill>
                            <a:schemeClr val="dk1"/>
                          </a:solidFill>
                          <a:latin typeface="+mn-lt"/>
                          <a:ea typeface="+mn-ea"/>
                          <a:cs typeface="+mn-cs"/>
                        </a:rPr>
                        <a:t>Description from the</a:t>
                      </a:r>
                    </a:p>
                    <a:p>
                      <a:r>
                        <a:rPr lang="en-CA" sz="1800" b="0" i="0" u="none" strike="noStrike" kern="1200" baseline="0" dirty="0">
                          <a:solidFill>
                            <a:schemeClr val="dk1"/>
                          </a:solidFill>
                          <a:latin typeface="+mn-lt"/>
                          <a:ea typeface="+mn-ea"/>
                          <a:cs typeface="+mn-cs"/>
                        </a:rPr>
                        <a:t>input images or data</a:t>
                      </a:r>
                      <a:endParaRPr lang="en-CA" dirty="0"/>
                    </a:p>
                  </a:txBody>
                  <a:tcPr/>
                </a:tc>
                <a:tc>
                  <a:txBody>
                    <a:bodyPr/>
                    <a:lstStyle/>
                    <a:p>
                      <a:pPr marL="285750" indent="-285750">
                        <a:buFont typeface="Arial" panose="020B0604020202020204" pitchFamily="34" charset="0"/>
                        <a:buChar char="•"/>
                      </a:pPr>
                      <a:r>
                        <a:rPr lang="en-CA" sz="1800" b="0" i="0" u="none" strike="noStrike" kern="1200" baseline="0" dirty="0">
                          <a:solidFill>
                            <a:schemeClr val="dk1"/>
                          </a:solidFill>
                          <a:latin typeface="+mn-lt"/>
                          <a:ea typeface="+mn-ea"/>
                          <a:cs typeface="+mn-cs"/>
                        </a:rPr>
                        <a:t>Straightforward to compare shapes</a:t>
                      </a:r>
                    </a:p>
                    <a:p>
                      <a:pPr marL="285750" indent="-285750">
                        <a:buFont typeface="Arial" panose="020B0604020202020204" pitchFamily="34" charset="0"/>
                        <a:buChar char="•"/>
                      </a:pPr>
                      <a:r>
                        <a:rPr lang="en-CA" sz="1800" b="0" i="0" u="none" strike="noStrike" kern="1200" baseline="0" dirty="0">
                          <a:solidFill>
                            <a:schemeClr val="dk1"/>
                          </a:solidFill>
                          <a:latin typeface="+mn-lt"/>
                          <a:ea typeface="+mn-ea"/>
                          <a:cs typeface="+mn-cs"/>
                        </a:rPr>
                        <a:t>Easy to understand</a:t>
                      </a:r>
                      <a:endParaRPr lang="en-CA" dirty="0"/>
                    </a:p>
                  </a:txBody>
                  <a:tcPr/>
                </a:tc>
                <a:tc>
                  <a:txBody>
                    <a:bodyPr/>
                    <a:lstStyle/>
                    <a:p>
                      <a:pPr marL="0" lvl="0" indent="0">
                        <a:buFont typeface="Arial" panose="020B0604020202020204" pitchFamily="34" charset="0"/>
                        <a:buNone/>
                      </a:pPr>
                      <a:r>
                        <a:rPr lang="en-CA" sz="1800" b="0" i="0" u="none" strike="noStrike" kern="1200" baseline="0" dirty="0">
                          <a:solidFill>
                            <a:schemeClr val="dk1"/>
                          </a:solidFill>
                          <a:latin typeface="+mn-lt"/>
                          <a:ea typeface="+mn-ea"/>
                          <a:cs typeface="+mn-cs"/>
                        </a:rPr>
                        <a:t>Not suitable for noise interference or complex backgrounds</a:t>
                      </a:r>
                      <a:endParaRPr lang="en-CA" dirty="0"/>
                    </a:p>
                  </a:txBody>
                  <a:tcPr/>
                </a:tc>
                <a:extLst>
                  <a:ext uri="{0D108BD9-81ED-4DB2-BD59-A6C34878D82A}">
                    <a16:rowId xmlns:a16="http://schemas.microsoft.com/office/drawing/2014/main" val="1311372946"/>
                  </a:ext>
                </a:extLst>
              </a:tr>
              <a:tr h="1111123">
                <a:tc>
                  <a:txBody>
                    <a:bodyPr/>
                    <a:lstStyle/>
                    <a:p>
                      <a:r>
                        <a:rPr lang="en-CA" sz="1800" b="0" i="0" u="none" strike="noStrike" kern="1200" baseline="0" dirty="0">
                          <a:solidFill>
                            <a:schemeClr val="dk1"/>
                          </a:solidFill>
                          <a:latin typeface="+mn-lt"/>
                          <a:ea typeface="+mn-ea"/>
                          <a:cs typeface="+mn-cs"/>
                        </a:rPr>
                        <a:t>Appearance or</a:t>
                      </a:r>
                    </a:p>
                    <a:p>
                      <a:r>
                        <a:rPr lang="en-CA" sz="1800" b="0" i="0" u="none" strike="noStrike" kern="1200" baseline="0" dirty="0">
                          <a:solidFill>
                            <a:schemeClr val="dk1"/>
                          </a:solidFill>
                          <a:latin typeface="+mn-lt"/>
                          <a:ea typeface="+mn-ea"/>
                          <a:cs typeface="+mn-cs"/>
                        </a:rPr>
                        <a:t>view-based method</a:t>
                      </a:r>
                      <a:endParaRPr lang="en-CA" dirty="0"/>
                    </a:p>
                  </a:txBody>
                  <a:tcPr/>
                </a:tc>
                <a:tc>
                  <a:txBody>
                    <a:bodyPr/>
                    <a:lstStyle/>
                    <a:p>
                      <a:r>
                        <a:rPr lang="en-CA" dirty="0"/>
                        <a:t>View similarity</a:t>
                      </a:r>
                    </a:p>
                  </a:txBody>
                  <a:tcPr/>
                </a:tc>
                <a:tc>
                  <a:txBody>
                    <a:bodyPr/>
                    <a:lstStyle/>
                    <a:p>
                      <a:pPr marL="285750" indent="-285750">
                        <a:buFont typeface="Arial" panose="020B0604020202020204" pitchFamily="34" charset="0"/>
                        <a:buChar char="•"/>
                      </a:pPr>
                      <a:r>
                        <a:rPr lang="en-CA" dirty="0"/>
                        <a:t>Easy to get data</a:t>
                      </a:r>
                    </a:p>
                    <a:p>
                      <a:pPr marL="285750" indent="-285750">
                        <a:buFont typeface="Arial" panose="020B0604020202020204" pitchFamily="34" charset="0"/>
                        <a:buChar char="•"/>
                      </a:pPr>
                      <a:r>
                        <a:rPr lang="en-CA" dirty="0"/>
                        <a:t>Simple</a:t>
                      </a:r>
                    </a:p>
                  </a:txBody>
                  <a:tcPr/>
                </a:tc>
                <a:tc>
                  <a:txBody>
                    <a:bodyPr/>
                    <a:lstStyle/>
                    <a:p>
                      <a:pPr marL="285750" indent="-285750">
                        <a:buFont typeface="Arial" panose="020B0604020202020204" pitchFamily="34" charset="0"/>
                        <a:buChar char="•"/>
                      </a:pPr>
                      <a:r>
                        <a:rPr lang="en-CA" dirty="0"/>
                        <a:t>View angle, illumination</a:t>
                      </a:r>
                    </a:p>
                    <a:p>
                      <a:pPr marL="285750" indent="-285750">
                        <a:buFont typeface="Arial" panose="020B0604020202020204" pitchFamily="34" charset="0"/>
                        <a:buChar char="•"/>
                      </a:pPr>
                      <a:r>
                        <a:rPr lang="en-CA" dirty="0"/>
                        <a:t>Sensitive to occlusion, noise</a:t>
                      </a:r>
                    </a:p>
                  </a:txBody>
                  <a:tcPr/>
                </a:tc>
                <a:extLst>
                  <a:ext uri="{0D108BD9-81ED-4DB2-BD59-A6C34878D82A}">
                    <a16:rowId xmlns:a16="http://schemas.microsoft.com/office/drawing/2014/main" val="2110753039"/>
                  </a:ext>
                </a:extLst>
              </a:tr>
              <a:tr h="854710">
                <a:tc>
                  <a:txBody>
                    <a:bodyPr/>
                    <a:lstStyle/>
                    <a:p>
                      <a:r>
                        <a:rPr lang="en-CA" sz="1800" b="0" i="0" u="none" strike="noStrike" kern="1200" baseline="0" dirty="0">
                          <a:solidFill>
                            <a:schemeClr val="dk1"/>
                          </a:solidFill>
                          <a:latin typeface="+mn-lt"/>
                          <a:ea typeface="+mn-ea"/>
                          <a:cs typeface="+mn-cs"/>
                        </a:rPr>
                        <a:t>Feature matching- based method</a:t>
                      </a:r>
                      <a:endParaRPr lang="en-CA" dirty="0"/>
                    </a:p>
                  </a:txBody>
                  <a:tcPr/>
                </a:tc>
                <a:tc>
                  <a:txBody>
                    <a:bodyPr/>
                    <a:lstStyle/>
                    <a:p>
                      <a:r>
                        <a:rPr lang="en-CA" sz="1800" b="0" i="0" u="none" strike="noStrike" kern="1200" baseline="0" dirty="0">
                          <a:solidFill>
                            <a:schemeClr val="dk1"/>
                          </a:solidFill>
                          <a:latin typeface="+mn-lt"/>
                          <a:ea typeface="+mn-ea"/>
                          <a:cs typeface="+mn-cs"/>
                        </a:rPr>
                        <a:t>Area with high</a:t>
                      </a:r>
                    </a:p>
                    <a:p>
                      <a:r>
                        <a:rPr lang="en-CA" sz="1800" b="0" i="0" u="none" strike="noStrike" kern="1200" baseline="0" dirty="0">
                          <a:solidFill>
                            <a:schemeClr val="dk1"/>
                          </a:solidFill>
                          <a:latin typeface="+mn-lt"/>
                          <a:ea typeface="+mn-ea"/>
                          <a:cs typeface="+mn-cs"/>
                        </a:rPr>
                        <a:t>discriminability as a</a:t>
                      </a:r>
                    </a:p>
                    <a:p>
                      <a:r>
                        <a:rPr lang="en-CA" sz="1800" b="0" i="0" u="none" strike="noStrike" kern="1200" baseline="0" dirty="0">
                          <a:solidFill>
                            <a:schemeClr val="dk1"/>
                          </a:solidFill>
                          <a:latin typeface="+mn-lt"/>
                          <a:ea typeface="+mn-ea"/>
                          <a:cs typeface="+mn-cs"/>
                        </a:rPr>
                        <a:t>feature</a:t>
                      </a:r>
                      <a:endParaRPr lang="en-CA" dirty="0"/>
                    </a:p>
                  </a:txBody>
                  <a:tcPr/>
                </a:tc>
                <a:tc>
                  <a:txBody>
                    <a:bodyPr/>
                    <a:lstStyle/>
                    <a:p>
                      <a:pPr marL="0" indent="0">
                        <a:buFont typeface="Arial" panose="020B0604020202020204" pitchFamily="34" charset="0"/>
                        <a:buNone/>
                      </a:pPr>
                      <a:r>
                        <a:rPr lang="en-CA" dirty="0"/>
                        <a:t>Robust to complex background, noise, occlusion, pose</a:t>
                      </a:r>
                    </a:p>
                  </a:txBody>
                  <a:tcPr/>
                </a:tc>
                <a:tc>
                  <a:txBody>
                    <a:bodyPr/>
                    <a:lstStyle/>
                    <a:p>
                      <a:pPr marL="0" indent="0">
                        <a:buFont typeface="Arial" panose="020B0604020202020204" pitchFamily="34" charset="0"/>
                        <a:buNone/>
                      </a:pPr>
                      <a:r>
                        <a:rPr lang="en-CA" dirty="0"/>
                        <a:t>Complexity and accuracy is dependent on feature selection</a:t>
                      </a:r>
                    </a:p>
                  </a:txBody>
                  <a:tcPr/>
                </a:tc>
                <a:extLst>
                  <a:ext uri="{0D108BD9-81ED-4DB2-BD59-A6C34878D82A}">
                    <a16:rowId xmlns:a16="http://schemas.microsoft.com/office/drawing/2014/main" val="687405194"/>
                  </a:ext>
                </a:extLst>
              </a:tr>
              <a:tr h="599719">
                <a:tc>
                  <a:txBody>
                    <a:bodyPr/>
                    <a:lstStyle/>
                    <a:p>
                      <a:r>
                        <a:rPr lang="en-CA" sz="1800" b="0" i="0" u="none" strike="noStrike" kern="1200" baseline="0" dirty="0">
                          <a:solidFill>
                            <a:schemeClr val="dk1"/>
                          </a:solidFill>
                          <a:latin typeface="+mn-lt"/>
                          <a:ea typeface="+mn-ea"/>
                          <a:cs typeface="+mn-cs"/>
                        </a:rPr>
                        <a:t>Depth image-based</a:t>
                      </a:r>
                    </a:p>
                    <a:p>
                      <a:r>
                        <a:rPr lang="en-CA" sz="1800" b="0" i="0" u="none" strike="noStrike" kern="1200" baseline="0" dirty="0">
                          <a:solidFill>
                            <a:schemeClr val="dk1"/>
                          </a:solidFill>
                          <a:latin typeface="+mn-lt"/>
                          <a:ea typeface="+mn-ea"/>
                          <a:cs typeface="+mn-cs"/>
                        </a:rPr>
                        <a:t>method</a:t>
                      </a:r>
                      <a:endParaRPr lang="en-CA" dirty="0"/>
                    </a:p>
                  </a:txBody>
                  <a:tcPr/>
                </a:tc>
                <a:tc>
                  <a:txBody>
                    <a:bodyPr/>
                    <a:lstStyle/>
                    <a:p>
                      <a:r>
                        <a:rPr lang="en-CA" sz="1800" b="0" i="0" u="none" strike="noStrike" kern="1200" baseline="0" dirty="0">
                          <a:solidFill>
                            <a:schemeClr val="dk1"/>
                          </a:solidFill>
                          <a:latin typeface="+mn-lt"/>
                          <a:ea typeface="+mn-ea"/>
                          <a:cs typeface="+mn-cs"/>
                        </a:rPr>
                        <a:t>Geometric info from depth data</a:t>
                      </a:r>
                      <a:endParaRPr lang="en-CA" dirty="0"/>
                    </a:p>
                  </a:txBody>
                  <a:tcPr/>
                </a:tc>
                <a:tc>
                  <a:txBody>
                    <a:bodyPr/>
                    <a:lstStyle/>
                    <a:p>
                      <a:pPr marL="0" indent="0">
                        <a:buFont typeface="Arial" panose="020B0604020202020204" pitchFamily="34" charset="0"/>
                        <a:buNone/>
                      </a:pPr>
                      <a:r>
                        <a:rPr lang="en-CA" sz="1800" b="0" i="0" u="none" strike="noStrike" kern="1200" baseline="0" dirty="0">
                          <a:solidFill>
                            <a:schemeClr val="dk1"/>
                          </a:solidFill>
                          <a:latin typeface="+mn-lt"/>
                          <a:ea typeface="+mn-ea"/>
                          <a:cs typeface="+mn-cs"/>
                        </a:rPr>
                        <a:t>Unaffected by illumination and surface texture</a:t>
                      </a:r>
                      <a:endParaRPr lang="en-CA" dirty="0"/>
                    </a:p>
                  </a:txBody>
                  <a:tcPr/>
                </a:tc>
                <a:tc>
                  <a:txBody>
                    <a:bodyPr/>
                    <a:lstStyle/>
                    <a:p>
                      <a:pPr marL="0" indent="0">
                        <a:buFont typeface="Arial" panose="020B0604020202020204" pitchFamily="34" charset="0"/>
                        <a:buNone/>
                      </a:pPr>
                      <a:r>
                        <a:rPr lang="en-CA" sz="1800" b="0" i="0" u="none" strike="noStrike" kern="1200" baseline="0" dirty="0">
                          <a:solidFill>
                            <a:schemeClr val="dk1"/>
                          </a:solidFill>
                          <a:latin typeface="+mn-lt"/>
                          <a:ea typeface="+mn-ea"/>
                          <a:cs typeface="+mn-cs"/>
                        </a:rPr>
                        <a:t>Affected by sensor performance</a:t>
                      </a:r>
                      <a:endParaRPr lang="en-CA" dirty="0"/>
                    </a:p>
                  </a:txBody>
                  <a:tcPr/>
                </a:tc>
                <a:extLst>
                  <a:ext uri="{0D108BD9-81ED-4DB2-BD59-A6C34878D82A}">
                    <a16:rowId xmlns:a16="http://schemas.microsoft.com/office/drawing/2014/main" val="3287333476"/>
                  </a:ext>
                </a:extLst>
              </a:tr>
              <a:tr h="854710">
                <a:tc>
                  <a:txBody>
                    <a:bodyPr/>
                    <a:lstStyle/>
                    <a:p>
                      <a:r>
                        <a:rPr lang="en-CA" sz="1800" b="0" i="0" u="none" strike="noStrike" kern="1200" baseline="0" dirty="0">
                          <a:solidFill>
                            <a:schemeClr val="dk1"/>
                          </a:solidFill>
                          <a:latin typeface="+mn-lt"/>
                          <a:ea typeface="+mn-ea"/>
                          <a:cs typeface="+mn-cs"/>
                        </a:rPr>
                        <a:t>Intelligent algorithm- based method</a:t>
                      </a:r>
                      <a:endParaRPr lang="en-CA" dirty="0"/>
                    </a:p>
                  </a:txBody>
                  <a:tcPr/>
                </a:tc>
                <a:tc>
                  <a:txBody>
                    <a:bodyPr/>
                    <a:lstStyle/>
                    <a:p>
                      <a:r>
                        <a:rPr lang="en-CA" sz="1800" b="0" i="0" u="none" strike="noStrike" kern="1200" baseline="0" dirty="0">
                          <a:solidFill>
                            <a:schemeClr val="dk1"/>
                          </a:solidFill>
                          <a:latin typeface="+mn-lt"/>
                          <a:ea typeface="+mn-ea"/>
                          <a:cs typeface="+mn-cs"/>
                        </a:rPr>
                        <a:t>Natural phenomena</a:t>
                      </a:r>
                      <a:endParaRPr lang="en-CA" dirty="0"/>
                    </a:p>
                  </a:txBody>
                  <a:tcPr/>
                </a:tc>
                <a:tc>
                  <a:txBody>
                    <a:bodyPr/>
                    <a:lstStyle/>
                    <a:p>
                      <a:pPr marL="0" indent="0">
                        <a:buFont typeface="Arial" panose="020B0604020202020204" pitchFamily="34" charset="0"/>
                        <a:buNone/>
                      </a:pPr>
                      <a:r>
                        <a:rPr lang="en-CA" sz="1800" b="0" i="0" u="none" strike="noStrike" kern="1200" baseline="0" dirty="0">
                          <a:solidFill>
                            <a:schemeClr val="dk1"/>
                          </a:solidFill>
                          <a:latin typeface="+mn-lt"/>
                          <a:ea typeface="+mn-ea"/>
                          <a:cs typeface="+mn-cs"/>
                        </a:rPr>
                        <a:t>Novel, widely used</a:t>
                      </a:r>
                      <a:endParaRPr lang="en-CA" dirty="0"/>
                    </a:p>
                  </a:txBody>
                  <a:tcPr/>
                </a:tc>
                <a:tc>
                  <a:txBody>
                    <a:bodyPr/>
                    <a:lstStyle/>
                    <a:p>
                      <a:pPr marL="0" indent="0">
                        <a:buFont typeface="Arial" panose="020B0604020202020204" pitchFamily="34" charset="0"/>
                        <a:buNone/>
                      </a:pPr>
                      <a:r>
                        <a:rPr lang="en-CA" dirty="0"/>
                        <a:t>Optimization problem</a:t>
                      </a:r>
                    </a:p>
                  </a:txBody>
                  <a:tcPr/>
                </a:tc>
                <a:extLst>
                  <a:ext uri="{0D108BD9-81ED-4DB2-BD59-A6C34878D82A}">
                    <a16:rowId xmlns:a16="http://schemas.microsoft.com/office/drawing/2014/main" val="1880136821"/>
                  </a:ext>
                </a:extLst>
              </a:tr>
            </a:tbl>
          </a:graphicData>
        </a:graphic>
      </p:graphicFrame>
    </p:spTree>
    <p:extLst>
      <p:ext uri="{BB962C8B-B14F-4D97-AF65-F5344CB8AC3E}">
        <p14:creationId xmlns:p14="http://schemas.microsoft.com/office/powerpoint/2010/main" val="15278141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15B62-BFE4-0EBD-AD95-8B683A384069}"/>
              </a:ext>
            </a:extLst>
          </p:cNvPr>
          <p:cNvSpPr>
            <a:spLocks noGrp="1"/>
          </p:cNvSpPr>
          <p:nvPr>
            <p:ph type="title"/>
          </p:nvPr>
        </p:nvSpPr>
        <p:spPr/>
        <p:txBody>
          <a:bodyPr/>
          <a:lstStyle/>
          <a:p>
            <a:r>
              <a:rPr lang="en-CA" dirty="0"/>
              <a:t>Object Recognition System </a:t>
            </a:r>
          </a:p>
        </p:txBody>
      </p:sp>
      <p:pic>
        <p:nvPicPr>
          <p:cNvPr id="5" name="Content Placeholder 4">
            <a:extLst>
              <a:ext uri="{FF2B5EF4-FFF2-40B4-BE49-F238E27FC236}">
                <a16:creationId xmlns:a16="http://schemas.microsoft.com/office/drawing/2014/main" id="{1F1489CD-E6E8-21A9-AC43-606793BD5262}"/>
              </a:ext>
            </a:extLst>
          </p:cNvPr>
          <p:cNvPicPr>
            <a:picLocks noGrp="1" noChangeAspect="1"/>
          </p:cNvPicPr>
          <p:nvPr>
            <p:ph idx="1"/>
          </p:nvPr>
        </p:nvPicPr>
        <p:blipFill>
          <a:blip r:embed="rId2"/>
          <a:stretch>
            <a:fillRect/>
          </a:stretch>
        </p:blipFill>
        <p:spPr>
          <a:xfrm>
            <a:off x="1738594" y="2301142"/>
            <a:ext cx="6690940" cy="2255715"/>
          </a:xfrm>
        </p:spPr>
      </p:pic>
      <p:sp>
        <p:nvSpPr>
          <p:cNvPr id="7" name="TextBox 6">
            <a:extLst>
              <a:ext uri="{FF2B5EF4-FFF2-40B4-BE49-F238E27FC236}">
                <a16:creationId xmlns:a16="http://schemas.microsoft.com/office/drawing/2014/main" id="{D2621521-4C7B-D6DE-39F1-48C66B4AC7AC}"/>
              </a:ext>
            </a:extLst>
          </p:cNvPr>
          <p:cNvSpPr txBox="1"/>
          <p:nvPr/>
        </p:nvSpPr>
        <p:spPr>
          <a:xfrm>
            <a:off x="2499360" y="4982645"/>
            <a:ext cx="6096000" cy="369332"/>
          </a:xfrm>
          <a:prstGeom prst="rect">
            <a:avLst/>
          </a:prstGeom>
          <a:noFill/>
        </p:spPr>
        <p:txBody>
          <a:bodyPr wrap="square">
            <a:spAutoFit/>
          </a:bodyPr>
          <a:lstStyle/>
          <a:p>
            <a:r>
              <a:rPr lang="en-US" dirty="0">
                <a:effectLst/>
                <a:latin typeface="Times New Roman" panose="02020603050405020304" pitchFamily="18" charset="0"/>
              </a:rPr>
              <a:t>Fig 1: Different components of an object recognition system[3]</a:t>
            </a:r>
            <a:endParaRPr lang="en-CA" dirty="0"/>
          </a:p>
        </p:txBody>
      </p:sp>
      <p:sp>
        <p:nvSpPr>
          <p:cNvPr id="9" name="TextBox 8">
            <a:extLst>
              <a:ext uri="{FF2B5EF4-FFF2-40B4-BE49-F238E27FC236}">
                <a16:creationId xmlns:a16="http://schemas.microsoft.com/office/drawing/2014/main" id="{7F9FE4AF-8486-FD2C-790C-81B91B2AEDF1}"/>
              </a:ext>
            </a:extLst>
          </p:cNvPr>
          <p:cNvSpPr txBox="1"/>
          <p:nvPr/>
        </p:nvSpPr>
        <p:spPr>
          <a:xfrm>
            <a:off x="2011680" y="2609088"/>
            <a:ext cx="576000" cy="252000"/>
          </a:xfrm>
          <a:prstGeom prst="rect">
            <a:avLst/>
          </a:prstGeom>
          <a:solidFill>
            <a:schemeClr val="bg1"/>
          </a:solidFill>
        </p:spPr>
        <p:txBody>
          <a:bodyPr wrap="square">
            <a:spAutoFit/>
          </a:bodyPr>
          <a:lstStyle/>
          <a:p>
            <a:r>
              <a:rPr lang="en-CA" sz="1400" i="1" dirty="0">
                <a:solidFill>
                  <a:schemeClr val="tx1">
                    <a:lumMod val="75000"/>
                    <a:lumOff val="25000"/>
                  </a:schemeClr>
                </a:solidFill>
                <a:latin typeface="Times New Roman" panose="02020603050405020304" pitchFamily="18" charset="0"/>
                <a:cs typeface="Times New Roman" panose="02020603050405020304" pitchFamily="18" charset="0"/>
              </a:rPr>
              <a:t>Input</a:t>
            </a:r>
          </a:p>
        </p:txBody>
      </p:sp>
    </p:spTree>
    <p:extLst>
      <p:ext uri="{BB962C8B-B14F-4D97-AF65-F5344CB8AC3E}">
        <p14:creationId xmlns:p14="http://schemas.microsoft.com/office/powerpoint/2010/main" val="23720627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BB49-0932-09FA-92F9-7D66DA8C036D}"/>
              </a:ext>
            </a:extLst>
          </p:cNvPr>
          <p:cNvSpPr>
            <a:spLocks noGrp="1"/>
          </p:cNvSpPr>
          <p:nvPr>
            <p:ph type="title"/>
          </p:nvPr>
        </p:nvSpPr>
        <p:spPr/>
        <p:txBody>
          <a:bodyPr/>
          <a:lstStyle/>
          <a:p>
            <a:r>
              <a:rPr lang="en-CA" dirty="0"/>
              <a:t>Feature Extraction</a:t>
            </a:r>
          </a:p>
        </p:txBody>
      </p:sp>
      <p:sp>
        <p:nvSpPr>
          <p:cNvPr id="3" name="Content Placeholder 2">
            <a:extLst>
              <a:ext uri="{FF2B5EF4-FFF2-40B4-BE49-F238E27FC236}">
                <a16:creationId xmlns:a16="http://schemas.microsoft.com/office/drawing/2014/main" id="{10F0EF02-2043-7B4D-32E8-F9D373F0532E}"/>
              </a:ext>
            </a:extLst>
          </p:cNvPr>
          <p:cNvSpPr>
            <a:spLocks noGrp="1"/>
          </p:cNvSpPr>
          <p:nvPr>
            <p:ph idx="1"/>
          </p:nvPr>
        </p:nvSpPr>
        <p:spPr/>
        <p:txBody>
          <a:bodyPr>
            <a:normAutofit/>
          </a:bodyPr>
          <a:lstStyle/>
          <a:p>
            <a:pPr algn="l"/>
            <a:r>
              <a:rPr lang="en-CA" sz="1600" dirty="0"/>
              <a:t>Variations in RANSAC</a:t>
            </a:r>
          </a:p>
          <a:p>
            <a:pPr lvl="1"/>
            <a:r>
              <a:rPr lang="en-CA" sz="1600" i="0" u="none" strike="noStrike" baseline="0" dirty="0"/>
              <a:t>RANSAC – Plane Extraction[4]</a:t>
            </a:r>
          </a:p>
          <a:p>
            <a:pPr lvl="1"/>
            <a:r>
              <a:rPr lang="en-CA" sz="1600" i="0" u="none" strike="noStrike" baseline="0" dirty="0"/>
              <a:t>CC</a:t>
            </a:r>
            <a:r>
              <a:rPr lang="en-CA" sz="1600" dirty="0"/>
              <a:t>-RANSAC[5]</a:t>
            </a:r>
          </a:p>
          <a:p>
            <a:pPr lvl="1"/>
            <a:r>
              <a:rPr lang="en-CA" sz="1600" i="0" u="none" strike="noStrike" baseline="0" dirty="0"/>
              <a:t>NCC</a:t>
            </a:r>
            <a:r>
              <a:rPr lang="en-CA" sz="1600" dirty="0"/>
              <a:t>-RANSAC[6]</a:t>
            </a:r>
          </a:p>
          <a:p>
            <a:pPr lvl="2"/>
            <a:r>
              <a:rPr lang="en-CA" sz="1600" dirty="0"/>
              <a:t>Features from the Planar patch[7]</a:t>
            </a:r>
          </a:p>
          <a:p>
            <a:r>
              <a:rPr lang="en-US" sz="1600" dirty="0"/>
              <a:t>Voxel Feature Generation and Normalization[8]</a:t>
            </a:r>
            <a:endParaRPr lang="en-CA" sz="1600" dirty="0"/>
          </a:p>
        </p:txBody>
      </p:sp>
    </p:spTree>
    <p:extLst>
      <p:ext uri="{BB962C8B-B14F-4D97-AF65-F5344CB8AC3E}">
        <p14:creationId xmlns:p14="http://schemas.microsoft.com/office/powerpoint/2010/main" val="21127434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5054-127A-5366-BFBC-1D3059D7D57D}"/>
              </a:ext>
            </a:extLst>
          </p:cNvPr>
          <p:cNvSpPr>
            <a:spLocks noGrp="1"/>
          </p:cNvSpPr>
          <p:nvPr>
            <p:ph type="title"/>
          </p:nvPr>
        </p:nvSpPr>
        <p:spPr/>
        <p:txBody>
          <a:bodyPr/>
          <a:lstStyle/>
          <a:p>
            <a:r>
              <a:rPr lang="en-CA" dirty="0"/>
              <a:t>RANSAC – Plane Extraction[4]</a:t>
            </a:r>
          </a:p>
        </p:txBody>
      </p:sp>
      <p:sp>
        <p:nvSpPr>
          <p:cNvPr id="3" name="Content Placeholder 2">
            <a:extLst>
              <a:ext uri="{FF2B5EF4-FFF2-40B4-BE49-F238E27FC236}">
                <a16:creationId xmlns:a16="http://schemas.microsoft.com/office/drawing/2014/main" id="{AE455BF3-FD20-FC46-0F33-DDBDA34E1BAD}"/>
              </a:ext>
            </a:extLst>
          </p:cNvPr>
          <p:cNvSpPr>
            <a:spLocks noGrp="1"/>
          </p:cNvSpPr>
          <p:nvPr>
            <p:ph idx="1"/>
          </p:nvPr>
        </p:nvSpPr>
        <p:spPr/>
        <p:txBody>
          <a:bodyPr>
            <a:normAutofit/>
          </a:bodyPr>
          <a:lstStyle/>
          <a:p>
            <a:r>
              <a:rPr lang="en-US" sz="1600" b="1" dirty="0"/>
              <a:t>RANSAC</a:t>
            </a:r>
            <a:r>
              <a:rPr lang="en-US" sz="1600" dirty="0"/>
              <a:t> stands for </a:t>
            </a:r>
            <a:r>
              <a:rPr lang="en-US" sz="1600" b="1" dirty="0" err="1"/>
              <a:t>RAN</a:t>
            </a:r>
            <a:r>
              <a:rPr lang="en-US" sz="1600" dirty="0" err="1"/>
              <a:t>dom</a:t>
            </a:r>
            <a:r>
              <a:rPr lang="en-US" sz="1600" dirty="0"/>
              <a:t> </a:t>
            </a:r>
            <a:r>
              <a:rPr lang="en-US" sz="1600" b="1" dirty="0"/>
              <a:t>S</a:t>
            </a:r>
            <a:r>
              <a:rPr lang="en-US" sz="1600" dirty="0"/>
              <a:t>ampling and </a:t>
            </a:r>
            <a:r>
              <a:rPr lang="en-US" sz="1600" b="1" dirty="0"/>
              <a:t>C</a:t>
            </a:r>
            <a:r>
              <a:rPr lang="en-US" sz="1600" dirty="0"/>
              <a:t>onsensus</a:t>
            </a:r>
          </a:p>
          <a:p>
            <a:endParaRPr lang="en-US" sz="1600" dirty="0"/>
          </a:p>
          <a:p>
            <a:endParaRPr lang="en-US" sz="1600" dirty="0"/>
          </a:p>
          <a:p>
            <a:endParaRPr lang="en-US" sz="1600" dirty="0"/>
          </a:p>
          <a:p>
            <a:endParaRPr lang="en-US" sz="1600" dirty="0"/>
          </a:p>
          <a:p>
            <a:endParaRPr lang="en-US" sz="1600" dirty="0"/>
          </a:p>
          <a:p>
            <a:r>
              <a:rPr lang="en-US" sz="1600" dirty="0"/>
              <a:t>Use-case- segment the ground plane from the other planes given LiDAR point cloud [9]</a:t>
            </a:r>
          </a:p>
          <a:p>
            <a:pPr lvl="1"/>
            <a:r>
              <a:rPr lang="en-US" sz="1600" dirty="0"/>
              <a:t>Step 1- Select 3 points. 3 points are required to form a plane</a:t>
            </a:r>
          </a:p>
          <a:p>
            <a:pPr lvl="1"/>
            <a:r>
              <a:rPr lang="en-US" sz="1600" dirty="0"/>
              <a:t>Step 2- Calculate the parameters required for the plane equation.</a:t>
            </a:r>
          </a:p>
        </p:txBody>
      </p:sp>
      <p:pic>
        <p:nvPicPr>
          <p:cNvPr id="5" name="Picture 4">
            <a:extLst>
              <a:ext uri="{FF2B5EF4-FFF2-40B4-BE49-F238E27FC236}">
                <a16:creationId xmlns:a16="http://schemas.microsoft.com/office/drawing/2014/main" id="{9F8ABF98-E08C-1468-8455-3B11A4213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98" y="1820280"/>
            <a:ext cx="1930298" cy="1930298"/>
          </a:xfrm>
          <a:prstGeom prst="rect">
            <a:avLst/>
          </a:prstGeom>
        </p:spPr>
      </p:pic>
      <p:pic>
        <p:nvPicPr>
          <p:cNvPr id="7" name="Picture 6">
            <a:extLst>
              <a:ext uri="{FF2B5EF4-FFF2-40B4-BE49-F238E27FC236}">
                <a16:creationId xmlns:a16="http://schemas.microsoft.com/office/drawing/2014/main" id="{47FCC5FD-02B5-CD84-4DDF-BBFB9877C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630" y="1851739"/>
            <a:ext cx="1930298" cy="1930298"/>
          </a:xfrm>
          <a:prstGeom prst="rect">
            <a:avLst/>
          </a:prstGeom>
        </p:spPr>
      </p:pic>
      <p:sp>
        <p:nvSpPr>
          <p:cNvPr id="9" name="TextBox 8">
            <a:extLst>
              <a:ext uri="{FF2B5EF4-FFF2-40B4-BE49-F238E27FC236}">
                <a16:creationId xmlns:a16="http://schemas.microsoft.com/office/drawing/2014/main" id="{6B9F1648-1DC2-8361-22F0-ABB2ED2822FA}"/>
              </a:ext>
            </a:extLst>
          </p:cNvPr>
          <p:cNvSpPr txBox="1"/>
          <p:nvPr/>
        </p:nvSpPr>
        <p:spPr>
          <a:xfrm>
            <a:off x="259882" y="3750578"/>
            <a:ext cx="2667876" cy="276999"/>
          </a:xfrm>
          <a:prstGeom prst="rect">
            <a:avLst/>
          </a:prstGeom>
          <a:noFill/>
        </p:spPr>
        <p:txBody>
          <a:bodyPr wrap="square">
            <a:spAutoFit/>
          </a:bodyPr>
          <a:lstStyle/>
          <a:p>
            <a:r>
              <a:rPr lang="en-US" sz="1200" dirty="0"/>
              <a:t>Fig 1: A data set with many outliers</a:t>
            </a:r>
            <a:endParaRPr lang="en-CA" sz="1200" dirty="0"/>
          </a:p>
        </p:txBody>
      </p:sp>
      <p:sp>
        <p:nvSpPr>
          <p:cNvPr id="11" name="TextBox 10">
            <a:extLst>
              <a:ext uri="{FF2B5EF4-FFF2-40B4-BE49-F238E27FC236}">
                <a16:creationId xmlns:a16="http://schemas.microsoft.com/office/drawing/2014/main" id="{D5C3CA70-817D-3496-10D0-F73EC647B4DD}"/>
              </a:ext>
            </a:extLst>
          </p:cNvPr>
          <p:cNvSpPr txBox="1"/>
          <p:nvPr/>
        </p:nvSpPr>
        <p:spPr>
          <a:xfrm>
            <a:off x="3501690" y="3750577"/>
            <a:ext cx="2772017" cy="276999"/>
          </a:xfrm>
          <a:prstGeom prst="rect">
            <a:avLst/>
          </a:prstGeom>
          <a:noFill/>
        </p:spPr>
        <p:txBody>
          <a:bodyPr wrap="square">
            <a:spAutoFit/>
          </a:bodyPr>
          <a:lstStyle/>
          <a:p>
            <a:r>
              <a:rPr lang="en-CA" sz="1200" dirty="0"/>
              <a:t>Fig 2: Fitted line with RANSAC</a:t>
            </a:r>
          </a:p>
        </p:txBody>
      </p:sp>
      <p:pic>
        <p:nvPicPr>
          <p:cNvPr id="13" name="Picture 12">
            <a:extLst>
              <a:ext uri="{FF2B5EF4-FFF2-40B4-BE49-F238E27FC236}">
                <a16:creationId xmlns:a16="http://schemas.microsoft.com/office/drawing/2014/main" id="{F9A51C57-D54E-E78A-9173-FA9D411DACCC}"/>
              </a:ext>
            </a:extLst>
          </p:cNvPr>
          <p:cNvPicPr>
            <a:picLocks noChangeAspect="1"/>
          </p:cNvPicPr>
          <p:nvPr/>
        </p:nvPicPr>
        <p:blipFill rotWithShape="1">
          <a:blip r:embed="rId4">
            <a:extLst>
              <a:ext uri="{28A0092B-C50C-407E-A947-70E740481C1C}">
                <a14:useLocalDpi xmlns:a14="http://schemas.microsoft.com/office/drawing/2010/main" val="0"/>
              </a:ext>
            </a:extLst>
          </a:blip>
          <a:srcRect l="2233" t="6194" b="3421"/>
          <a:stretch/>
        </p:blipFill>
        <p:spPr>
          <a:xfrm>
            <a:off x="5922628" y="1401822"/>
            <a:ext cx="6108923" cy="2625754"/>
          </a:xfrm>
          <a:prstGeom prst="rect">
            <a:avLst/>
          </a:prstGeom>
        </p:spPr>
      </p:pic>
    </p:spTree>
    <p:extLst>
      <p:ext uri="{BB962C8B-B14F-4D97-AF65-F5344CB8AC3E}">
        <p14:creationId xmlns:p14="http://schemas.microsoft.com/office/powerpoint/2010/main" val="38656295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5480-14CA-9C33-E208-81E0B1A9FB4D}"/>
              </a:ext>
            </a:extLst>
          </p:cNvPr>
          <p:cNvSpPr>
            <a:spLocks noGrp="1"/>
          </p:cNvSpPr>
          <p:nvPr>
            <p:ph type="title"/>
          </p:nvPr>
        </p:nvSpPr>
        <p:spPr/>
        <p:txBody>
          <a:bodyPr/>
          <a:lstStyle/>
          <a:p>
            <a:r>
              <a:rPr lang="en-CA" dirty="0"/>
              <a:t>RANSAC – Plane Extraction[4]</a:t>
            </a:r>
          </a:p>
        </p:txBody>
      </p:sp>
      <p:pic>
        <p:nvPicPr>
          <p:cNvPr id="7" name="Content Placeholder 6">
            <a:extLst>
              <a:ext uri="{FF2B5EF4-FFF2-40B4-BE49-F238E27FC236}">
                <a16:creationId xmlns:a16="http://schemas.microsoft.com/office/drawing/2014/main" id="{D6CA26EB-E42A-0820-D26D-386AFE602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777" y="1429654"/>
            <a:ext cx="4507792" cy="2509917"/>
          </a:xfrm>
        </p:spPr>
      </p:pic>
      <p:sp>
        <p:nvSpPr>
          <p:cNvPr id="8" name="Content Placeholder 2">
            <a:extLst>
              <a:ext uri="{FF2B5EF4-FFF2-40B4-BE49-F238E27FC236}">
                <a16:creationId xmlns:a16="http://schemas.microsoft.com/office/drawing/2014/main" id="{865AD36F-1661-3D76-8C2F-8D9B690CD9E5}"/>
              </a:ext>
            </a:extLst>
          </p:cNvPr>
          <p:cNvSpPr txBox="1">
            <a:spLocks/>
          </p:cNvSpPr>
          <p:nvPr/>
        </p:nvSpPr>
        <p:spPr>
          <a:xfrm>
            <a:off x="259882" y="1413163"/>
            <a:ext cx="11569729" cy="4595117"/>
          </a:xfrm>
          <a:prstGeom prst="rect">
            <a:avLst/>
          </a:prstGeom>
        </p:spPr>
        <p:txBody>
          <a:bodyPr vert="horz" lIns="91440" tIns="45720" rIns="91440" bIns="45720" rtlCol="0">
            <a:normAutofit/>
          </a:bodyPr>
          <a:lst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endParaRPr lang="en-US" sz="1400" dirty="0"/>
          </a:p>
          <a:p>
            <a:pPr>
              <a:spcAft>
                <a:spcPts val="0"/>
              </a:spcAft>
            </a:pPr>
            <a:endParaRPr lang="en-US" sz="1400" dirty="0"/>
          </a:p>
          <a:p>
            <a:pPr>
              <a:spcAft>
                <a:spcPts val="0"/>
              </a:spcAft>
            </a:pPr>
            <a:endParaRPr lang="en-US" sz="1400" dirty="0"/>
          </a:p>
          <a:p>
            <a:pPr>
              <a:spcAft>
                <a:spcPts val="0"/>
              </a:spcAft>
            </a:pPr>
            <a:endParaRPr lang="en-US" sz="1400" dirty="0"/>
          </a:p>
          <a:p>
            <a:pPr>
              <a:spcAft>
                <a:spcPts val="0"/>
              </a:spcAft>
            </a:pPr>
            <a:endParaRPr lang="en-US" sz="1400" dirty="0"/>
          </a:p>
          <a:p>
            <a:pPr>
              <a:spcAft>
                <a:spcPts val="0"/>
              </a:spcAft>
            </a:pPr>
            <a:endParaRPr lang="en-US" sz="1400" dirty="0"/>
          </a:p>
          <a:p>
            <a:pPr lvl="1">
              <a:spcAft>
                <a:spcPts val="0"/>
              </a:spcAft>
            </a:pPr>
            <a:endParaRPr lang="en-US" sz="1400" dirty="0"/>
          </a:p>
          <a:p>
            <a:pPr lvl="1">
              <a:spcAft>
                <a:spcPts val="0"/>
              </a:spcAft>
            </a:pPr>
            <a:endParaRPr lang="en-US" sz="1400" dirty="0"/>
          </a:p>
          <a:p>
            <a:pPr lvl="1">
              <a:spcAft>
                <a:spcPts val="0"/>
              </a:spcAft>
            </a:pPr>
            <a:r>
              <a:rPr lang="en-US" sz="1400" dirty="0"/>
              <a:t>Step 3- Calculate the distance of all the points in the point cloud from the plane</a:t>
            </a:r>
          </a:p>
          <a:p>
            <a:pPr lvl="1">
              <a:spcAft>
                <a:spcPts val="0"/>
              </a:spcAft>
            </a:pPr>
            <a:r>
              <a:rPr lang="en-US" sz="1400" dirty="0"/>
              <a:t>Step 4 – if distance, d &lt; </a:t>
            </a:r>
            <a:r>
              <a:rPr lang="en-CA" sz="1400" b="0" u="none" strike="noStrike" baseline="0" dirty="0"/>
              <a:t>threshold </a:t>
            </a:r>
            <a:r>
              <a:rPr lang="el-GR" sz="1400" b="0" u="none" strike="noStrike" baseline="0" dirty="0"/>
              <a:t>δ</a:t>
            </a:r>
            <a:r>
              <a:rPr lang="en-US" sz="1400" dirty="0"/>
              <a:t>, it is an </a:t>
            </a:r>
            <a:r>
              <a:rPr lang="en-US" sz="1400" dirty="0" err="1"/>
              <a:t>inliner</a:t>
            </a:r>
            <a:endParaRPr lang="en-US" sz="1400" dirty="0"/>
          </a:p>
          <a:p>
            <a:pPr lvl="1">
              <a:spcAft>
                <a:spcPts val="0"/>
              </a:spcAft>
            </a:pPr>
            <a:r>
              <a:rPr lang="en-US" sz="1400" dirty="0"/>
              <a:t>Step 5- Store the plane points and points having the maximum number of </a:t>
            </a:r>
            <a:r>
              <a:rPr lang="en-US" sz="1400" dirty="0" err="1"/>
              <a:t>inliners</a:t>
            </a:r>
            <a:r>
              <a:rPr lang="en-US" sz="1400" dirty="0"/>
              <a:t>. </a:t>
            </a:r>
          </a:p>
          <a:p>
            <a:pPr lvl="1">
              <a:spcAft>
                <a:spcPts val="0"/>
              </a:spcAft>
            </a:pPr>
            <a:r>
              <a:rPr lang="en-US" sz="1400" dirty="0"/>
              <a:t>Step 6 – Repeat the process again for #iterations specified</a:t>
            </a:r>
          </a:p>
          <a:p>
            <a:pPr>
              <a:spcAft>
                <a:spcPts val="0"/>
              </a:spcAft>
            </a:pPr>
            <a:r>
              <a:rPr lang="en-US" sz="1400" dirty="0"/>
              <a:t>Model having highest </a:t>
            </a:r>
            <a:r>
              <a:rPr lang="en-US" sz="1400" dirty="0" err="1"/>
              <a:t>inliners</a:t>
            </a:r>
            <a:r>
              <a:rPr lang="en-US" sz="1400" dirty="0"/>
              <a:t> is the best model.</a:t>
            </a:r>
          </a:p>
        </p:txBody>
      </p:sp>
      <p:pic>
        <p:nvPicPr>
          <p:cNvPr id="10" name="Picture 9">
            <a:extLst>
              <a:ext uri="{FF2B5EF4-FFF2-40B4-BE49-F238E27FC236}">
                <a16:creationId xmlns:a16="http://schemas.microsoft.com/office/drawing/2014/main" id="{CE38699F-1678-8319-60C0-A9DB1C175891}"/>
              </a:ext>
            </a:extLst>
          </p:cNvPr>
          <p:cNvPicPr>
            <a:picLocks noChangeAspect="1"/>
          </p:cNvPicPr>
          <p:nvPr/>
        </p:nvPicPr>
        <p:blipFill rotWithShape="1">
          <a:blip r:embed="rId3">
            <a:extLst>
              <a:ext uri="{28A0092B-C50C-407E-A947-70E740481C1C}">
                <a14:useLocalDpi xmlns:a14="http://schemas.microsoft.com/office/drawing/2010/main" val="0"/>
              </a:ext>
            </a:extLst>
          </a:blip>
          <a:srcRect b="2424"/>
          <a:stretch/>
        </p:blipFill>
        <p:spPr>
          <a:xfrm>
            <a:off x="7419560" y="1367675"/>
            <a:ext cx="4252500" cy="2571896"/>
          </a:xfrm>
          <a:prstGeom prst="rect">
            <a:avLst/>
          </a:prstGeom>
        </p:spPr>
      </p:pic>
    </p:spTree>
    <p:extLst>
      <p:ext uri="{BB962C8B-B14F-4D97-AF65-F5344CB8AC3E}">
        <p14:creationId xmlns:p14="http://schemas.microsoft.com/office/powerpoint/2010/main" val="39535038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9222-390D-497F-52D6-5569319A2113}"/>
              </a:ext>
            </a:extLst>
          </p:cNvPr>
          <p:cNvSpPr>
            <a:spLocks noGrp="1"/>
          </p:cNvSpPr>
          <p:nvPr>
            <p:ph type="title"/>
          </p:nvPr>
        </p:nvSpPr>
        <p:spPr/>
        <p:txBody>
          <a:bodyPr/>
          <a:lstStyle/>
          <a:p>
            <a:r>
              <a:rPr lang="en-CA" dirty="0"/>
              <a:t>RANSAC – Plane Extraction[4]</a:t>
            </a:r>
          </a:p>
        </p:txBody>
      </p:sp>
      <p:sp>
        <p:nvSpPr>
          <p:cNvPr id="3" name="Content Placeholder 2">
            <a:extLst>
              <a:ext uri="{FF2B5EF4-FFF2-40B4-BE49-F238E27FC236}">
                <a16:creationId xmlns:a16="http://schemas.microsoft.com/office/drawing/2014/main" id="{19E90B3F-14A8-B95B-7C51-246BBDFBFF04}"/>
              </a:ext>
            </a:extLst>
          </p:cNvPr>
          <p:cNvSpPr>
            <a:spLocks noGrp="1"/>
          </p:cNvSpPr>
          <p:nvPr>
            <p:ph idx="1"/>
          </p:nvPr>
        </p:nvSpPr>
        <p:spPr/>
        <p:txBody>
          <a:bodyPr/>
          <a:lstStyle/>
          <a:p>
            <a:r>
              <a:rPr lang="en-CA" dirty="0"/>
              <a:t>How many trials(N) ?</a:t>
            </a:r>
          </a:p>
          <a:p>
            <a:pPr lvl="1"/>
            <a:r>
              <a:rPr lang="en-CA" dirty="0"/>
              <a:t>Overall success probability – p</a:t>
            </a:r>
          </a:p>
          <a:p>
            <a:pPr lvl="1"/>
            <a:r>
              <a:rPr lang="en-CA" dirty="0"/>
              <a:t>Choose N such that with p at least one sample set is free from outliner</a:t>
            </a:r>
          </a:p>
          <a:p>
            <a:pPr lvl="1"/>
            <a:endParaRPr lang="en-CA" dirty="0"/>
          </a:p>
        </p:txBody>
      </p:sp>
      <p:pic>
        <p:nvPicPr>
          <p:cNvPr id="5" name="Picture 4">
            <a:extLst>
              <a:ext uri="{FF2B5EF4-FFF2-40B4-BE49-F238E27FC236}">
                <a16:creationId xmlns:a16="http://schemas.microsoft.com/office/drawing/2014/main" id="{7E706142-E6F2-36F4-59E2-1E5C39F87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73" y="2827091"/>
            <a:ext cx="6177122" cy="2103495"/>
          </a:xfrm>
          <a:prstGeom prst="rect">
            <a:avLst/>
          </a:prstGeom>
        </p:spPr>
      </p:pic>
    </p:spTree>
    <p:extLst>
      <p:ext uri="{BB962C8B-B14F-4D97-AF65-F5344CB8AC3E}">
        <p14:creationId xmlns:p14="http://schemas.microsoft.com/office/powerpoint/2010/main" val="359941692"/>
      </p:ext>
    </p:extLst>
  </p:cSld>
  <p:clrMapOvr>
    <a:masterClrMapping/>
  </p:clrMapOvr>
  <p:transition spd="slow">
    <p:push dir="u"/>
  </p:transition>
</p:sld>
</file>

<file path=ppt/theme/theme1.xml><?xml version="1.0" encoding="utf-8"?>
<a:theme xmlns:a="http://schemas.openxmlformats.org/drawingml/2006/main" name="UofWaterloo_WhiteBkgrd">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Custom 3">
      <a:majorFont>
        <a:latin typeface="Barlow Condensed"/>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culty_of_engineering_powerpoint_template_16-9_widescreen" id="{A69F3CDF-2B60-9644-AF8B-13D52DBA835D}" vid="{CF355330-5829-2446-A825-2400ABA140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faculty_of_engineering_powerpoint_template_16-9_widescreen</Template>
  <TotalTime>1387</TotalTime>
  <Words>2230</Words>
  <Application>Microsoft Office PowerPoint</Application>
  <PresentationFormat>Widescreen</PresentationFormat>
  <Paragraphs>269</Paragraphs>
  <Slides>23</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Arial</vt:lpstr>
      <vt:lpstr>Barlow Condensed</vt:lpstr>
      <vt:lpstr>Calibri</vt:lpstr>
      <vt:lpstr>Cambria Math</vt:lpstr>
      <vt:lpstr>Georgia</vt:lpstr>
      <vt:lpstr>RMTMI</vt:lpstr>
      <vt:lpstr>STIXMath-Regular2</vt:lpstr>
      <vt:lpstr>STIXMathSans-Regular</vt:lpstr>
      <vt:lpstr>STIX-Regular</vt:lpstr>
      <vt:lpstr>Times New Roman</vt:lpstr>
      <vt:lpstr>Times-Italic</vt:lpstr>
      <vt:lpstr>Times-Roman</vt:lpstr>
      <vt:lpstr>Times-Roman21</vt:lpstr>
      <vt:lpstr>Verdana</vt:lpstr>
      <vt:lpstr>Wingdings</vt:lpstr>
      <vt:lpstr>UofWaterloo_WhiteBkgrd</vt:lpstr>
      <vt:lpstr>3D Object Recognition</vt:lpstr>
      <vt:lpstr>What is Object Recognition?</vt:lpstr>
      <vt:lpstr>Data Acquisition Methods</vt:lpstr>
      <vt:lpstr>3D Object Recognition Methods [2]</vt:lpstr>
      <vt:lpstr>Object Recognition System </vt:lpstr>
      <vt:lpstr>Feature Extraction</vt:lpstr>
      <vt:lpstr>RANSAC – Plane Extraction[4]</vt:lpstr>
      <vt:lpstr>RANSAC – Plane Extraction[4]</vt:lpstr>
      <vt:lpstr>RANSAC – Plane Extraction[4]</vt:lpstr>
      <vt:lpstr>RANSAC – Plane Extraction[4]</vt:lpstr>
      <vt:lpstr>CC-RANSAC [5]</vt:lpstr>
      <vt:lpstr>Normal Coherence CC-RANSAC (NCC-RANSAC) [6]</vt:lpstr>
      <vt:lpstr>Normal Coherence CC-RANSAC (NCC-RANSAC) [6]</vt:lpstr>
      <vt:lpstr>Normal Coherence CC-RANSAC (NCC-RANSAC) [6]</vt:lpstr>
      <vt:lpstr>Normal Coherence CC-RANSAC (NCC-RANSAC) [6]</vt:lpstr>
      <vt:lpstr>Feature from Planar Patch[7]</vt:lpstr>
      <vt:lpstr>Voxel Feature Generation and Normalization[8]</vt:lpstr>
      <vt:lpstr>Voxel Feature Generation and Normalization[8]</vt:lpstr>
      <vt:lpstr>Voxel Feature Generation and Normalization[8]</vt:lpstr>
      <vt:lpstr>Voxel Feature Generation and Normalization[8]</vt:lpstr>
      <vt:lpstr>Voxel Feature Generation and Normalization[8]</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Ipsita Parida</dc:creator>
  <cp:lastModifiedBy>Ipsita Parida</cp:lastModifiedBy>
  <cp:revision>55</cp:revision>
  <dcterms:created xsi:type="dcterms:W3CDTF">2022-06-21T18:58:51Z</dcterms:created>
  <dcterms:modified xsi:type="dcterms:W3CDTF">2022-06-24T19:37:56Z</dcterms:modified>
</cp:coreProperties>
</file>