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1D8-30DB-FC1E-DC4B-2F5E7854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81F4-6921-8E14-D85E-5AB6AA66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081-8EA5-3E2B-A40E-B4A37FF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1ECB-A58C-9D8D-724D-4DA8C6D5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C4-E8FC-8FD4-CDF5-C83A7DA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5DF-5E15-24D8-4A6F-9EC4DE3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D8D5-D2D3-A8F3-7719-47E95BF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89F9-3EF1-EF6C-032A-E2B64EC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BF33-F113-6983-CBCC-103EF4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4F9-9842-5989-5C65-200EDD9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C9B1-193C-2D66-03CB-6D8755B0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E6F3-957D-5E8D-E05E-C2567921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D7A-4F5D-D17D-0F39-BEA398A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057-827D-B249-AC38-9E6BE14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A75-0124-3979-E0EE-33BF7A5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141-E695-A19B-2413-8EC1B0C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60A4-EE21-7C0A-55E0-7A1067E0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7445-8D86-8A25-CB80-548D8D0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B2B-A08D-02F4-1F1F-3B9CA86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AA4-27EF-1DBA-9BF7-0D72A7A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BA7-9046-A94F-E17D-ABF558A2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1F11-CE5A-6B2D-54F1-7BF891F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ACDE-19F0-B5FB-DD87-280D5027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759-DACB-8AFA-5D87-EA3A9E9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B6E-37BF-4142-419A-C4F6BB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960-CD9C-D656-1D4C-6C6C7C8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AFB5-0BA2-5640-C589-6F095EEC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4FD5-B4BD-2D65-A27F-8E59614C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C1B-1FD0-E350-6E35-8658BB6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E0D-8C22-54DC-7F2C-A349F94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3C9B-31D3-1DFB-4062-CA1D2F7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0B-B43D-89A4-1D5C-74B58F8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8EF4-B4D6-2C94-1DD6-B319056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14CC-CE2E-4634-0BCB-4D196C47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4411-4595-67ED-2F24-E3E48DB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1AE5-5A91-41A0-AE8A-311BA39D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6828-FDF2-09D1-2A0C-D327F99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B931-5FD8-353B-B82C-507530E5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0D25-A20E-B2D4-C5E5-E50E8B86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603-57B7-D6E3-B07B-44AA5D6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11A5-DCBF-417F-7388-74031AB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2055-88F9-C398-2C3C-CC4D66F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0C6-92B6-1102-6E17-3DA84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39B5-D883-7FFF-4165-41378E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662B1-2AC7-F0FE-7C58-107EF8F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CC1E-8F73-C266-FD10-95CE78DC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DA4D-A448-AF80-A3C9-994E6EA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DD47-220C-58E7-EE27-9273D77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D52A-E5F3-43B9-1E14-5C69C48A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1D73-EB69-43E4-2940-EBF8496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C9-BEC7-79EA-1883-E328E02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167A-FE53-2794-3E0C-979F054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875-AB16-DB09-8FDA-A2AA524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BCE6-43FA-AA25-E1A2-95DB45DF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F63B-87C8-052D-DDFF-9FD7C883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2C5-9398-7FCC-6302-5FA204D3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0DBF-36CA-2A91-E413-4DFFE94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1348-2FB2-B422-01EB-8094FE0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D11D-340A-EAD5-7259-6EE007B3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A711-A7F7-FFD5-DA15-7AA3C4E0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7B5-14CC-4156-204E-BBCF9ABB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F613-74E8-1538-4C84-D42A0117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FDD5-E6B8-EC43-9838-2311D5B9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71C3E6-8040-5C98-2AE7-8BF2605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STOCK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AE14-E995-BA14-9790-7C73C233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Team members</a:t>
            </a:r>
          </a:p>
          <a:p>
            <a:r>
              <a:rPr lang="en-US" b="1" dirty="0"/>
              <a:t>Juan</a:t>
            </a:r>
          </a:p>
          <a:p>
            <a:r>
              <a:rPr lang="en-US" b="1" dirty="0" err="1"/>
              <a:t>Ipsita</a:t>
            </a:r>
            <a:endParaRPr lang="en-US" b="1" dirty="0"/>
          </a:p>
          <a:p>
            <a:r>
              <a:rPr lang="en-US" b="1"/>
              <a:t>Drew</a:t>
            </a:r>
            <a:endParaRPr lang="en-US" b="1" dirty="0"/>
          </a:p>
          <a:p>
            <a:r>
              <a:rPr lang="en-US" b="1" dirty="0"/>
              <a:t>Siobhan </a:t>
            </a:r>
          </a:p>
        </p:txBody>
      </p:sp>
    </p:spTree>
    <p:extLst>
      <p:ext uri="{BB962C8B-B14F-4D97-AF65-F5344CB8AC3E}">
        <p14:creationId xmlns:p14="http://schemas.microsoft.com/office/powerpoint/2010/main" val="135193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STOCK MARKET DATA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1187-EB82-B185-C07B-A0292A5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Project purpose:</a:t>
            </a:r>
            <a:r>
              <a:rPr lang="en-US" sz="1800" dirty="0">
                <a:solidFill>
                  <a:schemeClr val="tx2"/>
                </a:solidFill>
              </a:rPr>
              <a:t> Create an interactive dashboard using html, JavaScript, </a:t>
            </a:r>
            <a:r>
              <a:rPr lang="en-US" sz="1800" dirty="0" err="1">
                <a:solidFill>
                  <a:schemeClr val="tx2"/>
                </a:solidFill>
              </a:rPr>
              <a:t>css</a:t>
            </a:r>
            <a:r>
              <a:rPr lang="en-US" sz="1800" dirty="0">
                <a:solidFill>
                  <a:schemeClr val="tx2"/>
                </a:solidFill>
              </a:rPr>
              <a:t>, and using external public APIs (through </a:t>
            </a:r>
            <a:r>
              <a:rPr lang="en-US" sz="1800" dirty="0" err="1">
                <a:solidFill>
                  <a:schemeClr val="tx2"/>
                </a:solidFill>
              </a:rPr>
              <a:t>RapidAPI</a:t>
            </a:r>
            <a:r>
              <a:rPr lang="en-US" sz="1800" dirty="0">
                <a:solidFill>
                  <a:schemeClr val="tx2"/>
                </a:solidFill>
              </a:rPr>
              <a:t>) to fetch data of top 7 tech companies and display their performance over the 23 years since Jan 1</a:t>
            </a:r>
            <a:r>
              <a:rPr lang="en-US" sz="1800" baseline="30000" dirty="0">
                <a:solidFill>
                  <a:schemeClr val="tx2"/>
                </a:solidFill>
              </a:rPr>
              <a:t>st,</a:t>
            </a:r>
            <a:r>
              <a:rPr lang="en-US" sz="1800" dirty="0">
                <a:solidFill>
                  <a:schemeClr val="tx2"/>
                </a:solidFill>
              </a:rPr>
              <a:t> 2000 till end of 2023.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Display the growth of $1000 over these 23 years if invested in these stocks and compare the performance of multiple stocks in a single line graph.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Stocks include the following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15279-2B82-2AEE-C86A-59DD7B2B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5603"/>
              </p:ext>
            </p:extLst>
          </p:nvPr>
        </p:nvGraphicFramePr>
        <p:xfrm>
          <a:off x="7719543" y="1700784"/>
          <a:ext cx="4119932" cy="437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25">
                  <a:extLst>
                    <a:ext uri="{9D8B030D-6E8A-4147-A177-3AD203B41FA5}">
                      <a16:colId xmlns:a16="http://schemas.microsoft.com/office/drawing/2014/main" val="943723161"/>
                    </a:ext>
                  </a:extLst>
                </a:gridCol>
                <a:gridCol w="1969907">
                  <a:extLst>
                    <a:ext uri="{9D8B030D-6E8A-4147-A177-3AD203B41FA5}">
                      <a16:colId xmlns:a16="http://schemas.microsoft.com/office/drawing/2014/main" val="3309174744"/>
                    </a:ext>
                  </a:extLst>
                </a:gridCol>
              </a:tblGrid>
              <a:tr h="848477">
                <a:tc>
                  <a:txBody>
                    <a:bodyPr/>
                    <a:lstStyle/>
                    <a:p>
                      <a:r>
                        <a:rPr lang="en-US" sz="2300"/>
                        <a:t>Company name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Stock Ticker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92827444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Apple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AAPL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22562930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Tesla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TSLA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398208255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Microsoft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MSFT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2890395678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Netflix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NFLX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21787646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339709360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Google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GOOG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799186227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NVDIA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NVDA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8856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>
            <a:off x="6484275" y="1522640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6492510" y="3136667"/>
            <a:ext cx="331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1D986-C382-98C1-1140-A5155AD4AFC1}"/>
              </a:ext>
            </a:extLst>
          </p:cNvPr>
          <p:cNvCxnSpPr>
            <a:cxnSpLocks/>
          </p:cNvCxnSpPr>
          <p:nvPr/>
        </p:nvCxnSpPr>
        <p:spPr>
          <a:xfrm>
            <a:off x="6492510" y="3630986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49C4DD-61B0-4EC7-8916-F90750B14412}"/>
              </a:ext>
            </a:extLst>
          </p:cNvPr>
          <p:cNvCxnSpPr>
            <a:cxnSpLocks/>
          </p:cNvCxnSpPr>
          <p:nvPr/>
        </p:nvCxnSpPr>
        <p:spPr>
          <a:xfrm>
            <a:off x="6500745" y="5245013"/>
            <a:ext cx="3549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7401086" y="3229401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5891367" y="1897903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343B2-BC5C-FCAE-3151-63073E3E2F58}"/>
              </a:ext>
            </a:extLst>
          </p:cNvPr>
          <p:cNvSpPr/>
          <p:nvPr/>
        </p:nvSpPr>
        <p:spPr>
          <a:xfrm>
            <a:off x="7439516" y="5435468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A380-5021-36B8-57C0-59545C20C1E7}"/>
              </a:ext>
            </a:extLst>
          </p:cNvPr>
          <p:cNvSpPr/>
          <p:nvPr/>
        </p:nvSpPr>
        <p:spPr>
          <a:xfrm>
            <a:off x="5671774" y="3622084"/>
            <a:ext cx="721918" cy="181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$1000 Investment results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6616033" y="2031709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D146FD-F148-2D2B-0A2C-17E0CDC8B697}"/>
              </a:ext>
            </a:extLst>
          </p:cNvPr>
          <p:cNvSpPr/>
          <p:nvPr/>
        </p:nvSpPr>
        <p:spPr>
          <a:xfrm>
            <a:off x="6585839" y="4027979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24540-D514-FDC5-FEAE-9225C6DD5770}"/>
              </a:ext>
            </a:extLst>
          </p:cNvPr>
          <p:cNvSpPr/>
          <p:nvPr/>
        </p:nvSpPr>
        <p:spPr>
          <a:xfrm>
            <a:off x="6657207" y="4274437"/>
            <a:ext cx="2766903" cy="904495"/>
          </a:xfrm>
          <a:custGeom>
            <a:avLst/>
            <a:gdLst>
              <a:gd name="connsiteX0" fmla="*/ 0 w 3072384"/>
              <a:gd name="connsiteY0" fmla="*/ 1004326 h 1004356"/>
              <a:gd name="connsiteX1" fmla="*/ 237744 w 3072384"/>
              <a:gd name="connsiteY1" fmla="*/ 748294 h 1004356"/>
              <a:gd name="connsiteX2" fmla="*/ 402336 w 3072384"/>
              <a:gd name="connsiteY2" fmla="*/ 922030 h 1004356"/>
              <a:gd name="connsiteX3" fmla="*/ 603504 w 3072384"/>
              <a:gd name="connsiteY3" fmla="*/ 739150 h 1004356"/>
              <a:gd name="connsiteX4" fmla="*/ 905256 w 3072384"/>
              <a:gd name="connsiteY4" fmla="*/ 967750 h 1004356"/>
              <a:gd name="connsiteX5" fmla="*/ 1069848 w 3072384"/>
              <a:gd name="connsiteY5" fmla="*/ 748294 h 1004356"/>
              <a:gd name="connsiteX6" fmla="*/ 1316736 w 3072384"/>
              <a:gd name="connsiteY6" fmla="*/ 1004326 h 1004356"/>
              <a:gd name="connsiteX7" fmla="*/ 1591056 w 3072384"/>
              <a:gd name="connsiteY7" fmla="*/ 766582 h 1004356"/>
              <a:gd name="connsiteX8" fmla="*/ 1929384 w 3072384"/>
              <a:gd name="connsiteY8" fmla="*/ 940318 h 1004356"/>
              <a:gd name="connsiteX9" fmla="*/ 2066544 w 3072384"/>
              <a:gd name="connsiteY9" fmla="*/ 528838 h 1004356"/>
              <a:gd name="connsiteX10" fmla="*/ 2194560 w 3072384"/>
              <a:gd name="connsiteY10" fmla="*/ 400822 h 1004356"/>
              <a:gd name="connsiteX11" fmla="*/ 2386584 w 3072384"/>
              <a:gd name="connsiteY11" fmla="*/ 318526 h 1004356"/>
              <a:gd name="connsiteX12" fmla="*/ 2724912 w 3072384"/>
              <a:gd name="connsiteY12" fmla="*/ 373390 h 1004356"/>
              <a:gd name="connsiteX13" fmla="*/ 2779776 w 3072384"/>
              <a:gd name="connsiteY13" fmla="*/ 135646 h 1004356"/>
              <a:gd name="connsiteX14" fmla="*/ 2980944 w 3072384"/>
              <a:gd name="connsiteY14" fmla="*/ 291094 h 1004356"/>
              <a:gd name="connsiteX15" fmla="*/ 3008376 w 3072384"/>
              <a:gd name="connsiteY15" fmla="*/ 16774 h 1004356"/>
              <a:gd name="connsiteX16" fmla="*/ 3072384 w 3072384"/>
              <a:gd name="connsiteY16" fmla="*/ 53350 h 10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384" h="1004356">
                <a:moveTo>
                  <a:pt x="0" y="1004326"/>
                </a:moveTo>
                <a:cubicBezTo>
                  <a:pt x="85344" y="883168"/>
                  <a:pt x="170688" y="762010"/>
                  <a:pt x="237744" y="748294"/>
                </a:cubicBezTo>
                <a:cubicBezTo>
                  <a:pt x="304800" y="734578"/>
                  <a:pt x="341376" y="923554"/>
                  <a:pt x="402336" y="922030"/>
                </a:cubicBezTo>
                <a:cubicBezTo>
                  <a:pt x="463296" y="920506"/>
                  <a:pt x="519684" y="731530"/>
                  <a:pt x="603504" y="739150"/>
                </a:cubicBezTo>
                <a:cubicBezTo>
                  <a:pt x="687324" y="746770"/>
                  <a:pt x="827532" y="966226"/>
                  <a:pt x="905256" y="967750"/>
                </a:cubicBezTo>
                <a:cubicBezTo>
                  <a:pt x="982980" y="969274"/>
                  <a:pt x="1001268" y="742198"/>
                  <a:pt x="1069848" y="748294"/>
                </a:cubicBezTo>
                <a:cubicBezTo>
                  <a:pt x="1138428" y="754390"/>
                  <a:pt x="1229868" y="1001278"/>
                  <a:pt x="1316736" y="1004326"/>
                </a:cubicBezTo>
                <a:cubicBezTo>
                  <a:pt x="1403604" y="1007374"/>
                  <a:pt x="1488948" y="777250"/>
                  <a:pt x="1591056" y="766582"/>
                </a:cubicBezTo>
                <a:cubicBezTo>
                  <a:pt x="1693164" y="755914"/>
                  <a:pt x="1850136" y="979942"/>
                  <a:pt x="1929384" y="940318"/>
                </a:cubicBezTo>
                <a:cubicBezTo>
                  <a:pt x="2008632" y="900694"/>
                  <a:pt x="2022348" y="618754"/>
                  <a:pt x="2066544" y="528838"/>
                </a:cubicBezTo>
                <a:cubicBezTo>
                  <a:pt x="2110740" y="438922"/>
                  <a:pt x="2141220" y="435874"/>
                  <a:pt x="2194560" y="400822"/>
                </a:cubicBezTo>
                <a:cubicBezTo>
                  <a:pt x="2247900" y="365770"/>
                  <a:pt x="2298192" y="323098"/>
                  <a:pt x="2386584" y="318526"/>
                </a:cubicBezTo>
                <a:cubicBezTo>
                  <a:pt x="2474976" y="313954"/>
                  <a:pt x="2659380" y="403870"/>
                  <a:pt x="2724912" y="373390"/>
                </a:cubicBezTo>
                <a:cubicBezTo>
                  <a:pt x="2790444" y="342910"/>
                  <a:pt x="2737104" y="149362"/>
                  <a:pt x="2779776" y="135646"/>
                </a:cubicBezTo>
                <a:cubicBezTo>
                  <a:pt x="2822448" y="121930"/>
                  <a:pt x="2942844" y="310906"/>
                  <a:pt x="2980944" y="291094"/>
                </a:cubicBezTo>
                <a:cubicBezTo>
                  <a:pt x="3019044" y="271282"/>
                  <a:pt x="2993136" y="56398"/>
                  <a:pt x="3008376" y="16774"/>
                </a:cubicBezTo>
                <a:cubicBezTo>
                  <a:pt x="3023616" y="-22850"/>
                  <a:pt x="3048000" y="15250"/>
                  <a:pt x="3072384" y="533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904B-C88E-4A3B-61E7-4E20A86AAE62}"/>
              </a:ext>
            </a:extLst>
          </p:cNvPr>
          <p:cNvSpPr/>
          <p:nvPr/>
        </p:nvSpPr>
        <p:spPr>
          <a:xfrm>
            <a:off x="2968992" y="2483901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8B51B-1099-EB6E-CF57-86835D33999A}"/>
              </a:ext>
            </a:extLst>
          </p:cNvPr>
          <p:cNvSpPr/>
          <p:nvPr/>
        </p:nvSpPr>
        <p:spPr>
          <a:xfrm>
            <a:off x="2988656" y="4514359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E2C4F-B453-BC71-1F8A-6C041C488126}"/>
              </a:ext>
            </a:extLst>
          </p:cNvPr>
          <p:cNvSpPr txBox="1"/>
          <p:nvPr/>
        </p:nvSpPr>
        <p:spPr>
          <a:xfrm>
            <a:off x="2436230" y="4024214"/>
            <a:ext cx="2439845" cy="481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stocks you want to compare performance for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51A9-0BD2-4973-263B-74E4A37F18AB}"/>
              </a:ext>
            </a:extLst>
          </p:cNvPr>
          <p:cNvSpPr txBox="1"/>
          <p:nvPr/>
        </p:nvSpPr>
        <p:spPr>
          <a:xfrm>
            <a:off x="2416566" y="1960190"/>
            <a:ext cx="2439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 you want to see the performance for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51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CONTINUED…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 flipH="1">
            <a:off x="6543268" y="2369574"/>
            <a:ext cx="8235" cy="236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6551503" y="4709829"/>
            <a:ext cx="3841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7460079" y="4802563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5950360" y="3471065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6675026" y="3604871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904B-C88E-4A3B-61E7-4E20A86AAE62}"/>
              </a:ext>
            </a:extLst>
          </p:cNvPr>
          <p:cNvSpPr/>
          <p:nvPr/>
        </p:nvSpPr>
        <p:spPr>
          <a:xfrm>
            <a:off x="470152" y="4077298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51A9-0BD2-4973-263B-74E4A37F18AB}"/>
              </a:ext>
            </a:extLst>
          </p:cNvPr>
          <p:cNvSpPr txBox="1"/>
          <p:nvPr/>
        </p:nvSpPr>
        <p:spPr>
          <a:xfrm>
            <a:off x="902772" y="3283485"/>
            <a:ext cx="4190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 and month and years you want to see the performance for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BA1AB-DED5-BD8C-9EC9-5806569DC30F}"/>
              </a:ext>
            </a:extLst>
          </p:cNvPr>
          <p:cNvSpPr/>
          <p:nvPr/>
        </p:nvSpPr>
        <p:spPr>
          <a:xfrm>
            <a:off x="4205612" y="4096048"/>
            <a:ext cx="796916" cy="21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455189-EB50-400F-3E19-0C85D2143CBE}"/>
              </a:ext>
            </a:extLst>
          </p:cNvPr>
          <p:cNvSpPr/>
          <p:nvPr/>
        </p:nvSpPr>
        <p:spPr>
          <a:xfrm>
            <a:off x="5093110" y="4087129"/>
            <a:ext cx="544941" cy="228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E04A8-149E-BEEB-E3A6-A245E4CF5069}"/>
              </a:ext>
            </a:extLst>
          </p:cNvPr>
          <p:cNvSpPr/>
          <p:nvPr/>
        </p:nvSpPr>
        <p:spPr>
          <a:xfrm>
            <a:off x="2411222" y="4100965"/>
            <a:ext cx="796916" cy="21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35518-19C1-2C2D-C12E-E495AAB4131C}"/>
              </a:ext>
            </a:extLst>
          </p:cNvPr>
          <p:cNvSpPr/>
          <p:nvPr/>
        </p:nvSpPr>
        <p:spPr>
          <a:xfrm>
            <a:off x="3298720" y="4092046"/>
            <a:ext cx="544941" cy="228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4A7D39-B4EC-461A-FA29-AE51935C1B73}"/>
              </a:ext>
            </a:extLst>
          </p:cNvPr>
          <p:cNvSpPr txBox="1"/>
          <p:nvPr/>
        </p:nvSpPr>
        <p:spPr>
          <a:xfrm>
            <a:off x="1765638" y="4063462"/>
            <a:ext cx="679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FROM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5D7E1-502B-A1C7-D754-9D04D4949DA6}"/>
              </a:ext>
            </a:extLst>
          </p:cNvPr>
          <p:cNvSpPr txBox="1"/>
          <p:nvPr/>
        </p:nvSpPr>
        <p:spPr>
          <a:xfrm>
            <a:off x="3835330" y="4078214"/>
            <a:ext cx="412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92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7214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 BREAKDOWN STRUCTURE (WBS)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15738-CB0A-23D9-BFEA-0A941D1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76554"/>
              </p:ext>
            </p:extLst>
          </p:nvPr>
        </p:nvGraphicFramePr>
        <p:xfrm>
          <a:off x="838201" y="678426"/>
          <a:ext cx="10704870" cy="593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17">
                  <a:extLst>
                    <a:ext uri="{9D8B030D-6E8A-4147-A177-3AD203B41FA5}">
                      <a16:colId xmlns:a16="http://schemas.microsoft.com/office/drawing/2014/main" val="583914657"/>
                    </a:ext>
                  </a:extLst>
                </a:gridCol>
                <a:gridCol w="2134506">
                  <a:extLst>
                    <a:ext uri="{9D8B030D-6E8A-4147-A177-3AD203B41FA5}">
                      <a16:colId xmlns:a16="http://schemas.microsoft.com/office/drawing/2014/main" val="2845456519"/>
                    </a:ext>
                  </a:extLst>
                </a:gridCol>
                <a:gridCol w="4454932">
                  <a:extLst>
                    <a:ext uri="{9D8B030D-6E8A-4147-A177-3AD203B41FA5}">
                      <a16:colId xmlns:a16="http://schemas.microsoft.com/office/drawing/2014/main" val="1931804579"/>
                    </a:ext>
                  </a:extLst>
                </a:gridCol>
                <a:gridCol w="1025291">
                  <a:extLst>
                    <a:ext uri="{9D8B030D-6E8A-4147-A177-3AD203B41FA5}">
                      <a16:colId xmlns:a16="http://schemas.microsoft.com/office/drawing/2014/main" val="2452117308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387551364"/>
                    </a:ext>
                  </a:extLst>
                </a:gridCol>
                <a:gridCol w="816435">
                  <a:extLst>
                    <a:ext uri="{9D8B030D-6E8A-4147-A177-3AD203B41FA5}">
                      <a16:colId xmlns:a16="http://schemas.microsoft.com/office/drawing/2014/main" val="135673629"/>
                    </a:ext>
                  </a:extLst>
                </a:gridCol>
                <a:gridCol w="974092">
                  <a:extLst>
                    <a:ext uri="{9D8B030D-6E8A-4147-A177-3AD203B41FA5}">
                      <a16:colId xmlns:a16="http://schemas.microsoft.com/office/drawing/2014/main" val="84743874"/>
                    </a:ext>
                  </a:extLst>
                </a:gridCol>
              </a:tblGrid>
              <a:tr h="4439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Sl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Sub tasks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Owner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End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516879"/>
                  </a:ext>
                </a:extLst>
              </a:tr>
              <a:tr h="85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Project 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Ideation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identification 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finalization through discussion with team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08085772"/>
                  </a:ext>
                </a:extLst>
              </a:tr>
              <a:tr h="547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Github</a:t>
                      </a:r>
                      <a:r>
                        <a:rPr lang="en-US" sz="1200" u="none" strike="noStrike" dirty="0">
                          <a:effectLst/>
                        </a:rPr>
                        <a:t> Repo creation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Create 3 branches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132139"/>
                  </a:ext>
                </a:extLst>
              </a:tr>
              <a:tr h="4744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Prototype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Prepare a prototype of the project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Update readme file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2599122"/>
                  </a:ext>
                </a:extLst>
              </a:tr>
              <a:tr h="7089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collection / extraction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Pull JSON data through URL - https://rapidapi.com/api4stocks/api/apistocks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7935349"/>
                  </a:ext>
                </a:extLst>
              </a:tr>
              <a:tr h="5099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extraction from public API load into MongoDB (No SQL DB)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4/6/2024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18842000"/>
                  </a:ext>
                </a:extLst>
              </a:tr>
              <a:tr h="7281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 Development and 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Individual modules to be divided among team members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4/12/2024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94349227"/>
                  </a:ext>
                </a:extLst>
              </a:tr>
              <a:tr h="93915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Validation and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Testing individual modules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Integration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Smoke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Regression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4/15/2024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12259651"/>
                  </a:ext>
                </a:extLst>
              </a:tr>
              <a:tr h="7281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Project completion and final presentation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Presentation of individual modules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403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351</Words>
  <Application>Microsoft Office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STOCK MARKET ANALYSIS</vt:lpstr>
      <vt:lpstr>STOCK MARKET DATA </vt:lpstr>
      <vt:lpstr>STOCK MARKET INTERACTIVE DASHBOARD </vt:lpstr>
      <vt:lpstr>STOCK MARKET INTERACTIVE DASHBOARD CONTINUED… </vt:lpstr>
      <vt:lpstr>WORK BREAKDOWN STRUCTURE (WBS)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</dc:title>
  <dc:creator>Soumyakant</dc:creator>
  <cp:lastModifiedBy>Soumyakant</cp:lastModifiedBy>
  <cp:revision>12</cp:revision>
  <dcterms:created xsi:type="dcterms:W3CDTF">2024-04-06T17:44:47Z</dcterms:created>
  <dcterms:modified xsi:type="dcterms:W3CDTF">2024-04-10T05:44:46Z</dcterms:modified>
</cp:coreProperties>
</file>