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STOCK MARKET DATA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html, JavaScript, </a:t>
            </a:r>
            <a:r>
              <a:rPr lang="en-US" sz="1800" dirty="0" err="1">
                <a:solidFill>
                  <a:schemeClr val="tx2"/>
                </a:solidFill>
              </a:rPr>
              <a:t>css</a:t>
            </a:r>
            <a:r>
              <a:rPr lang="en-US" sz="1800" dirty="0">
                <a:solidFill>
                  <a:schemeClr val="tx2"/>
                </a:solidFill>
              </a:rPr>
              <a:t> and 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7320E-AF63-3DD4-6B3A-C319552F5725}"/>
              </a:ext>
            </a:extLst>
          </p:cNvPr>
          <p:cNvSpPr/>
          <p:nvPr/>
        </p:nvSpPr>
        <p:spPr>
          <a:xfrm>
            <a:off x="1517052" y="2343154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6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Menu for user</a:t>
            </a:r>
          </a:p>
          <a:p>
            <a:pPr algn="ctr" defTabSz="822960">
              <a:spcAft>
                <a:spcPts val="600"/>
              </a:spcAft>
            </a:pPr>
            <a:r>
              <a:rPr lang="en-US" sz="108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7FC990-6FBF-61EC-7DB4-EF4FD5B45900}"/>
              </a:ext>
            </a:extLst>
          </p:cNvPr>
          <p:cNvSpPr>
            <a:spLocks/>
          </p:cNvSpPr>
          <p:nvPr/>
        </p:nvSpPr>
        <p:spPr>
          <a:xfrm>
            <a:off x="1574696" y="4410519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with inputs to select multiple stocks at the same time</a:t>
            </a:r>
          </a:p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7133206" y="2112579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7141441" y="3726606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7141441" y="4220925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7149676" y="5834952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8050017" y="3819340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6540298" y="2487842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8088447" y="6025407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6320705" y="4212023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7264964" y="262164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7234770" y="461791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7306138" y="4864376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79446"/>
              </p:ext>
            </p:extLst>
          </p:nvPr>
        </p:nvGraphicFramePr>
        <p:xfrm>
          <a:off x="1154811" y="940880"/>
          <a:ext cx="9882377" cy="484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69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1970504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112643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06291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753706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899249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34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854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Github Repo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Create 3 branches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3622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Prepare a prototype of the project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55799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https://rapidapi.com/letscrape-6bRBa3QguO5/api/real-time-finance-data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4013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STOCK MARKET DATA </vt:lpstr>
      <vt:lpstr>STOCK MARKET INTERACTIVE DASHBOARD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5</cp:revision>
  <dcterms:created xsi:type="dcterms:W3CDTF">2024-04-06T17:44:47Z</dcterms:created>
  <dcterms:modified xsi:type="dcterms:W3CDTF">2024-04-07T02:47:10Z</dcterms:modified>
</cp:coreProperties>
</file>