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99ACC-F4AA-4150-ACCE-BFFE1B1FE2DE}" type="datetimeFigureOut">
              <a:rPr lang="en-US" smtClean="0"/>
              <a:t>12/14/2008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A0BB0-7913-48E4-8D5F-D10C7A8631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A0BB0-7913-48E4-8D5F-D10C7A86316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6425" cy="1368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981200"/>
            <a:ext cx="8226425" cy="38830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>
          <a:xfrm>
            <a:off x="3124200" y="6248400"/>
            <a:ext cx="2892425" cy="454025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>
          <a:xfrm>
            <a:off x="6553200" y="6248400"/>
            <a:ext cx="2130425" cy="454025"/>
          </a:xfrm>
        </p:spPr>
        <p:txBody>
          <a:bodyPr/>
          <a:lstStyle>
            <a:lvl1pPr>
              <a:defRPr/>
            </a:lvl1pPr>
          </a:lstStyle>
          <a:p>
            <a:fld id="{8E42578A-7314-4784-AA5F-5E37BB9E0C0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457200" y="6245225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360363"/>
            <a:ext cx="8229600" cy="1465262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Class </a:t>
            </a:r>
            <a:r>
              <a:rPr lang="en-GB" dirty="0"/>
              <a:t>Diagram</a:t>
            </a:r>
            <a:br>
              <a:rPr lang="en-GB" dirty="0"/>
            </a:br>
            <a:r>
              <a:rPr lang="en-GB" sz="3200" dirty="0"/>
              <a:t>Patient Package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057400"/>
            <a:ext cx="5267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lass diagram applyforleave eric"/>
          <p:cNvPicPr>
            <a:picLocks noGrp="1" noChangeAspect="1" noChangeArrowheads="1"/>
          </p:cNvPicPr>
          <p:nvPr>
            <p:ph type="chart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44871"/>
            <a:ext cx="8226425" cy="37556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Class Diagram Patient Package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 Patient Package</dc:title>
  <dc:creator/>
  <cp:lastModifiedBy> </cp:lastModifiedBy>
  <cp:revision>2</cp:revision>
  <dcterms:created xsi:type="dcterms:W3CDTF">2006-08-16T00:00:00Z</dcterms:created>
  <dcterms:modified xsi:type="dcterms:W3CDTF">2008-12-14T07:04:20Z</dcterms:modified>
</cp:coreProperties>
</file>