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96FD-A6DF-404F-AE23-C36490509C25}" v="2" dt="2023-10-12T10:15:2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1393"/>
  </p:normalViewPr>
  <p:slideViewPr>
    <p:cSldViewPr snapToGrid="0">
      <p:cViewPr varScale="1">
        <p:scale>
          <a:sx n="139" d="100"/>
          <a:sy n="139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川 高廣" userId="b4b67bc1-73ee-41da-a9fc-b50322f5e487" providerId="ADAL" clId="{81A996FD-A6DF-404F-AE23-C36490509C25}"/>
    <pc:docChg chg="addSld modSld">
      <pc:chgData name="品川 高廣" userId="b4b67bc1-73ee-41da-a9fc-b50322f5e487" providerId="ADAL" clId="{81A996FD-A6DF-404F-AE23-C36490509C25}" dt="2023-10-12T10:15:38.556" v="45" actId="1076"/>
      <pc:docMkLst>
        <pc:docMk/>
      </pc:docMkLst>
      <pc:sldChg chg="modSp mod">
        <pc:chgData name="品川 高廣" userId="b4b67bc1-73ee-41da-a9fc-b50322f5e487" providerId="ADAL" clId="{81A996FD-A6DF-404F-AE23-C36490509C25}" dt="2023-10-12T10:06:15.161" v="3" actId="1076"/>
        <pc:sldMkLst>
          <pc:docMk/>
          <pc:sldMk cId="2415053962" sldId="257"/>
        </pc:sldMkLst>
        <pc:spChg chg="mod">
          <ac:chgData name="品川 高廣" userId="b4b67bc1-73ee-41da-a9fc-b50322f5e487" providerId="ADAL" clId="{81A996FD-A6DF-404F-AE23-C36490509C25}" dt="2023-10-12T10:06:15.161" v="3" actId="1076"/>
          <ac:spMkLst>
            <pc:docMk/>
            <pc:sldMk cId="2415053962" sldId="257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06:08.357" v="2" actId="14100"/>
          <ac:picMkLst>
            <pc:docMk/>
            <pc:sldMk cId="2415053962" sldId="257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05.019" v="26" actId="1076"/>
        <pc:sldMkLst>
          <pc:docMk/>
          <pc:sldMk cId="49237984" sldId="258"/>
        </pc:sldMkLst>
        <pc:spChg chg="mod">
          <ac:chgData name="品川 高廣" userId="b4b67bc1-73ee-41da-a9fc-b50322f5e487" providerId="ADAL" clId="{81A996FD-A6DF-404F-AE23-C36490509C25}" dt="2023-10-12T10:15:05.019" v="26" actId="1076"/>
          <ac:spMkLst>
            <pc:docMk/>
            <pc:sldMk cId="49237984" sldId="258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13:13.072" v="24" actId="14100"/>
          <ac:picMkLst>
            <pc:docMk/>
            <pc:sldMk cId="49237984" sldId="258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38.556" v="45" actId="1076"/>
        <pc:sldMkLst>
          <pc:docMk/>
          <pc:sldMk cId="3511354386" sldId="259"/>
        </pc:sldMkLst>
        <pc:spChg chg="mod">
          <ac:chgData name="品川 高廣" userId="b4b67bc1-73ee-41da-a9fc-b50322f5e487" providerId="ADAL" clId="{81A996FD-A6DF-404F-AE23-C36490509C25}" dt="2023-10-12T10:15:38.556" v="45" actId="1076"/>
          <ac:spMkLst>
            <pc:docMk/>
            <pc:sldMk cId="3511354386" sldId="259"/>
            <ac:spMk id="7" creationId="{CF42C286-B262-D604-7CB5-9E741878B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0C7FC-6CAC-33E1-C52E-7D683D14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8D487B-0FD1-A9FA-F944-545A6F56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E27B9-3860-61F3-0B97-4067048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48072-1BBF-47A0-243C-45B711F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8BD29-BA12-F99E-339C-FCEE0284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08CE2-65A0-CCB2-E96E-9DFBA82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7168B-A62A-D72C-98AD-24B187FA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CDBBE-C2EB-DFC9-A559-A3DC74A9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1C053-96CC-E165-8BA2-8475ACCB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B37AA-EF83-7E4A-70C4-0B7F574F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9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146361-BB20-9DD3-2470-EB8D37AD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6CF98-7BFA-BCA4-3DF2-1F47743D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DA857-6F23-644D-3A2F-2B0CD0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27941-6450-4168-66ED-7A35429C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564C7-F7B3-3477-1E01-132BCD8D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5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CC5B4-2EC4-D2A7-1ED2-EB4596B6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918B4-0E04-CA22-861A-CA8B38BD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2286F-783C-2E66-FCB9-CF1FAE7B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E6BD9-E401-3CA0-CDF5-072DC04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D2FC3-D0A9-6873-C33E-A0BC662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DC8CF-E47B-2ED6-2487-CBB35B4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72E-46B4-7CD6-BCE1-40A43EC2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F5D0D-9F12-A820-45B7-A07C3C6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DB7D9-8665-E64F-27CD-CB760C43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03B1B-FECA-FF9B-2F44-AC28F86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3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9A9F8-D00A-F31F-A707-FD569B94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EC91C-65AC-A8B3-F76F-FFEF47B0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7A0B0E-437A-F71E-AF7A-52388328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47E41-3D51-8574-B47D-329D3F9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518CB-8B77-B87A-7A9E-BEACA226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2AE7B-8472-B5E3-C372-325487BA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5C4F6-4848-9964-38BE-D6D50E6F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D784CC-51E7-8118-DFB9-12BE2DE2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23AFA4-DC73-F3D8-F8D5-6C686DD36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93DBA9-E908-1875-4063-77B152ED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BD99A2-B6BC-F4A9-58C4-CC4E80F0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7FF9D3-A143-7831-471F-CE6A98D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CC1B01-5EBF-CAC5-C80C-A2441D7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109A7-4478-FBAD-6A61-EBF118A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8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6579-6C66-AE4B-21BB-32E245D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ACCDBE-C061-7401-7A71-F67469C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9455B-5D9E-465D-13FD-5FAD056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5A4BB-9241-B9BE-4B2B-86D86017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AF3912-9C3B-978E-1B58-BD0EBBA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E9EA03-F3E0-A281-1358-8B8DD4A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FE171-0DC4-78E2-AD6B-1DB8947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7BEE1-2B2F-2226-B47B-EFF791C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D3D50-18DA-A884-0B76-B0565AAC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912BA-6B93-FEF7-DB4B-D61CD1E1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339A5-4E4F-7518-0F92-0131C889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4E334-4A19-9D7E-75FA-8AD5B5B7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B934A-DE1C-F4C6-6DF4-BCD32D5B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5FCB4-0124-B5A1-9D2C-22354762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F22902-5472-4A17-2C19-9881E2BFC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1E6DD-F76C-7B26-A38F-C975C01B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8DFCBD-4130-2C77-FD1D-B161727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A443F-C878-A4F4-0206-2E145641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E7CD6-C7F3-C05A-7391-ABC17777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757D38-F1AC-3F51-AE85-A599BC2D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04C94-8021-FFAD-F7A8-08CE7981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D4BAE-94FD-8C8A-65B7-AE547F55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FA21-1A69-004C-9059-E8160706B0E0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1914E-CA61-1445-1B00-89FD406D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0D2D4-E073-11F4-0F5C-F2786242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7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459504"/>
            <a:ext cx="9212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C30ACEDF-D718-923F-5D8D-54A85F11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2509912"/>
            <a:ext cx="2172390" cy="18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03475"/>
            <a:ext cx="2051050" cy="20510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305615"/>
            <a:ext cx="92127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Special Interest Group on System Software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392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259914"/>
            <a:ext cx="27142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2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en-US" altLang="ja-JP" sz="4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IPSJ-SIGOS</a:t>
            </a:r>
          </a:p>
        </p:txBody>
      </p:sp>
    </p:spTree>
    <p:extLst>
      <p:ext uri="{BB962C8B-B14F-4D97-AF65-F5344CB8AC3E}">
        <p14:creationId xmlns:p14="http://schemas.microsoft.com/office/powerpoint/2010/main" val="24150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305614"/>
            <a:ext cx="365035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ctr"/>
            <a:r>
              <a:rPr kumimoji="1" lang="en-US" altLang="ja-JP" sz="60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60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60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6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49" y="2550170"/>
            <a:ext cx="1097287" cy="109728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1973036" y="268331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r>
              <a:rPr kumimoji="1" lang="en-US" altLang="ja-JP" sz="48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8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Digi Kyokasho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品川　高廣</dc:creator>
  <cp:lastModifiedBy>品川　高廣</cp:lastModifiedBy>
  <cp:revision>4</cp:revision>
  <dcterms:created xsi:type="dcterms:W3CDTF">2023-10-12T04:52:36Z</dcterms:created>
  <dcterms:modified xsi:type="dcterms:W3CDTF">2023-10-20T02:31:13Z</dcterms:modified>
</cp:coreProperties>
</file>