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56" r:id="rId3"/>
    <p:sldId id="257" r:id="rId4"/>
    <p:sldId id="260" r:id="rId5"/>
    <p:sldId id="258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1A996FD-A6DF-404F-AE23-C36490509C25}" v="2" dt="2023-10-12T10:15:22.6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13"/>
    <p:restoredTop sz="91393"/>
  </p:normalViewPr>
  <p:slideViewPr>
    <p:cSldViewPr snapToGrid="0">
      <p:cViewPr varScale="1">
        <p:scale>
          <a:sx n="140" d="100"/>
          <a:sy n="140" d="100"/>
        </p:scale>
        <p:origin x="208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品川 高廣" userId="b4b67bc1-73ee-41da-a9fc-b50322f5e487" providerId="ADAL" clId="{81A996FD-A6DF-404F-AE23-C36490509C25}"/>
    <pc:docChg chg="addSld modSld">
      <pc:chgData name="品川 高廣" userId="b4b67bc1-73ee-41da-a9fc-b50322f5e487" providerId="ADAL" clId="{81A996FD-A6DF-404F-AE23-C36490509C25}" dt="2023-10-12T10:15:38.556" v="45" actId="1076"/>
      <pc:docMkLst>
        <pc:docMk/>
      </pc:docMkLst>
      <pc:sldChg chg="modSp mod">
        <pc:chgData name="品川 高廣" userId="b4b67bc1-73ee-41da-a9fc-b50322f5e487" providerId="ADAL" clId="{81A996FD-A6DF-404F-AE23-C36490509C25}" dt="2023-10-12T10:06:15.161" v="3" actId="1076"/>
        <pc:sldMkLst>
          <pc:docMk/>
          <pc:sldMk cId="2415053962" sldId="257"/>
        </pc:sldMkLst>
        <pc:spChg chg="mod">
          <ac:chgData name="品川 高廣" userId="b4b67bc1-73ee-41da-a9fc-b50322f5e487" providerId="ADAL" clId="{81A996FD-A6DF-404F-AE23-C36490509C25}" dt="2023-10-12T10:06:15.161" v="3" actId="1076"/>
          <ac:spMkLst>
            <pc:docMk/>
            <pc:sldMk cId="2415053962" sldId="257"/>
            <ac:spMk id="7" creationId="{CF42C286-B262-D604-7CB5-9E741878BABD}"/>
          </ac:spMkLst>
        </pc:spChg>
        <pc:picChg chg="mod">
          <ac:chgData name="品川 高廣" userId="b4b67bc1-73ee-41da-a9fc-b50322f5e487" providerId="ADAL" clId="{81A996FD-A6DF-404F-AE23-C36490509C25}" dt="2023-10-12T10:06:08.357" v="2" actId="14100"/>
          <ac:picMkLst>
            <pc:docMk/>
            <pc:sldMk cId="2415053962" sldId="257"/>
            <ac:picMk id="5" creationId="{F3AA7355-480D-2962-2579-AE33F23013BF}"/>
          </ac:picMkLst>
        </pc:picChg>
      </pc:sldChg>
      <pc:sldChg chg="modSp add mod">
        <pc:chgData name="品川 高廣" userId="b4b67bc1-73ee-41da-a9fc-b50322f5e487" providerId="ADAL" clId="{81A996FD-A6DF-404F-AE23-C36490509C25}" dt="2023-10-12T10:15:05.019" v="26" actId="1076"/>
        <pc:sldMkLst>
          <pc:docMk/>
          <pc:sldMk cId="49237984" sldId="258"/>
        </pc:sldMkLst>
        <pc:spChg chg="mod">
          <ac:chgData name="品川 高廣" userId="b4b67bc1-73ee-41da-a9fc-b50322f5e487" providerId="ADAL" clId="{81A996FD-A6DF-404F-AE23-C36490509C25}" dt="2023-10-12T10:15:05.019" v="26" actId="1076"/>
          <ac:spMkLst>
            <pc:docMk/>
            <pc:sldMk cId="49237984" sldId="258"/>
            <ac:spMk id="7" creationId="{CF42C286-B262-D604-7CB5-9E741878BABD}"/>
          </ac:spMkLst>
        </pc:spChg>
        <pc:picChg chg="mod">
          <ac:chgData name="品川 高廣" userId="b4b67bc1-73ee-41da-a9fc-b50322f5e487" providerId="ADAL" clId="{81A996FD-A6DF-404F-AE23-C36490509C25}" dt="2023-10-12T10:13:13.072" v="24" actId="14100"/>
          <ac:picMkLst>
            <pc:docMk/>
            <pc:sldMk cId="49237984" sldId="258"/>
            <ac:picMk id="5" creationId="{F3AA7355-480D-2962-2579-AE33F23013BF}"/>
          </ac:picMkLst>
        </pc:picChg>
      </pc:sldChg>
      <pc:sldChg chg="modSp add mod">
        <pc:chgData name="品川 高廣" userId="b4b67bc1-73ee-41da-a9fc-b50322f5e487" providerId="ADAL" clId="{81A996FD-A6DF-404F-AE23-C36490509C25}" dt="2023-10-12T10:15:38.556" v="45" actId="1076"/>
        <pc:sldMkLst>
          <pc:docMk/>
          <pc:sldMk cId="3511354386" sldId="259"/>
        </pc:sldMkLst>
        <pc:spChg chg="mod">
          <ac:chgData name="品川 高廣" userId="b4b67bc1-73ee-41da-a9fc-b50322f5e487" providerId="ADAL" clId="{81A996FD-A6DF-404F-AE23-C36490509C25}" dt="2023-10-12T10:15:38.556" v="45" actId="1076"/>
          <ac:spMkLst>
            <pc:docMk/>
            <pc:sldMk cId="3511354386" sldId="259"/>
            <ac:spMk id="7" creationId="{CF42C286-B262-D604-7CB5-9E741878BAB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D0C7FC-6CAC-33E1-C52E-7D683D14E4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68D487B-0FD1-A9FA-F944-545A6F56D0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80E27B9-3860-61F3-0B97-406704870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6FA21-1A69-004C-9059-E8160706B0E0}" type="datetimeFigureOut">
              <a:rPr kumimoji="1" lang="ja-JP" altLang="en-US" smtClean="0"/>
              <a:t>2023/12/14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1748072-1BBF-47A0-243C-45B711F07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818BD29-BA12-F99E-339C-FCEE02846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958A9-296C-1541-8BBD-6030C1743E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2488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508CE2-65A0-CCB2-E96E-9DFBA8219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E97168B-A62A-D72C-98AD-24B187FAB3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26CDBBE-C2EB-DFC9-A559-A3DC74A95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6FA21-1A69-004C-9059-E8160706B0E0}" type="datetimeFigureOut">
              <a:rPr kumimoji="1" lang="ja-JP" altLang="en-US" smtClean="0"/>
              <a:t>2023/12/14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081C053-96CC-E165-8BA2-8475ACCB7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F4B37AA-EF83-7E4A-70C4-0B7F574F8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958A9-296C-1541-8BBD-6030C1743E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0956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5146361-BB20-9DD3-2470-EB8D37AD28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266CF98-7BFA-BCA4-3DF2-1F47743D44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64DA857-6F23-644D-3A2F-2B0CD0703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6FA21-1A69-004C-9059-E8160706B0E0}" type="datetimeFigureOut">
              <a:rPr kumimoji="1" lang="ja-JP" altLang="en-US" smtClean="0"/>
              <a:t>2023/12/14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3D27941-6450-4168-66ED-7A35429C9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0C564C7-F7B3-3477-1E01-132BCD8DE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958A9-296C-1541-8BBD-6030C1743E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6554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8CC5B4-2EC4-D2A7-1ED2-EB4596B60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D9918B4-0E04-CA22-861A-CA8B38BD0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B02286F-783C-2E66-FCB9-CF1FAE7BA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6FA21-1A69-004C-9059-E8160706B0E0}" type="datetimeFigureOut">
              <a:rPr kumimoji="1" lang="ja-JP" altLang="en-US" smtClean="0"/>
              <a:t>2023/12/14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E8E6BD9-E401-3CA0-CDF5-072DC04FB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3DD2FC3-D0A9-6873-C33E-A0BC66252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958A9-296C-1541-8BBD-6030C1743E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244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BDC8CF-E47B-2ED6-2487-CBB35B4A5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96ED72E-46B4-7CD6-BCE1-40A43EC2D9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48F5D0D-9F12-A820-45B7-A07C3C62E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6FA21-1A69-004C-9059-E8160706B0E0}" type="datetimeFigureOut">
              <a:rPr kumimoji="1" lang="ja-JP" altLang="en-US" smtClean="0"/>
              <a:t>2023/12/14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16DB7D9-8665-E64F-27CD-CB760C434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4C03B1B-FECA-FF9B-2F44-AC28F86FC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958A9-296C-1541-8BBD-6030C1743E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4836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C9A9F8-D00A-F31F-A707-FD569B942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3FEC91C-65AC-A8B3-F76F-FFEF47B03C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E7A0B0E-437A-F71E-AF7A-5238832879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8247E41-3D51-8574-B47D-329D3F946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6FA21-1A69-004C-9059-E8160706B0E0}" type="datetimeFigureOut">
              <a:rPr kumimoji="1" lang="ja-JP" altLang="en-US" smtClean="0"/>
              <a:t>2023/12/14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2B518CB-8B77-B87A-7A9E-BEACA226D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3D2AE7B-8472-B5E3-C372-325487BA2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958A9-296C-1541-8BBD-6030C1743E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7281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55C4F6-4848-9964-38BE-D6D50E6F3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FD784CC-51E7-8118-DFB9-12BE2DE28D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623AFA4-DC73-F3D8-F8D5-6C686DD36A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A93DBA9-E908-1875-4063-77B152ED52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2BD99A2-B6BC-F4A9-58C4-CC4E80F03A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97FF9D3-A143-7831-471F-CE6A98D9A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6FA21-1A69-004C-9059-E8160706B0E0}" type="datetimeFigureOut">
              <a:rPr kumimoji="1" lang="ja-JP" altLang="en-US" smtClean="0"/>
              <a:t>2023/12/14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0CC1B01-5EBF-CAC5-C80C-A2441D758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62109A7-4478-FBAD-6A61-EBF118AC7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958A9-296C-1541-8BBD-6030C1743E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9890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336579-6C66-AE4B-21BB-32E245D91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2ACCDBE-C061-7401-7A71-F67469CEC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6FA21-1A69-004C-9059-E8160706B0E0}" type="datetimeFigureOut">
              <a:rPr kumimoji="1" lang="ja-JP" altLang="en-US" smtClean="0"/>
              <a:t>2023/12/14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149455B-5D9E-465D-13FD-5FAD0561D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675A4BB-9241-B9BE-4B2B-86D860170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958A9-296C-1541-8BBD-6030C1743E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5579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AAF3912-9C3B-978E-1B58-BD0EBBA30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6FA21-1A69-004C-9059-E8160706B0E0}" type="datetimeFigureOut">
              <a:rPr kumimoji="1" lang="ja-JP" altLang="en-US" smtClean="0"/>
              <a:t>2023/12/14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BE9EA03-F3E0-A281-1358-8B8DD4A19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64FE171-0DC4-78E2-AD6B-1DB89478A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958A9-296C-1541-8BBD-6030C1743E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9833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77BEE1-2B2F-2226-B47B-EFF791C30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6CD3D50-18DA-A884-0B76-B0565AAC05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B0912BA-6B93-FEF7-DB4B-D61CD1E131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32339A5-4E4F-7518-0F92-0131C8896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6FA21-1A69-004C-9059-E8160706B0E0}" type="datetimeFigureOut">
              <a:rPr kumimoji="1" lang="ja-JP" altLang="en-US" smtClean="0"/>
              <a:t>2023/12/14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5A4E334-4A19-9D7E-75FA-8AD5B5B7E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17B934A-DE1C-F4C6-6DF4-BCD32D5B1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958A9-296C-1541-8BBD-6030C1743E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3165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55FCB4-0124-B5A1-9D2C-22354762C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AF22902-5472-4A17-2C19-9881E2BFC8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4D1E6DD-F76C-7B26-A38F-C975C01B2A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F8DFCBD-4130-2C77-FD1D-B16172785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6FA21-1A69-004C-9059-E8160706B0E0}" type="datetimeFigureOut">
              <a:rPr kumimoji="1" lang="ja-JP" altLang="en-US" smtClean="0"/>
              <a:t>2023/12/14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73A443F-C878-A4F4-0206-2E145641E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CCE7CD6-C7F3-C05A-7391-ABC177771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958A9-296C-1541-8BBD-6030C1743E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7431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7757D38-F1AC-3F51-AE85-A599BC2D0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7104C94-8021-FFAD-F7A8-08CE7981B9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25D4BAE-94FD-8C8A-65B7-AE547F559B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6FA21-1A69-004C-9059-E8160706B0E0}" type="datetimeFigureOut">
              <a:rPr kumimoji="1" lang="ja-JP" altLang="en-US" smtClean="0"/>
              <a:t>2023/12/14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891914E-CA61-1445-1B00-89FD406DA6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E60D2D4-E073-11F4-0F5C-F27862429D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9958A9-296C-1541-8BBD-6030C1743E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7717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F42C286-B262-D604-7CB5-9E741878BABD}"/>
              </a:ext>
            </a:extLst>
          </p:cNvPr>
          <p:cNvSpPr txBox="1"/>
          <p:nvPr/>
        </p:nvSpPr>
        <p:spPr>
          <a:xfrm>
            <a:off x="2571750" y="2459504"/>
            <a:ext cx="921277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>
                <a:ln w="12700">
                  <a:noFill/>
                </a:ln>
                <a:latin typeface="UD Digi Kyokasho NP-B" panose="02020700000000000000" pitchFamily="18" charset="-128"/>
                <a:ea typeface="UD Digi Kyokasho NP-B" panose="02020700000000000000" pitchFamily="18" charset="-128"/>
              </a:rPr>
              <a:t>情報処理学会</a:t>
            </a:r>
            <a:endParaRPr kumimoji="1" lang="en-US" altLang="ja-JP" sz="3200" b="1" dirty="0">
              <a:ln w="12700">
                <a:noFill/>
              </a:ln>
              <a:latin typeface="UD Digi Kyokasho NP-B" panose="02020700000000000000" pitchFamily="18" charset="-128"/>
              <a:ea typeface="UD Digi Kyokasho NP-B" panose="02020700000000000000" pitchFamily="18" charset="-128"/>
            </a:endParaRPr>
          </a:p>
          <a:p>
            <a:r>
              <a:rPr kumimoji="1" lang="ja-JP" altLang="en-US" sz="4400" b="1">
                <a:ln w="12700">
                  <a:noFill/>
                </a:ln>
                <a:latin typeface="UD Digi Kyokasho NP-B" panose="02020700000000000000" pitchFamily="18" charset="-128"/>
                <a:ea typeface="UD Digi Kyokasho NP-B" panose="02020700000000000000" pitchFamily="18" charset="-128"/>
              </a:rPr>
              <a:t>システムソフトウェアと</a:t>
            </a:r>
            <a:endParaRPr kumimoji="1" lang="en-US" altLang="ja-JP" sz="4400" b="1" dirty="0">
              <a:ln w="12700">
                <a:noFill/>
              </a:ln>
              <a:latin typeface="UD Digi Kyokasho NP-B" panose="02020700000000000000" pitchFamily="18" charset="-128"/>
              <a:ea typeface="UD Digi Kyokasho NP-B" panose="02020700000000000000" pitchFamily="18" charset="-128"/>
            </a:endParaRPr>
          </a:p>
          <a:p>
            <a:r>
              <a:rPr lang="ja-JP" altLang="en-US" sz="4400" b="1">
                <a:ln w="12700">
                  <a:noFill/>
                </a:ln>
                <a:latin typeface="UD Digi Kyokasho NP-B" panose="02020700000000000000" pitchFamily="18" charset="-128"/>
                <a:ea typeface="UD Digi Kyokasho NP-B" panose="02020700000000000000" pitchFamily="18" charset="-128"/>
              </a:rPr>
              <a:t>オペレーティング・システム研究会</a:t>
            </a:r>
            <a:endParaRPr lang="en-US" altLang="ja-JP" sz="4400" b="1" dirty="0">
              <a:ln w="12700">
                <a:noFill/>
              </a:ln>
              <a:latin typeface="UD Digi Kyokasho NP-B" panose="02020700000000000000" pitchFamily="18" charset="-128"/>
              <a:ea typeface="UD Digi Kyokasho NP-B" panose="02020700000000000000" pitchFamily="18" charset="-128"/>
            </a:endParaRP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1E4A7E53-9BEC-E55C-A285-677597937763}"/>
              </a:ext>
            </a:extLst>
          </p:cNvPr>
          <p:cNvGrpSpPr/>
          <p:nvPr/>
        </p:nvGrpSpPr>
        <p:grpSpPr>
          <a:xfrm>
            <a:off x="484632" y="2492555"/>
            <a:ext cx="2172390" cy="1872000"/>
            <a:chOff x="484632" y="2492555"/>
            <a:chExt cx="2172390" cy="1872000"/>
          </a:xfrm>
        </p:grpSpPr>
        <p:sp>
          <p:nvSpPr>
            <p:cNvPr id="2" name="円/楕円 1">
              <a:extLst>
                <a:ext uri="{FF2B5EF4-FFF2-40B4-BE49-F238E27FC236}">
                  <a16:creationId xmlns:a16="http://schemas.microsoft.com/office/drawing/2014/main" id="{F8FD9AA9-36EB-14C2-8F11-28FE4F92FDB1}"/>
                </a:ext>
              </a:extLst>
            </p:cNvPr>
            <p:cNvSpPr/>
            <p:nvPr/>
          </p:nvSpPr>
          <p:spPr>
            <a:xfrm>
              <a:off x="627960" y="2492555"/>
              <a:ext cx="1872000" cy="1872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4" name="グラフィックス 13">
              <a:extLst>
                <a:ext uri="{FF2B5EF4-FFF2-40B4-BE49-F238E27FC236}">
                  <a16:creationId xmlns:a16="http://schemas.microsoft.com/office/drawing/2014/main" id="{C30ACEDF-D718-923F-5D8D-54A85F1178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84632" y="2509912"/>
              <a:ext cx="2172390" cy="18381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11354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ロゴ, アイコン&#10;&#10;自動的に生成された説明">
            <a:extLst>
              <a:ext uri="{FF2B5EF4-FFF2-40B4-BE49-F238E27FC236}">
                <a16:creationId xmlns:a16="http://schemas.microsoft.com/office/drawing/2014/main" id="{F3AA7355-480D-2962-2579-AE33F2301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700" y="2403475"/>
            <a:ext cx="2051050" cy="2051050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F42C286-B262-D604-7CB5-9E741878BABD}"/>
              </a:ext>
            </a:extLst>
          </p:cNvPr>
          <p:cNvSpPr txBox="1"/>
          <p:nvPr/>
        </p:nvSpPr>
        <p:spPr>
          <a:xfrm>
            <a:off x="2571750" y="2305615"/>
            <a:ext cx="9212778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>
                <a:latin typeface="UD Digi Kyokasho NP-B" panose="02020700000000000000" pitchFamily="18" charset="-128"/>
                <a:ea typeface="UD Digi Kyokasho NP-B" panose="02020700000000000000" pitchFamily="18" charset="-128"/>
              </a:rPr>
              <a:t>情報処理学会</a:t>
            </a:r>
            <a:endParaRPr kumimoji="1" lang="en-US" altLang="ja-JP" sz="3200" dirty="0">
              <a:latin typeface="UD Digi Kyokasho NP-B" panose="02020700000000000000" pitchFamily="18" charset="-128"/>
              <a:ea typeface="UD Digi Kyokasho NP-B" panose="02020700000000000000" pitchFamily="18" charset="-128"/>
            </a:endParaRPr>
          </a:p>
          <a:p>
            <a:r>
              <a:rPr kumimoji="1" lang="ja-JP" altLang="en-US" sz="4400">
                <a:latin typeface="UD Digi Kyokasho NP-B" panose="02020700000000000000" pitchFamily="18" charset="-128"/>
                <a:ea typeface="UD Digi Kyokasho NP-B" panose="02020700000000000000" pitchFamily="18" charset="-128"/>
              </a:rPr>
              <a:t>システムソフトウェアと</a:t>
            </a:r>
            <a:endParaRPr kumimoji="1" lang="en-US" altLang="ja-JP" sz="4400" dirty="0">
              <a:latin typeface="UD Digi Kyokasho NP-B" panose="02020700000000000000" pitchFamily="18" charset="-128"/>
              <a:ea typeface="UD Digi Kyokasho NP-B" panose="02020700000000000000" pitchFamily="18" charset="-128"/>
            </a:endParaRPr>
          </a:p>
          <a:p>
            <a:r>
              <a:rPr lang="ja-JP" altLang="en-US" sz="4400">
                <a:latin typeface="UD Digi Kyokasho NP-B" panose="02020700000000000000" pitchFamily="18" charset="-128"/>
                <a:ea typeface="UD Digi Kyokasho NP-B" panose="02020700000000000000" pitchFamily="18" charset="-128"/>
              </a:rPr>
              <a:t>オペレーティング・システム研究会</a:t>
            </a:r>
            <a:endParaRPr lang="en-US" altLang="ja-JP" sz="4400" dirty="0">
              <a:latin typeface="UD Digi Kyokasho NP-B" panose="02020700000000000000" pitchFamily="18" charset="-128"/>
              <a:ea typeface="UD Digi Kyokasho NP-B" panose="02020700000000000000" pitchFamily="18" charset="-128"/>
            </a:endParaRPr>
          </a:p>
          <a:p>
            <a:r>
              <a:rPr lang="en-US" altLang="ja-JP" sz="2000" dirty="0">
                <a:latin typeface="UD Digi Kyokasho NP-B" panose="02020700000000000000" pitchFamily="18" charset="-128"/>
                <a:ea typeface="UD Digi Kyokasho NP-B" panose="02020700000000000000" pitchFamily="18" charset="-128"/>
              </a:rPr>
              <a:t>Special Interest Group on System Software and Operating Systems</a:t>
            </a:r>
          </a:p>
        </p:txBody>
      </p:sp>
    </p:spTree>
    <p:extLst>
      <p:ext uri="{BB962C8B-B14F-4D97-AF65-F5344CB8AC3E}">
        <p14:creationId xmlns:p14="http://schemas.microsoft.com/office/powerpoint/2010/main" val="2839239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ロゴ, アイコン&#10;&#10;自動的に生成された説明">
            <a:extLst>
              <a:ext uri="{FF2B5EF4-FFF2-40B4-BE49-F238E27FC236}">
                <a16:creationId xmlns:a16="http://schemas.microsoft.com/office/drawing/2014/main" id="{F3AA7355-480D-2962-2579-AE33F2301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335" y="2305614"/>
            <a:ext cx="1406415" cy="1406415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F42C286-B262-D604-7CB5-9E741878BABD}"/>
              </a:ext>
            </a:extLst>
          </p:cNvPr>
          <p:cNvSpPr txBox="1"/>
          <p:nvPr/>
        </p:nvSpPr>
        <p:spPr>
          <a:xfrm>
            <a:off x="2571750" y="2259914"/>
            <a:ext cx="2714205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>
                <a:solidFill>
                  <a:srgbClr val="002060"/>
                </a:solidFill>
                <a:latin typeface="UD Digi Kyokasho NP-B" panose="02020700000000000000" pitchFamily="18" charset="-128"/>
                <a:ea typeface="UD Digi Kyokasho NP-B" panose="02020700000000000000" pitchFamily="18" charset="-128"/>
              </a:rPr>
              <a:t>情報処理学会</a:t>
            </a:r>
            <a:endParaRPr kumimoji="1" lang="en-US" altLang="ja-JP" sz="2400" dirty="0">
              <a:solidFill>
                <a:srgbClr val="002060"/>
              </a:solidFill>
              <a:latin typeface="UD Digi Kyokasho NP-B" panose="02020700000000000000" pitchFamily="18" charset="-128"/>
              <a:ea typeface="UD Digi Kyokasho NP-B" panose="02020700000000000000" pitchFamily="18" charset="-128"/>
            </a:endParaRPr>
          </a:p>
          <a:p>
            <a:r>
              <a:rPr kumimoji="1" lang="en-US" altLang="ja-JP" sz="4400" dirty="0">
                <a:solidFill>
                  <a:srgbClr val="002060"/>
                </a:solidFill>
                <a:latin typeface="UD Digi Kyokasho NP-B" panose="02020700000000000000" pitchFamily="18" charset="-128"/>
                <a:ea typeface="UD Digi Kyokasho NP-B" panose="02020700000000000000" pitchFamily="18" charset="-128"/>
              </a:rPr>
              <a:t>OS</a:t>
            </a:r>
            <a:r>
              <a:rPr lang="ja-JP" altLang="en-US" sz="4400">
                <a:solidFill>
                  <a:srgbClr val="002060"/>
                </a:solidFill>
                <a:latin typeface="UD Digi Kyokasho NP-B" panose="02020700000000000000" pitchFamily="18" charset="-128"/>
                <a:ea typeface="UD Digi Kyokasho NP-B" panose="02020700000000000000" pitchFamily="18" charset="-128"/>
              </a:rPr>
              <a:t>研究会</a:t>
            </a:r>
            <a:endParaRPr lang="en-US" altLang="ja-JP" sz="4400" dirty="0">
              <a:solidFill>
                <a:srgbClr val="002060"/>
              </a:solidFill>
              <a:latin typeface="UD Digi Kyokasho NP-B" panose="02020700000000000000" pitchFamily="18" charset="-128"/>
              <a:ea typeface="UD Digi Kyokasho NP-B" panose="02020700000000000000" pitchFamily="18" charset="-128"/>
            </a:endParaRPr>
          </a:p>
          <a:p>
            <a:r>
              <a:rPr lang="en-US" altLang="ja-JP" sz="2400" dirty="0">
                <a:solidFill>
                  <a:srgbClr val="002060"/>
                </a:solidFill>
                <a:latin typeface="UD Digi Kyokasho NP-B" panose="02020700000000000000" pitchFamily="18" charset="-128"/>
                <a:ea typeface="UD Digi Kyokasho NP-B" panose="02020700000000000000" pitchFamily="18" charset="-128"/>
              </a:rPr>
              <a:t>IPSJ-SIGOS</a:t>
            </a:r>
          </a:p>
        </p:txBody>
      </p:sp>
    </p:spTree>
    <p:extLst>
      <p:ext uri="{BB962C8B-B14F-4D97-AF65-F5344CB8AC3E}">
        <p14:creationId xmlns:p14="http://schemas.microsoft.com/office/powerpoint/2010/main" val="2415053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ロゴ, アイコン&#10;&#10;自動的に生成された説明">
            <a:extLst>
              <a:ext uri="{FF2B5EF4-FFF2-40B4-BE49-F238E27FC236}">
                <a16:creationId xmlns:a16="http://schemas.microsoft.com/office/drawing/2014/main" id="{F3AA7355-480D-2962-2579-AE33F2301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335" y="2305614"/>
            <a:ext cx="1406415" cy="1406415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F42C286-B262-D604-7CB5-9E741878BABD}"/>
              </a:ext>
            </a:extLst>
          </p:cNvPr>
          <p:cNvSpPr txBox="1"/>
          <p:nvPr/>
        </p:nvSpPr>
        <p:spPr>
          <a:xfrm>
            <a:off x="2538699" y="2268059"/>
            <a:ext cx="365035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>
                <a:solidFill>
                  <a:srgbClr val="002060"/>
                </a:solidFill>
                <a:latin typeface="UD Digi Kyokasho NP-B" panose="02020700000000000000" pitchFamily="18" charset="-128"/>
                <a:ea typeface="UD Digi Kyokasho NP-B" panose="02020700000000000000" pitchFamily="18" charset="-128"/>
              </a:rPr>
              <a:t> </a:t>
            </a:r>
            <a:r>
              <a:rPr kumimoji="1" lang="ja-JP" altLang="en-US" sz="3600">
                <a:solidFill>
                  <a:srgbClr val="002060"/>
                </a:solidFill>
                <a:latin typeface="UD Digi Kyokasho NP-B" panose="02020700000000000000" pitchFamily="18" charset="-128"/>
                <a:ea typeface="UD Digi Kyokasho NP-B" panose="02020700000000000000" pitchFamily="18" charset="-128"/>
              </a:rPr>
              <a:t>情報処理学会</a:t>
            </a:r>
            <a:endParaRPr kumimoji="1" lang="en-US" altLang="ja-JP" sz="3600" dirty="0">
              <a:solidFill>
                <a:srgbClr val="002060"/>
              </a:solidFill>
              <a:latin typeface="UD Digi Kyokasho NP-B" panose="02020700000000000000" pitchFamily="18" charset="-128"/>
              <a:ea typeface="UD Digi Kyokasho NP-B" panose="02020700000000000000" pitchFamily="18" charset="-128"/>
            </a:endParaRPr>
          </a:p>
          <a:p>
            <a:pPr algn="ctr"/>
            <a:r>
              <a:rPr kumimoji="1" lang="en-US" altLang="ja-JP" sz="6000" dirty="0">
                <a:solidFill>
                  <a:srgbClr val="002060"/>
                </a:solidFill>
                <a:latin typeface="UD Digi Kyokasho NP-B" panose="02020700000000000000" pitchFamily="18" charset="-128"/>
                <a:ea typeface="UD Digi Kyokasho NP-B" panose="02020700000000000000" pitchFamily="18" charset="-128"/>
              </a:rPr>
              <a:t>OS</a:t>
            </a:r>
            <a:r>
              <a:rPr lang="ja-JP" altLang="en-US" sz="6000">
                <a:solidFill>
                  <a:srgbClr val="002060"/>
                </a:solidFill>
                <a:latin typeface="UD Digi Kyokasho NP-B" panose="02020700000000000000" pitchFamily="18" charset="-128"/>
                <a:ea typeface="UD Digi Kyokasho NP-B" panose="02020700000000000000" pitchFamily="18" charset="-128"/>
              </a:rPr>
              <a:t>研究会</a:t>
            </a:r>
            <a:endParaRPr lang="en-US" altLang="ja-JP" sz="6000" dirty="0">
              <a:solidFill>
                <a:srgbClr val="002060"/>
              </a:solidFill>
              <a:latin typeface="UD Digi Kyokasho NP-B" panose="02020700000000000000" pitchFamily="18" charset="-128"/>
              <a:ea typeface="UD Digi Kyokasho NP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10619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ロゴ, アイコン&#10;&#10;自動的に生成された説明">
            <a:extLst>
              <a:ext uri="{FF2B5EF4-FFF2-40B4-BE49-F238E27FC236}">
                <a16:creationId xmlns:a16="http://schemas.microsoft.com/office/drawing/2014/main" id="{F3AA7355-480D-2962-2579-AE33F2301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749" y="2550170"/>
            <a:ext cx="1097287" cy="1097287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F42C286-B262-D604-7CB5-9E741878BABD}"/>
              </a:ext>
            </a:extLst>
          </p:cNvPr>
          <p:cNvSpPr txBox="1"/>
          <p:nvPr/>
        </p:nvSpPr>
        <p:spPr>
          <a:xfrm>
            <a:off x="1973036" y="2683314"/>
            <a:ext cx="66367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>
                <a:solidFill>
                  <a:srgbClr val="002060"/>
                </a:solidFill>
                <a:latin typeface="UD Digi Kyokasho NP-B" panose="02020700000000000000" pitchFamily="18" charset="-128"/>
                <a:ea typeface="UD Digi Kyokasho NP-B" panose="02020700000000000000" pitchFamily="18" charset="-128"/>
              </a:rPr>
              <a:t>情報処理学会</a:t>
            </a:r>
            <a:r>
              <a:rPr kumimoji="1" lang="en-US" altLang="ja-JP" sz="4800" dirty="0">
                <a:solidFill>
                  <a:srgbClr val="002060"/>
                </a:solidFill>
                <a:latin typeface="UD Digi Kyokasho NP-B" panose="02020700000000000000" pitchFamily="18" charset="-128"/>
                <a:ea typeface="UD Digi Kyokasho NP-B" panose="02020700000000000000" pitchFamily="18" charset="-128"/>
              </a:rPr>
              <a:t>OS</a:t>
            </a:r>
            <a:r>
              <a:rPr lang="ja-JP" altLang="en-US" sz="4800">
                <a:solidFill>
                  <a:srgbClr val="002060"/>
                </a:solidFill>
                <a:latin typeface="UD Digi Kyokasho NP-B" panose="02020700000000000000" pitchFamily="18" charset="-128"/>
                <a:ea typeface="UD Digi Kyokasho NP-B" panose="02020700000000000000" pitchFamily="18" charset="-128"/>
              </a:rPr>
              <a:t>研究会</a:t>
            </a:r>
            <a:endParaRPr lang="en-US" altLang="ja-JP" sz="4800" dirty="0">
              <a:solidFill>
                <a:srgbClr val="002060"/>
              </a:solidFill>
              <a:latin typeface="UD Digi Kyokasho NP-B" panose="02020700000000000000" pitchFamily="18" charset="-128"/>
              <a:ea typeface="UD Digi Kyokasho NP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9237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</TotalTime>
  <Words>44</Words>
  <Application>Microsoft Macintosh PowerPoint</Application>
  <PresentationFormat>ワイド画面</PresentationFormat>
  <Paragraphs>13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0" baseType="lpstr">
      <vt:lpstr>UD Digi Kyokasho NP-B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品川　高廣</dc:creator>
  <cp:lastModifiedBy>品川　高廣</cp:lastModifiedBy>
  <cp:revision>7</cp:revision>
  <dcterms:created xsi:type="dcterms:W3CDTF">2023-10-12T04:52:36Z</dcterms:created>
  <dcterms:modified xsi:type="dcterms:W3CDTF">2023-12-14T00:36:01Z</dcterms:modified>
</cp:coreProperties>
</file>