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84E4-12A4-4540-9325-5E571F5F3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8230B-0A60-9145-82CB-FC52ED9B1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A6E6-ABE2-5C4F-AD60-6EFF9DA9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F038-C27B-FF49-AF8D-61F3C4F5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9696-980B-D94C-B958-9B225DC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2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86A4-F626-4641-B3BF-35D0CCA6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F2837-DC3D-0C41-BC97-2FF41C2A3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F08B-930D-6045-8B48-3F231DF9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904A-4643-1F4C-8CCE-3A32E415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D0ED-58C1-1F4E-AC3D-B4509420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DD323-78FC-1B4C-AF39-7644D8ED4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63881-FDE4-4541-8F66-01924BD0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476E-73D3-7E45-9B6F-6FB66501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239A-8434-2A47-8312-5A0C2841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824D-2259-1040-820E-E861DB6F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F299-A9ED-7E4B-8DF2-963C4FFC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6326-2AAE-FF4E-B3A8-C9A8D50A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0B4F-6DFD-EB42-A757-FB90D82C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E319-2CAF-A042-B6E3-B775539C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1EC7-C244-4D4D-96F4-33CA18E4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E550-AF30-7E4C-8B4C-58C7D175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24C40-AA00-0041-B433-00BCB7428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1D2F-0F7A-6840-8C1E-8EA9A04D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DEAB-D0A3-E54C-8C81-BA398F9A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8C9A-484B-A545-BB44-A266A3FA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3431-2A6B-BF4B-84A8-86DF8469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14B8-3FAF-E84F-A5E3-45903D6CC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BE623-F682-3C4D-90E7-7A66F639A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18834-7B32-E749-AB69-B7E2E0C0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D54D6-DE71-2C49-B83C-9C3FF143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CA62C-5D0C-0749-9A33-62EA9D31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82F2-6DE7-1249-AAD1-FA9AAA15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11121-B29F-324A-A0DC-1B1CEEE0A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14604-47E8-374C-B5B5-63A62BD0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38604-A55C-6540-81BB-EFCA88102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C98A3-001E-D944-B8CE-6ADF81EAC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57CA0-677C-6D49-BFDA-842D71AE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4D02E-762B-B44B-A954-2D8FA08A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7E887-C29D-2048-9E68-4A18BFFC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65E7-7510-4B44-BDED-5B74A930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B2A3F-47AB-2B4B-BCAE-99B9A2A3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9112D-B570-5346-8950-26FC4B4B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E107F-44AB-5A43-9148-C0E26D5A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A9497-D7E1-ED4C-9C01-C30D04BA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F576F-2458-174B-92AE-D869C343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40C03-A947-8F48-A764-5F3621DE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E59D-1111-E943-836D-F96E6534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2778-1E9C-1548-AD8F-411B50BB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8F1E1-F4D8-6545-BFBF-9678DC1D1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60C0D-93FB-2C4E-8F7B-B8EEFC3A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AA20-D700-A34D-BBBF-A3CEF185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8D676-D37D-6048-853D-638CD7F3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9FCE-7F24-444E-8E79-2C6057E9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0F11F-E1AD-4E45-A896-6E25F3B36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BAC7-8369-E04C-9BF6-79373355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C4869-476B-9244-B2E9-A56246BB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836CA-6036-D042-B312-25B7C8B5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E13BD-7253-094D-830D-2AB752CA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88F48-F6D5-8B48-B3A4-0A8FCC0C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4B21F-E31B-E542-9C77-9BAF0A4F9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B234-AA38-9145-A92D-DFBB70DE5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E780-3C1A-C946-9B29-2ADC8187BA1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1913-F3BE-D24F-9B18-7B092B60D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89E1-3A46-B249-AF72-62EA0D221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0024-5A1C-2344-9E23-5F0FE8A2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7018D0-2F0C-0D43-B112-0D0A7DDEA555}"/>
              </a:ext>
            </a:extLst>
          </p:cNvPr>
          <p:cNvGrpSpPr/>
          <p:nvPr/>
        </p:nvGrpSpPr>
        <p:grpSpPr>
          <a:xfrm>
            <a:off x="346396" y="3212750"/>
            <a:ext cx="2720937" cy="2018781"/>
            <a:chOff x="5813462" y="3072041"/>
            <a:chExt cx="2720937" cy="20187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2BA4A4-7DD2-CF47-905A-9CE687E9B9E0}"/>
                </a:ext>
              </a:extLst>
            </p:cNvPr>
            <p:cNvSpPr/>
            <p:nvPr/>
          </p:nvSpPr>
          <p:spPr>
            <a:xfrm>
              <a:off x="5921453" y="3227755"/>
              <a:ext cx="1592121" cy="159864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CB2B0A-F892-8143-8E57-4887EE201539}"/>
                </a:ext>
              </a:extLst>
            </p:cNvPr>
            <p:cNvSpPr/>
            <p:nvPr/>
          </p:nvSpPr>
          <p:spPr>
            <a:xfrm>
              <a:off x="6811346" y="3072041"/>
              <a:ext cx="1723053" cy="173011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957A690-14EB-DF43-878D-05AA641CAA32}"/>
                    </a:ext>
                  </a:extLst>
                </p:cNvPr>
                <p:cNvSpPr txBox="1"/>
                <p:nvPr/>
              </p:nvSpPr>
              <p:spPr>
                <a:xfrm>
                  <a:off x="5813462" y="4721490"/>
                  <a:ext cx="7596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462" y="4721490"/>
                  <a:ext cx="75969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ADE296-E5CD-F949-B875-3E53F61AA7C9}"/>
                    </a:ext>
                  </a:extLst>
                </p:cNvPr>
                <p:cNvSpPr txBox="1"/>
                <p:nvPr/>
              </p:nvSpPr>
              <p:spPr>
                <a:xfrm>
                  <a:off x="7781181" y="4721490"/>
                  <a:ext cx="7468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181" y="4721490"/>
                  <a:ext cx="74687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92FB24-6B95-E642-A879-AB253E6EAC42}"/>
                </a:ext>
              </a:extLst>
            </p:cNvPr>
            <p:cNvSpPr txBox="1"/>
            <p:nvPr/>
          </p:nvSpPr>
          <p:spPr>
            <a:xfrm>
              <a:off x="6821314" y="3855489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.5 bit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F7B2FE-99E3-0543-8636-62EBEE2BFF6E}"/>
                </a:ext>
              </a:extLst>
            </p:cNvPr>
            <p:cNvSpPr txBox="1"/>
            <p:nvPr/>
          </p:nvSpPr>
          <p:spPr>
            <a:xfrm>
              <a:off x="7594718" y="3855489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bit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DD5F27-7998-EB49-A3C2-F7D06CA1C73F}"/>
                </a:ext>
              </a:extLst>
            </p:cNvPr>
            <p:cNvSpPr txBox="1"/>
            <p:nvPr/>
          </p:nvSpPr>
          <p:spPr>
            <a:xfrm>
              <a:off x="5990727" y="3856651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.5 bit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F22F58-A5A8-7042-B731-7D67BA9DA7F0}"/>
              </a:ext>
            </a:extLst>
          </p:cNvPr>
          <p:cNvGrpSpPr/>
          <p:nvPr/>
        </p:nvGrpSpPr>
        <p:grpSpPr>
          <a:xfrm>
            <a:off x="107896" y="630589"/>
            <a:ext cx="3232942" cy="1870688"/>
            <a:chOff x="5298316" y="3372940"/>
            <a:chExt cx="3232942" cy="187068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8DED66-6C6A-E340-B927-E7581D29A2E6}"/>
                </a:ext>
              </a:extLst>
            </p:cNvPr>
            <p:cNvSpPr/>
            <p:nvPr/>
          </p:nvSpPr>
          <p:spPr>
            <a:xfrm>
              <a:off x="5321700" y="3390366"/>
              <a:ext cx="1592121" cy="1598645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688E7B-E09E-6A43-9407-CDFE4EBF2CF9}"/>
                </a:ext>
              </a:extLst>
            </p:cNvPr>
            <p:cNvSpPr/>
            <p:nvPr/>
          </p:nvSpPr>
          <p:spPr>
            <a:xfrm>
              <a:off x="6928107" y="3372940"/>
              <a:ext cx="1567975" cy="15744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 bit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221F1E-FA46-B44B-8D31-BF920A3E4597}"/>
                    </a:ext>
                  </a:extLst>
                </p:cNvPr>
                <p:cNvSpPr txBox="1"/>
                <p:nvPr/>
              </p:nvSpPr>
              <p:spPr>
                <a:xfrm>
                  <a:off x="5298316" y="4874296"/>
                  <a:ext cx="7596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221F1E-FA46-B44B-8D31-BF920A3E4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316" y="4874296"/>
                  <a:ext cx="75969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287ACD-F485-C342-B087-8124E73060CD}"/>
                    </a:ext>
                  </a:extLst>
                </p:cNvPr>
                <p:cNvSpPr txBox="1"/>
                <p:nvPr/>
              </p:nvSpPr>
              <p:spPr>
                <a:xfrm>
                  <a:off x="7781181" y="4844778"/>
                  <a:ext cx="7500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287ACD-F485-C342-B087-8124E7306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181" y="4844778"/>
                  <a:ext cx="75007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CB8432-E457-9F4B-BA26-7E31F55C5F2B}"/>
                  </a:ext>
                </a:extLst>
              </p:cNvPr>
              <p:cNvSpPr txBox="1"/>
              <p:nvPr/>
            </p:nvSpPr>
            <p:spPr>
              <a:xfrm>
                <a:off x="1211184" y="37008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CB8432-E457-9F4B-BA26-7E31F55C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84" y="37008"/>
                <a:ext cx="991362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7D4177-576B-6D47-8A16-AD4022C7C239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flipV="1">
            <a:off x="927341" y="406340"/>
            <a:ext cx="779524" cy="2416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383C7C-B4A3-DF41-AC4C-BB986945DE38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>
            <a:off x="1706865" y="406340"/>
            <a:ext cx="814810" cy="2242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2D7C29-44CA-CB44-9832-79E217F3FA35}"/>
                  </a:ext>
                </a:extLst>
              </p:cNvPr>
              <p:cNvSpPr txBox="1"/>
              <p:nvPr/>
            </p:nvSpPr>
            <p:spPr>
              <a:xfrm>
                <a:off x="1055146" y="2695333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2D7C29-44CA-CB44-9832-79E217F3F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46" y="2695333"/>
                <a:ext cx="99136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439295-3C84-CB45-AB68-6177B58DCA23}"/>
              </a:ext>
            </a:extLst>
          </p:cNvPr>
          <p:cNvCxnSpPr>
            <a:cxnSpLocks/>
            <a:stCxn id="5" idx="0"/>
            <a:endCxn id="29" idx="2"/>
          </p:cNvCxnSpPr>
          <p:nvPr/>
        </p:nvCxnSpPr>
        <p:spPr>
          <a:xfrm flipV="1">
            <a:off x="1250448" y="3064665"/>
            <a:ext cx="300379" cy="3037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3690CD-FB22-B94E-8731-783A1A15D8B3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>
            <a:off x="1550827" y="3064665"/>
            <a:ext cx="654980" cy="14808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8CF1D4-D0FD-834B-9A78-04C589F78DEC}"/>
              </a:ext>
            </a:extLst>
          </p:cNvPr>
          <p:cNvSpPr txBox="1"/>
          <p:nvPr/>
        </p:nvSpPr>
        <p:spPr>
          <a:xfrm>
            <a:off x="-92467" y="1089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Hassanzadeh, Farzad F (ffh8x)</dc:creator>
  <cp:lastModifiedBy>Hassanzadeh, Farzad F (ffh8x)</cp:lastModifiedBy>
  <cp:revision>6</cp:revision>
  <dcterms:created xsi:type="dcterms:W3CDTF">2021-03-13T04:33:36Z</dcterms:created>
  <dcterms:modified xsi:type="dcterms:W3CDTF">2021-03-14T03:16:30Z</dcterms:modified>
</cp:coreProperties>
</file>