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BBD3-88B3-9640-9C12-25B26D6E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C830C-1545-6A4B-96F5-24FEF38B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BA12-4C18-ED41-8F9F-22EF1B88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7FB6-0EEF-2E44-8F48-F0BE83D34684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C8CD-6F7D-614A-939B-39C98246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F98A1-D4BC-D041-8609-73A5B851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5FA1-E7A1-CC4E-B25D-AD26E7DB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8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6C46-8C55-2E42-ADE6-958B400B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0E96D-6895-6348-93BF-1C3ECB4B3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1211-613D-994E-B033-9F82396A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7FB6-0EEF-2E44-8F48-F0BE83D34684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74B2-31F2-0A45-8F42-58991FE0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E20F-146C-D646-AE22-8E8A455D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5FA1-E7A1-CC4E-B25D-AD26E7DB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8E669-F642-E246-AD9D-49E332E81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EE5E2-9218-EC4C-8FFD-456C0D97E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8386E-2BC3-4849-AB47-3FEF4FB9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7FB6-0EEF-2E44-8F48-F0BE83D34684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DA8CC-F641-1946-A1A6-391743FE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ECC7-DE6B-0047-B7A9-70A139D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5FA1-E7A1-CC4E-B25D-AD26E7DB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586F-AFD5-E940-B8E2-F1C81EFF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C7CD-9FB7-BD40-B42A-F3768C30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D856C-EE6C-954E-9F6F-3DFC9DA6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7FB6-0EEF-2E44-8F48-F0BE83D34684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05FE-59A0-614A-999A-4CCC4325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5973-7871-2649-B51A-A4D93307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5FA1-E7A1-CC4E-B25D-AD26E7DB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838D-7EF8-4C42-8D9C-36D23D06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A16CB-7FFC-3147-9AB7-AA4989B3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DD2E-0F24-7244-BBD1-1A69A865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7FB6-0EEF-2E44-8F48-F0BE83D34684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3BB8-4B3C-8040-AB74-294FC9E5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B79A-FCBD-AD46-AC61-14515C55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5FA1-E7A1-CC4E-B25D-AD26E7DB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4BF2-7D7B-E143-8B54-38C9A66C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435F-8A79-5E4C-9A2C-9873EF14F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6A5B-A0F3-E548-AC27-098685EF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8D26D-A245-4C4A-99C9-130F9D27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7FB6-0EEF-2E44-8F48-F0BE83D34684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4C626-EC9C-6945-A573-D8684A8A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0A68-DD7A-B54B-A076-851EF6AE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5FA1-E7A1-CC4E-B25D-AD26E7DB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8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39A7-6456-9849-8CCD-64481A06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7DB2A-5D0E-3C49-A672-A71245A22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3BEE4-2FCA-3445-96DD-234D7AD48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78E3E-CD71-F449-925F-731E06B3D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A4639-A77C-F54B-9FFD-28A23DB1B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6B56C-E29C-3B47-9F87-3083BB19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7FB6-0EEF-2E44-8F48-F0BE83D34684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BD0EC-6C85-524E-8997-20345094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3A259-BE46-6F4F-8C2B-5B1BCBA6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5FA1-E7A1-CC4E-B25D-AD26E7DB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1118-453F-9D4A-AD40-9169009D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507A2-C970-EB45-A78C-244906D1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7FB6-0EEF-2E44-8F48-F0BE83D34684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1309D-854F-024C-B6CA-26631CB2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1C96F-0795-404C-BC53-4426FE33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5FA1-E7A1-CC4E-B25D-AD26E7DB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1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9841F-7FA5-CE4A-8993-E663A7F4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7FB6-0EEF-2E44-8F48-F0BE83D34684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65F94-344B-544E-AE0B-5936CFBA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AE393-2799-2448-93E8-21DDE347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5FA1-E7A1-CC4E-B25D-AD26E7DB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7DA6-E128-E842-86DA-C73BA504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8096-8949-464B-9DA7-3030CC9C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89977-6942-CD4A-9192-06793A320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87491-BB6F-494F-8793-54CBED5A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7FB6-0EEF-2E44-8F48-F0BE83D34684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57BD-F167-0242-9B5E-B98F656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D641-279B-2F47-8492-04173120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5FA1-E7A1-CC4E-B25D-AD26E7DB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FAC8-D730-C040-80A4-6C9D0845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9095F-62B1-B240-BC5C-D635C1893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EEA4E-6F66-5E48-A87B-86F399D86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CBA29-BC63-B440-B09E-AD992A9F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7FB6-0EEF-2E44-8F48-F0BE83D34684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C801D-B4F8-8647-B5CA-283CC66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2299-F052-4B4D-8D0F-48094918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5FA1-E7A1-CC4E-B25D-AD26E7DB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3F81D-3B77-6644-AE4A-EE900D34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8C590-F76D-C14F-9EF9-BDE4376F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89630-F42A-754A-AF5E-3F9F5631E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7FB6-0EEF-2E44-8F48-F0BE83D34684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9D68-B450-B543-AEBA-CED341CB7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0966-4BBD-A543-975D-61E021D7B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5FA1-E7A1-CC4E-B25D-AD26E7DB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3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EACB64-DA65-1648-9E65-69A2790AABFD}"/>
              </a:ext>
            </a:extLst>
          </p:cNvPr>
          <p:cNvSpPr/>
          <p:nvPr/>
        </p:nvSpPr>
        <p:spPr>
          <a:xfrm>
            <a:off x="944305" y="1619475"/>
            <a:ext cx="463463" cy="4634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☀️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66C175-201F-1F44-B686-1B3881E439C7}"/>
              </a:ext>
            </a:extLst>
          </p:cNvPr>
          <p:cNvSpPr/>
          <p:nvPr/>
        </p:nvSpPr>
        <p:spPr>
          <a:xfrm>
            <a:off x="2283249" y="2498235"/>
            <a:ext cx="463463" cy="4634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🌧️</a:t>
            </a:r>
            <a:endParaRPr lang="en-US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A6EC42-247B-C245-AB72-2BD760133DA7}"/>
              </a:ext>
            </a:extLst>
          </p:cNvPr>
          <p:cNvSpPr/>
          <p:nvPr/>
        </p:nvSpPr>
        <p:spPr>
          <a:xfrm>
            <a:off x="2288021" y="740715"/>
            <a:ext cx="463463" cy="4634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☁️</a:t>
            </a:r>
            <a:endParaRPr lang="en-US" sz="4000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277E6109-93E6-B046-B48F-ABDE77C339F4}"/>
              </a:ext>
            </a:extLst>
          </p:cNvPr>
          <p:cNvSpPr/>
          <p:nvPr/>
        </p:nvSpPr>
        <p:spPr>
          <a:xfrm rot="16419493">
            <a:off x="1315250" y="790670"/>
            <a:ext cx="1469571" cy="1657611"/>
          </a:xfrm>
          <a:prstGeom prst="arc">
            <a:avLst>
              <a:gd name="adj1" fmla="val 15974070"/>
              <a:gd name="adj2" fmla="val 97488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68CBFE2-A0DC-744F-BD9A-690992A264AB}"/>
              </a:ext>
            </a:extLst>
          </p:cNvPr>
          <p:cNvSpPr/>
          <p:nvPr/>
        </p:nvSpPr>
        <p:spPr>
          <a:xfrm>
            <a:off x="733762" y="1986607"/>
            <a:ext cx="1560374" cy="1442393"/>
          </a:xfrm>
          <a:prstGeom prst="arc">
            <a:avLst>
              <a:gd name="adj1" fmla="val 15342267"/>
              <a:gd name="adj2" fmla="val 21309775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6F6A1A3-F570-C343-9DAB-E049D2E4BDE1}"/>
              </a:ext>
            </a:extLst>
          </p:cNvPr>
          <p:cNvSpPr/>
          <p:nvPr/>
        </p:nvSpPr>
        <p:spPr>
          <a:xfrm rot="9420559">
            <a:off x="1195506" y="1160785"/>
            <a:ext cx="1469571" cy="1657611"/>
          </a:xfrm>
          <a:prstGeom prst="arc">
            <a:avLst>
              <a:gd name="adj1" fmla="val 15974070"/>
              <a:gd name="adj2" fmla="val 97488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4FD1398-BFCE-0B4A-AB10-AE748BE8683F}"/>
              </a:ext>
            </a:extLst>
          </p:cNvPr>
          <p:cNvSpPr/>
          <p:nvPr/>
        </p:nvSpPr>
        <p:spPr>
          <a:xfrm rot="14663061">
            <a:off x="1997315" y="1301979"/>
            <a:ext cx="1974416" cy="1485039"/>
          </a:xfrm>
          <a:prstGeom prst="arc">
            <a:avLst>
              <a:gd name="adj1" fmla="val 15342267"/>
              <a:gd name="adj2" fmla="val 21309775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9E02381-3EA8-5248-899A-E9A0A9AC8683}"/>
              </a:ext>
            </a:extLst>
          </p:cNvPr>
          <p:cNvSpPr/>
          <p:nvPr/>
        </p:nvSpPr>
        <p:spPr>
          <a:xfrm rot="14663061" flipH="1" flipV="1">
            <a:off x="1112360" y="920498"/>
            <a:ext cx="1974416" cy="1485039"/>
          </a:xfrm>
          <a:prstGeom prst="arc">
            <a:avLst>
              <a:gd name="adj1" fmla="val 15342267"/>
              <a:gd name="adj2" fmla="val 21309775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B703D15-E42D-A74D-954F-326999D34A94}"/>
              </a:ext>
            </a:extLst>
          </p:cNvPr>
          <p:cNvSpPr/>
          <p:nvPr/>
        </p:nvSpPr>
        <p:spPr>
          <a:xfrm rot="18761188" flipH="1" flipV="1">
            <a:off x="571093" y="43388"/>
            <a:ext cx="2234069" cy="1485039"/>
          </a:xfrm>
          <a:prstGeom prst="arc">
            <a:avLst>
              <a:gd name="adj1" fmla="val 15342267"/>
              <a:gd name="adj2" fmla="val 2006433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F6048-A636-BE4A-8671-7F537D93BCDB}"/>
              </a:ext>
            </a:extLst>
          </p:cNvPr>
          <p:cNvSpPr txBox="1"/>
          <p:nvPr/>
        </p:nvSpPr>
        <p:spPr>
          <a:xfrm>
            <a:off x="0" y="17040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DD7CF53-DCE2-A245-B330-F93198CC42E9}"/>
              </a:ext>
            </a:extLst>
          </p:cNvPr>
          <p:cNvSpPr/>
          <p:nvPr/>
        </p:nvSpPr>
        <p:spPr>
          <a:xfrm rot="14707499">
            <a:off x="2359809" y="294774"/>
            <a:ext cx="703506" cy="589261"/>
          </a:xfrm>
          <a:prstGeom prst="arc">
            <a:avLst>
              <a:gd name="adj1" fmla="val 15974070"/>
              <a:gd name="adj2" fmla="val 11853661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E585DF9-159F-124B-A303-EEF7DAA1E273}"/>
              </a:ext>
            </a:extLst>
          </p:cNvPr>
          <p:cNvSpPr/>
          <p:nvPr/>
        </p:nvSpPr>
        <p:spPr>
          <a:xfrm rot="20734559">
            <a:off x="2479014" y="2698835"/>
            <a:ext cx="703506" cy="589261"/>
          </a:xfrm>
          <a:prstGeom prst="arc">
            <a:avLst>
              <a:gd name="adj1" fmla="val 15974070"/>
              <a:gd name="adj2" fmla="val 11853661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173A6B0-B18E-8E41-837B-C031E86BEDC5}"/>
              </a:ext>
            </a:extLst>
          </p:cNvPr>
          <p:cNvSpPr/>
          <p:nvPr/>
        </p:nvSpPr>
        <p:spPr>
          <a:xfrm rot="6773761">
            <a:off x="403052" y="1672346"/>
            <a:ext cx="703506" cy="589261"/>
          </a:xfrm>
          <a:prstGeom prst="arc">
            <a:avLst>
              <a:gd name="adj1" fmla="val 15974070"/>
              <a:gd name="adj2" fmla="val 11853661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7493C-7E1D-9644-B9C6-2BF901C961EA}"/>
              </a:ext>
            </a:extLst>
          </p:cNvPr>
          <p:cNvSpPr txBox="1"/>
          <p:nvPr/>
        </p:nvSpPr>
        <p:spPr>
          <a:xfrm>
            <a:off x="1211848" y="6486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438F57-A57E-3B41-8797-2923AC2AF58A}"/>
              </a:ext>
            </a:extLst>
          </p:cNvPr>
          <p:cNvSpPr txBox="1"/>
          <p:nvPr/>
        </p:nvSpPr>
        <p:spPr>
          <a:xfrm>
            <a:off x="1554984" y="12034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735E8D-7A48-FF48-B36A-CE7B36E696EB}"/>
              </a:ext>
            </a:extLst>
          </p:cNvPr>
          <p:cNvSpPr txBox="1"/>
          <p:nvPr/>
        </p:nvSpPr>
        <p:spPr>
          <a:xfrm>
            <a:off x="2852946" y="278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5A0972-8645-C344-B397-E64A835B8811}"/>
              </a:ext>
            </a:extLst>
          </p:cNvPr>
          <p:cNvSpPr txBox="1"/>
          <p:nvPr/>
        </p:nvSpPr>
        <p:spPr>
          <a:xfrm>
            <a:off x="1163076" y="26056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3F56D-12A0-664B-8D69-F702BAB5A10E}"/>
              </a:ext>
            </a:extLst>
          </p:cNvPr>
          <p:cNvSpPr txBox="1"/>
          <p:nvPr/>
        </p:nvSpPr>
        <p:spPr>
          <a:xfrm>
            <a:off x="3019240" y="31796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9B58DE-CA06-CE45-A5A1-8D043669A14F}"/>
              </a:ext>
            </a:extLst>
          </p:cNvPr>
          <p:cNvSpPr txBox="1"/>
          <p:nvPr/>
        </p:nvSpPr>
        <p:spPr>
          <a:xfrm>
            <a:off x="2132872" y="16172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39D89E-617F-8D45-A5B3-021642A38C4E}"/>
              </a:ext>
            </a:extLst>
          </p:cNvPr>
          <p:cNvSpPr txBox="1"/>
          <p:nvPr/>
        </p:nvSpPr>
        <p:spPr>
          <a:xfrm>
            <a:off x="1610123" y="20643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C026F8-E75C-EE4C-8488-EE37F3A61A8A}"/>
              </a:ext>
            </a:extLst>
          </p:cNvPr>
          <p:cNvSpPr txBox="1"/>
          <p:nvPr/>
        </p:nvSpPr>
        <p:spPr>
          <a:xfrm>
            <a:off x="2797396" y="16907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408538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Hassanzadeh, Farzad F (ffh8x)</dc:creator>
  <cp:lastModifiedBy>Hassanzadeh, Farzad F (ffh8x)</cp:lastModifiedBy>
  <cp:revision>3</cp:revision>
  <dcterms:created xsi:type="dcterms:W3CDTF">2021-02-28T21:55:56Z</dcterms:created>
  <dcterms:modified xsi:type="dcterms:W3CDTF">2021-02-28T22:09:34Z</dcterms:modified>
</cp:coreProperties>
</file>