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840" r:id="rId1"/>
  </p:sldMasterIdLst>
  <p:sldIdLst>
    <p:sldId id="256" r:id="rId2"/>
    <p:sldId id="257" r:id="rId3"/>
    <p:sldId id="258" r:id="rId4"/>
    <p:sldId id="264" r:id="rId5"/>
    <p:sldId id="263" r:id="rId6"/>
    <p:sldId id="259" r:id="rId7"/>
    <p:sldId id="260" r:id="rId8"/>
    <p:sldId id="261" r:id="rId9"/>
    <p:sldId id="262" r:id="rId10"/>
  </p:sldIdLst>
  <p:sldSz cx="12192000" cy="6858000"/>
  <p:notesSz cx="6858000" cy="9313863"/>
  <p:kinsoku lang="ja-JP" invalStChars="、。，．・：；？！゛゜ヽヾゝゞ々’”）〕］｝〉》」』】°‰′″℃￠％!%),.:;?]}｡｣､･ﾞﾟ"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3"/>
    <a:srgbClr val="009051"/>
    <a:srgbClr val="945200"/>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7/22/19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7/22/19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b="1" dirty="0">
                <a:solidFill>
                  <a:schemeClr val="bg1"/>
                </a:solidFill>
                <a:latin typeface="Times New Roman" panose="02020603050405020304" pitchFamily="18" charset="0"/>
                <a:ea typeface="Palatino" pitchFamily="2" charset="77"/>
                <a:cs typeface="Times New Roman" panose="02020603050405020304" pitchFamily="18" charset="0"/>
              </a:rPr>
              <a:t>I PETER</a:t>
            </a:r>
            <a:br>
              <a:rPr lang="en-US" b="1" dirty="0">
                <a:solidFill>
                  <a:srgbClr val="002060"/>
                </a:solidFill>
                <a:latin typeface="Times New Roman" panose="02020603050405020304" pitchFamily="18" charset="0"/>
                <a:ea typeface="Palatino" pitchFamily="2" charset="77"/>
                <a:cs typeface="Times New Roman" panose="02020603050405020304" pitchFamily="18" charset="0"/>
              </a:rPr>
            </a:br>
            <a:r>
              <a:rPr lang="ja-JP" altLang="en-US" sz="6000" b="1">
                <a:solidFill>
                  <a:srgbClr val="002060"/>
                </a:solidFill>
                <a:latin typeface="Songti TC" panose="02010600040101010101" pitchFamily="2" charset="-122"/>
                <a:ea typeface="Songti TC" panose="02010600040101010101" pitchFamily="2" charset="-122"/>
              </a:rPr>
              <a:t>彼得前書</a:t>
            </a:r>
            <a:br>
              <a:rPr lang="ja-JP" altLang="en-US">
                <a:solidFill>
                  <a:schemeClr val="bg1"/>
                </a:solidFill>
              </a:rPr>
            </a:br>
            <a:endParaRPr lang="en-US" b="1" dirty="0">
              <a:solidFill>
                <a:schemeClr val="bg1"/>
              </a:solidFill>
              <a:latin typeface="Times New Roman" panose="02020603050405020304" pitchFamily="18" charset="0"/>
              <a:ea typeface="Palatino" pitchFamily="2" charset="77"/>
              <a:cs typeface="Times New Roman" panose="02020603050405020304" pitchFamily="18" charset="0"/>
            </a:endParaRPr>
          </a:p>
        </p:txBody>
      </p:sp>
      <p:sp>
        <p:nvSpPr>
          <p:cNvPr id="3" name="Subtitle 2"/>
          <p:cNvSpPr>
            <a:spLocks noGrp="1"/>
          </p:cNvSpPr>
          <p:nvPr>
            <p:ph type="subTitle" idx="1"/>
          </p:nvPr>
        </p:nvSpPr>
        <p:spPr>
          <a:xfrm>
            <a:off x="1100015" y="4143983"/>
            <a:ext cx="7315200" cy="1440663"/>
          </a:xfrm>
        </p:spPr>
        <p:txBody>
          <a:bodyPr anchor="ctr">
            <a:normAutofit/>
          </a:bodyPr>
          <a:lstStyle/>
          <a:p>
            <a:pPr algn="r"/>
            <a:r>
              <a:rPr lang="en-US" sz="2800" dirty="0">
                <a:solidFill>
                  <a:schemeClr val="bg1"/>
                </a:solidFill>
                <a:latin typeface="Times New Roman" panose="02020603050405020304" pitchFamily="18" charset="0"/>
                <a:cs typeface="Times New Roman" panose="02020603050405020304" pitchFamily="18" charset="0"/>
              </a:rPr>
              <a:t>FROM FAITH UNTO GLORY </a:t>
            </a:r>
          </a:p>
          <a:p>
            <a:pPr algn="r"/>
            <a:r>
              <a:rPr lang="ja-JP" altLang="en-US" sz="3200" b="1">
                <a:solidFill>
                  <a:srgbClr val="002060"/>
                </a:solidFill>
                <a:latin typeface="Songti TC" panose="02010600040101010101" pitchFamily="2" charset="-122"/>
                <a:ea typeface="Songti TC" panose="02010600040101010101" pitchFamily="2" charset="-122"/>
              </a:rPr>
              <a:t>從信心到榮耀</a:t>
            </a:r>
          </a:p>
          <a:p>
            <a:endParaRPr lang="en-US" sz="2000" dirty="0">
              <a:solidFill>
                <a:srgbClr val="00206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91454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50" y="1123837"/>
            <a:ext cx="3287948" cy="4601183"/>
          </a:xfrm>
        </p:spPr>
        <p:txBody>
          <a:bodyPr>
            <a:normAutofit/>
          </a:bodyPr>
          <a:lstStyle/>
          <a:p>
            <a:r>
              <a:rPr lang="en-US" sz="4800" b="1" dirty="0">
                <a:solidFill>
                  <a:schemeClr val="bg1"/>
                </a:solidFill>
                <a:latin typeface="Times New Roman" panose="02020603050405020304" pitchFamily="18" charset="0"/>
                <a:cs typeface="Times New Roman" panose="02020603050405020304" pitchFamily="18" charset="0"/>
              </a:rPr>
              <a:t>I Peter</a:t>
            </a:r>
            <a:br>
              <a:rPr lang="en-US" b="1" dirty="0">
                <a:solidFill>
                  <a:srgbClr val="002060"/>
                </a:solidFill>
                <a:latin typeface="Times New Roman" panose="02020603050405020304" pitchFamily="18" charset="0"/>
                <a:cs typeface="Times New Roman" panose="02020603050405020304" pitchFamily="18" charset="0"/>
              </a:rPr>
            </a:br>
            <a:r>
              <a:rPr lang="ja-JP" altLang="en-US" b="1">
                <a:solidFill>
                  <a:srgbClr val="002060"/>
                </a:solidFill>
                <a:latin typeface="Songti TC" panose="02010600040101010101" pitchFamily="2" charset="-122"/>
                <a:ea typeface="Songti TC" panose="02010600040101010101" pitchFamily="2" charset="-122"/>
              </a:rPr>
              <a:t>彼得前書</a:t>
            </a:r>
            <a:br>
              <a:rPr lang="en-US" sz="2400" dirty="0">
                <a:solidFill>
                  <a:srgbClr val="002060"/>
                </a:solidFill>
              </a:rPr>
            </a:br>
            <a:br>
              <a:rPr lang="en-US" sz="2400" dirty="0">
                <a:solidFill>
                  <a:srgbClr val="002060"/>
                </a:solidFill>
              </a:rPr>
            </a:br>
            <a:r>
              <a:rPr lang="en-US" sz="2400" b="1" dirty="0">
                <a:solidFill>
                  <a:schemeClr val="bg1"/>
                </a:solidFill>
                <a:latin typeface="Times New Roman" panose="02020603050405020304" pitchFamily="18" charset="0"/>
                <a:cs typeface="Times New Roman" panose="02020603050405020304" pitchFamily="18" charset="0"/>
              </a:rPr>
              <a:t>From Faith Unto Glory</a:t>
            </a:r>
            <a:br>
              <a:rPr lang="en-US" sz="2400" dirty="0">
                <a:solidFill>
                  <a:srgbClr val="002060"/>
                </a:solidFill>
              </a:rPr>
            </a:br>
            <a:r>
              <a:rPr lang="ja-JP" altLang="en-US" sz="2400" b="1">
                <a:solidFill>
                  <a:srgbClr val="002060"/>
                </a:solidFill>
                <a:latin typeface="Songti TC" panose="02010600040101010101" pitchFamily="2" charset="-122"/>
                <a:ea typeface="Songti TC" panose="02010600040101010101" pitchFamily="2" charset="-122"/>
              </a:rPr>
              <a:t>從信心到榮耀</a:t>
            </a:r>
            <a:br>
              <a:rPr lang="ja-JP" altLang="en-US" sz="2400" b="1">
                <a:solidFill>
                  <a:schemeClr val="bg1"/>
                </a:solidFill>
                <a:latin typeface="Microsoft JhengHei" panose="020B0604030504040204" pitchFamily="34" charset="-120"/>
                <a:ea typeface="Microsoft JhengHei" panose="020B0604030504040204" pitchFamily="34" charset="-120"/>
              </a:rPr>
            </a:br>
            <a:br>
              <a:rPr lang="en-US" sz="2400" dirty="0">
                <a:solidFill>
                  <a:srgbClr val="002060"/>
                </a:solidFill>
              </a:rPr>
            </a:br>
            <a:endParaRPr lang="en-US" sz="2400" dirty="0">
              <a:solidFill>
                <a:srgbClr val="002060"/>
              </a:solidFill>
            </a:endParaRPr>
          </a:p>
        </p:txBody>
      </p:sp>
      <p:sp>
        <p:nvSpPr>
          <p:cNvPr id="3" name="Content Placeholder 2"/>
          <p:cNvSpPr>
            <a:spLocks noGrp="1"/>
          </p:cNvSpPr>
          <p:nvPr>
            <p:ph idx="1"/>
          </p:nvPr>
        </p:nvSpPr>
        <p:spPr/>
        <p:txBody>
          <a:bodyPr>
            <a:normAutofit/>
          </a:bodyPr>
          <a:lstStyle/>
          <a:p>
            <a:pPr>
              <a:spcBef>
                <a:spcPts val="0"/>
              </a:spcBef>
            </a:pPr>
            <a:r>
              <a:rPr lang="en-US" sz="2400" dirty="0">
                <a:solidFill>
                  <a:schemeClr val="tx1">
                    <a:lumMod val="85000"/>
                    <a:lumOff val="15000"/>
                  </a:schemeClr>
                </a:solidFill>
                <a:latin typeface="Helvetica" pitchFamily="2" charset="0"/>
                <a:ea typeface="Palatino" pitchFamily="2" charset="77"/>
              </a:rPr>
              <a:t>I. Seeing/ Knowing Christ in Trials </a:t>
            </a:r>
          </a:p>
          <a:p>
            <a:pPr marL="0" indent="0">
              <a:spcBef>
                <a:spcPts val="0"/>
              </a:spcBef>
              <a:buNone/>
            </a:pP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en-US" altLang="zh-Hant" sz="2400" dirty="0">
                <a:solidFill>
                  <a:schemeClr val="accent6">
                    <a:lumMod val="75000"/>
                  </a:schemeClr>
                </a:solidFill>
                <a:latin typeface="Adobe Fan Heiti Std B" panose="020B0700000000000000" pitchFamily="34" charset="-128"/>
                <a:ea typeface="Adobe Fan Heiti Std B" panose="020B0700000000000000" pitchFamily="34" charset="-128"/>
              </a:rPr>
              <a:t>1.</a:t>
            </a: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ja-JP" altLang="en-US" sz="2400">
                <a:solidFill>
                  <a:schemeClr val="accent6">
                    <a:lumMod val="75000"/>
                  </a:schemeClr>
                </a:solidFill>
                <a:latin typeface="Adobe Fan Heiti Std B" panose="020B0700000000000000" pitchFamily="34" charset="-128"/>
                <a:ea typeface="Adobe Fan Heiti Std B" panose="020B0700000000000000" pitchFamily="34" charset="-128"/>
              </a:rPr>
              <a:t>在試煉中看見／認識基督</a:t>
            </a:r>
            <a:endParaRPr lang="en-US" altLang="ja-JP" sz="2400" dirty="0">
              <a:solidFill>
                <a:schemeClr val="accent6">
                  <a:lumMod val="75000"/>
                </a:schemeClr>
              </a:solidFill>
              <a:latin typeface="Adobe Fan Heiti Std B" panose="020B0700000000000000" pitchFamily="34" charset="-128"/>
              <a:ea typeface="Adobe Fan Heiti Std B" panose="020B0700000000000000" pitchFamily="34" charset="-128"/>
            </a:endParaRPr>
          </a:p>
          <a:p>
            <a:pPr marL="0" indent="0">
              <a:spcBef>
                <a:spcPts val="0"/>
              </a:spcBef>
              <a:buNone/>
            </a:pPr>
            <a:endParaRPr lang="en-US" sz="2400" dirty="0">
              <a:solidFill>
                <a:srgbClr val="945200"/>
              </a:solidFill>
              <a:latin typeface="Helvetica" pitchFamily="2" charset="0"/>
              <a:ea typeface="Palatino" pitchFamily="2" charset="77"/>
            </a:endParaRPr>
          </a:p>
          <a:p>
            <a:pPr>
              <a:spcBef>
                <a:spcPts val="0"/>
              </a:spcBef>
            </a:pPr>
            <a:r>
              <a:rPr lang="en-US" sz="2400" dirty="0">
                <a:solidFill>
                  <a:schemeClr val="tx1">
                    <a:lumMod val="85000"/>
                    <a:lumOff val="15000"/>
                  </a:schemeClr>
                </a:solidFill>
                <a:latin typeface="Helvetica" pitchFamily="2" charset="0"/>
                <a:ea typeface="Palatino" pitchFamily="2" charset="77"/>
              </a:rPr>
              <a:t>II. Believing in Christ in Trials</a:t>
            </a:r>
          </a:p>
          <a:p>
            <a:pPr marL="0" indent="0">
              <a:spcBef>
                <a:spcPts val="0"/>
              </a:spcBef>
              <a:buNone/>
            </a:pP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en-US" altLang="zh-Hant" sz="2400" dirty="0">
                <a:solidFill>
                  <a:schemeClr val="accent6">
                    <a:lumMod val="75000"/>
                  </a:schemeClr>
                </a:solidFill>
                <a:latin typeface="Adobe Fan Heiti Std B" panose="020B0700000000000000" pitchFamily="34" charset="-128"/>
                <a:ea typeface="Adobe Fan Heiti Std B" panose="020B0700000000000000" pitchFamily="34" charset="-128"/>
              </a:rPr>
              <a:t>2.</a:t>
            </a: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ja-JP" altLang="en-US" sz="2400">
                <a:solidFill>
                  <a:schemeClr val="accent6">
                    <a:lumMod val="75000"/>
                  </a:schemeClr>
                </a:solidFill>
                <a:latin typeface="Adobe Fan Heiti Std B" panose="020B0700000000000000" pitchFamily="34" charset="-128"/>
                <a:ea typeface="Adobe Fan Heiti Std B" panose="020B0700000000000000" pitchFamily="34" charset="-128"/>
              </a:rPr>
              <a:t>在試煉中相信基督</a:t>
            </a:r>
            <a:endParaRPr lang="en-US" altLang="ja-JP" sz="2400" dirty="0">
              <a:solidFill>
                <a:schemeClr val="accent6">
                  <a:lumMod val="75000"/>
                </a:schemeClr>
              </a:solidFill>
              <a:latin typeface="Adobe Fan Heiti Std B" panose="020B0700000000000000" pitchFamily="34" charset="-128"/>
              <a:ea typeface="Adobe Fan Heiti Std B" panose="020B0700000000000000" pitchFamily="34" charset="-128"/>
            </a:endParaRPr>
          </a:p>
          <a:p>
            <a:pPr marL="0" indent="0">
              <a:spcBef>
                <a:spcPts val="0"/>
              </a:spcBef>
              <a:buNone/>
            </a:pPr>
            <a:endParaRPr lang="en-US" altLang="ja-JP" sz="2400" dirty="0">
              <a:solidFill>
                <a:srgbClr val="7030A0"/>
              </a:solidFill>
            </a:endParaRPr>
          </a:p>
          <a:p>
            <a:pPr>
              <a:spcBef>
                <a:spcPts val="0"/>
              </a:spcBef>
            </a:pPr>
            <a:r>
              <a:rPr lang="en-US" sz="2400" dirty="0">
                <a:solidFill>
                  <a:schemeClr val="tx1">
                    <a:lumMod val="85000"/>
                    <a:lumOff val="15000"/>
                  </a:schemeClr>
                </a:solidFill>
                <a:latin typeface="Helvetica" pitchFamily="2" charset="0"/>
                <a:ea typeface="Palatino" pitchFamily="2" charset="77"/>
              </a:rPr>
              <a:t>III. Suffering for the Christ </a:t>
            </a:r>
          </a:p>
          <a:p>
            <a:pPr marL="0" indent="0">
              <a:spcBef>
                <a:spcPts val="0"/>
              </a:spcBef>
              <a:buNone/>
            </a:pP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en-US" altLang="zh-Hant" sz="2400" dirty="0">
                <a:solidFill>
                  <a:schemeClr val="accent6">
                    <a:lumMod val="75000"/>
                  </a:schemeClr>
                </a:solidFill>
                <a:latin typeface="Adobe Fan Heiti Std B" panose="020B0700000000000000" pitchFamily="34" charset="-128"/>
                <a:ea typeface="Adobe Fan Heiti Std B" panose="020B0700000000000000" pitchFamily="34" charset="-128"/>
              </a:rPr>
              <a:t>3.</a:t>
            </a: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ja-JP" altLang="en-US" sz="2400">
                <a:solidFill>
                  <a:schemeClr val="accent6">
                    <a:lumMod val="75000"/>
                  </a:schemeClr>
                </a:solidFill>
                <a:latin typeface="Adobe Fan Heiti Std B" panose="020B0700000000000000" pitchFamily="34" charset="-128"/>
                <a:ea typeface="Adobe Fan Heiti Std B" panose="020B0700000000000000" pitchFamily="34" charset="-128"/>
              </a:rPr>
              <a:t>為基督受苦</a:t>
            </a:r>
            <a:endParaRPr lang="en-US" altLang="ja-JP" sz="2400" dirty="0">
              <a:solidFill>
                <a:schemeClr val="accent6">
                  <a:lumMod val="75000"/>
                </a:schemeClr>
              </a:solidFill>
              <a:latin typeface="Adobe Fan Heiti Std B" panose="020B0700000000000000" pitchFamily="34" charset="-128"/>
              <a:ea typeface="Adobe Fan Heiti Std B" panose="020B0700000000000000" pitchFamily="34" charset="-128"/>
            </a:endParaRPr>
          </a:p>
          <a:p>
            <a:pPr marL="0" indent="0">
              <a:spcBef>
                <a:spcPts val="0"/>
              </a:spcBef>
              <a:buNone/>
            </a:pPr>
            <a:endParaRPr lang="en-US" altLang="ja-JP" sz="2400" dirty="0">
              <a:solidFill>
                <a:srgbClr val="7030A0"/>
              </a:solidFill>
            </a:endParaRPr>
          </a:p>
          <a:p>
            <a:pPr>
              <a:spcBef>
                <a:spcPts val="0"/>
              </a:spcBef>
            </a:pPr>
            <a:r>
              <a:rPr lang="en-US" sz="2400" dirty="0">
                <a:solidFill>
                  <a:schemeClr val="tx1">
                    <a:lumMod val="85000"/>
                    <a:lumOff val="15000"/>
                  </a:schemeClr>
                </a:solidFill>
                <a:latin typeface="Helvetica" pitchFamily="2" charset="0"/>
                <a:ea typeface="Palatino" pitchFamily="2" charset="77"/>
              </a:rPr>
              <a:t>IV. Receiving Inheritance</a:t>
            </a:r>
          </a:p>
          <a:p>
            <a:pPr marL="0" indent="0">
              <a:spcBef>
                <a:spcPts val="0"/>
              </a:spcBef>
              <a:buNone/>
            </a:pP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en-US" altLang="zh-Hant" sz="2400" dirty="0">
                <a:solidFill>
                  <a:schemeClr val="accent6">
                    <a:lumMod val="75000"/>
                  </a:schemeClr>
                </a:solidFill>
                <a:latin typeface="Adobe Fan Heiti Std B" panose="020B0700000000000000" pitchFamily="34" charset="-128"/>
                <a:ea typeface="Adobe Fan Heiti Std B" panose="020B0700000000000000" pitchFamily="34" charset="-128"/>
              </a:rPr>
              <a:t>4.</a:t>
            </a: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ja-JP" altLang="en-US" sz="2400">
                <a:solidFill>
                  <a:schemeClr val="accent6">
                    <a:lumMod val="75000"/>
                  </a:schemeClr>
                </a:solidFill>
                <a:latin typeface="Adobe Fan Heiti Std B" panose="020B0700000000000000" pitchFamily="34" charset="-128"/>
                <a:ea typeface="Adobe Fan Heiti Std B" panose="020B0700000000000000" pitchFamily="34" charset="-128"/>
              </a:rPr>
              <a:t>承受產業</a:t>
            </a:r>
            <a:endParaRPr lang="en-US" altLang="ja-JP" sz="2400" dirty="0">
              <a:solidFill>
                <a:schemeClr val="accent6">
                  <a:lumMod val="75000"/>
                </a:schemeClr>
              </a:solidFill>
              <a:latin typeface="Adobe Fan Heiti Std B" panose="020B0700000000000000" pitchFamily="34" charset="-128"/>
              <a:ea typeface="Adobe Fan Heiti Std B" panose="020B0700000000000000" pitchFamily="34" charset="-128"/>
            </a:endParaRPr>
          </a:p>
          <a:p>
            <a:pPr marL="0" indent="0">
              <a:spcBef>
                <a:spcPts val="0"/>
              </a:spcBef>
              <a:buNone/>
            </a:pPr>
            <a:endParaRPr lang="en-US" altLang="ja-JP" sz="2400" dirty="0">
              <a:solidFill>
                <a:srgbClr val="7030A0"/>
              </a:solidFill>
            </a:endParaRPr>
          </a:p>
          <a:p>
            <a:pPr>
              <a:spcBef>
                <a:spcPts val="0"/>
              </a:spcBef>
            </a:pPr>
            <a:r>
              <a:rPr lang="en-US" sz="2400" dirty="0">
                <a:solidFill>
                  <a:schemeClr val="tx1">
                    <a:lumMod val="85000"/>
                    <a:lumOff val="15000"/>
                  </a:schemeClr>
                </a:solidFill>
                <a:latin typeface="Helvetica" pitchFamily="2" charset="0"/>
                <a:ea typeface="Palatino" pitchFamily="2" charset="77"/>
              </a:rPr>
              <a:t>V. Receiving Glory </a:t>
            </a:r>
          </a:p>
          <a:p>
            <a:pPr marL="0" indent="0">
              <a:spcBef>
                <a:spcPts val="0"/>
              </a:spcBef>
              <a:buNone/>
            </a:pP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en-US" altLang="zh-Hant" sz="2400" dirty="0">
                <a:solidFill>
                  <a:schemeClr val="accent6">
                    <a:lumMod val="75000"/>
                  </a:schemeClr>
                </a:solidFill>
                <a:latin typeface="Adobe Fan Heiti Std B" panose="020B0700000000000000" pitchFamily="34" charset="-128"/>
                <a:ea typeface="Adobe Fan Heiti Std B" panose="020B0700000000000000" pitchFamily="34" charset="-128"/>
              </a:rPr>
              <a:t>5.</a:t>
            </a:r>
            <a:r>
              <a:rPr lang="zh-Hant" altLang="en-US" sz="2400"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ja-JP" altLang="en-US" sz="2400">
                <a:solidFill>
                  <a:schemeClr val="accent6">
                    <a:lumMod val="75000"/>
                  </a:schemeClr>
                </a:solidFill>
                <a:latin typeface="Adobe Fan Heiti Std B" panose="020B0700000000000000" pitchFamily="34" charset="-128"/>
                <a:ea typeface="Adobe Fan Heiti Std B" panose="020B0700000000000000" pitchFamily="34" charset="-128"/>
              </a:rPr>
              <a:t>得到榮耀</a:t>
            </a:r>
          </a:p>
          <a:p>
            <a:endParaRPr lang="en-US" sz="2400" dirty="0">
              <a:solidFill>
                <a:schemeClr val="tx1">
                  <a:lumMod val="85000"/>
                  <a:lumOff val="15000"/>
                </a:schemeClr>
              </a:solidFill>
              <a:latin typeface="Helvetica" pitchFamily="2" charset="0"/>
              <a:ea typeface="Palatino" pitchFamily="2" charset="77"/>
            </a:endParaRPr>
          </a:p>
        </p:txBody>
      </p:sp>
    </p:spTree>
    <p:extLst>
      <p:ext uri="{BB962C8B-B14F-4D97-AF65-F5344CB8AC3E}">
        <p14:creationId xmlns:p14="http://schemas.microsoft.com/office/powerpoint/2010/main" val="333358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9030"/>
            <a:ext cx="3424136" cy="5330757"/>
          </a:xfrm>
        </p:spPr>
        <p:txBody>
          <a:bodyPr>
            <a:normAutofit fontScale="90000"/>
          </a:bodyPr>
          <a:lstStyle/>
          <a:p>
            <a:r>
              <a:rPr lang="en-US" sz="5300" b="1" dirty="0">
                <a:solidFill>
                  <a:schemeClr val="bg1"/>
                </a:solidFill>
                <a:latin typeface="Times New Roman" panose="02020603050405020304" pitchFamily="18" charset="0"/>
                <a:cs typeface="Times New Roman" panose="02020603050405020304" pitchFamily="18" charset="0"/>
              </a:rPr>
              <a:t>I Peter</a:t>
            </a:r>
            <a:br>
              <a:rPr lang="en-US" sz="4800" b="1" dirty="0">
                <a:solidFill>
                  <a:srgbClr val="002060"/>
                </a:solidFill>
                <a:latin typeface="Times New Roman" panose="02020603050405020304" pitchFamily="18" charset="0"/>
                <a:cs typeface="Times New Roman" panose="02020603050405020304" pitchFamily="18" charset="0"/>
              </a:rPr>
            </a:br>
            <a:r>
              <a:rPr lang="ja-JP" altLang="en-US" sz="4000" b="1">
                <a:solidFill>
                  <a:srgbClr val="002060"/>
                </a:solidFill>
                <a:latin typeface="Songti TC" panose="02010600040101010101" pitchFamily="2" charset="-122"/>
                <a:ea typeface="Songti TC" panose="02010600040101010101" pitchFamily="2" charset="-122"/>
              </a:rPr>
              <a:t>彼得前書</a:t>
            </a:r>
            <a:br>
              <a:rPr lang="en-US" sz="2000" dirty="0">
                <a:solidFill>
                  <a:srgbClr val="002060"/>
                </a:solidFill>
              </a:rPr>
            </a:br>
            <a:br>
              <a:rPr lang="en-US" sz="2000" dirty="0">
                <a:solidFill>
                  <a:srgbClr val="002060"/>
                </a:solidFill>
              </a:rPr>
            </a:br>
            <a:r>
              <a:rPr lang="en-US" sz="2700" b="1" dirty="0">
                <a:solidFill>
                  <a:schemeClr val="bg1"/>
                </a:solidFill>
                <a:latin typeface="Times New Roman" panose="02020603050405020304" pitchFamily="18" charset="0"/>
                <a:cs typeface="Times New Roman" panose="02020603050405020304" pitchFamily="18" charset="0"/>
              </a:rPr>
              <a:t>From Faith Unto Glory</a:t>
            </a:r>
            <a:br>
              <a:rPr lang="en-US" sz="2700" dirty="0">
                <a:solidFill>
                  <a:srgbClr val="002060"/>
                </a:solidFill>
              </a:rPr>
            </a:br>
            <a:r>
              <a:rPr lang="ja-JP" altLang="en-US" sz="2700" b="1">
                <a:solidFill>
                  <a:srgbClr val="002060"/>
                </a:solidFill>
                <a:latin typeface="Songti TC" panose="02010600040101010101" pitchFamily="2" charset="-122"/>
                <a:ea typeface="Songti TC" panose="02010600040101010101" pitchFamily="2" charset="-122"/>
              </a:rPr>
              <a:t>從信心到榮耀</a:t>
            </a:r>
            <a:br>
              <a:rPr lang="en-US" altLang="ja-JP" sz="2700" b="1" dirty="0">
                <a:solidFill>
                  <a:schemeClr val="bg1"/>
                </a:solidFill>
                <a:latin typeface="Microsoft JhengHei" panose="020B0604030504040204" pitchFamily="34" charset="-120"/>
                <a:ea typeface="Microsoft JhengHei" panose="020B0604030504040204" pitchFamily="34" charset="-120"/>
              </a:rPr>
            </a:br>
            <a:br>
              <a:rPr lang="en-US" sz="2700" dirty="0"/>
            </a:br>
            <a:br>
              <a:rPr lang="en-US" sz="2000" dirty="0"/>
            </a:br>
            <a:br>
              <a:rPr lang="en-US" sz="2000" dirty="0"/>
            </a:br>
            <a:br>
              <a:rPr lang="en-US" sz="2000" dirty="0"/>
            </a:br>
            <a:br>
              <a:rPr lang="en-US" sz="2000" dirty="0"/>
            </a:br>
            <a:br>
              <a:rPr lang="en-US" sz="2000" dirty="0"/>
            </a:br>
            <a:br>
              <a:rPr lang="en-US" sz="2400" dirty="0"/>
            </a:br>
            <a:r>
              <a:rPr lang="en-US" sz="2700" dirty="0">
                <a:solidFill>
                  <a:schemeClr val="bg1"/>
                </a:solidFill>
                <a:latin typeface="Helvetica" pitchFamily="2" charset="0"/>
              </a:rPr>
              <a:t>I. Seeing/ Knowing Christ</a:t>
            </a:r>
            <a:r>
              <a:rPr lang="zh-Hant" altLang="en-US" sz="2700" dirty="0">
                <a:solidFill>
                  <a:schemeClr val="bg1"/>
                </a:solidFill>
                <a:latin typeface="Helvetica" pitchFamily="2" charset="0"/>
              </a:rPr>
              <a:t> </a:t>
            </a:r>
            <a:r>
              <a:rPr lang="en-US" sz="2700" dirty="0">
                <a:solidFill>
                  <a:schemeClr val="bg1"/>
                </a:solidFill>
                <a:latin typeface="Helvetica" pitchFamily="2" charset="0"/>
              </a:rPr>
              <a:t>in Trials</a:t>
            </a:r>
            <a:br>
              <a:rPr lang="en-US" sz="2700" b="1" dirty="0">
                <a:solidFill>
                  <a:schemeClr val="bg1"/>
                </a:solidFill>
                <a:latin typeface="Helvetica" pitchFamily="2" charset="0"/>
              </a:rPr>
            </a:br>
            <a:r>
              <a:rPr lang="en-US" altLang="zh-Hant" sz="2300" b="1" dirty="0">
                <a:solidFill>
                  <a:schemeClr val="accent6">
                    <a:lumMod val="50000"/>
                  </a:schemeClr>
                </a:solidFill>
                <a:latin typeface="Adobe Fan Heiti Std B" panose="020B0700000000000000" pitchFamily="34" charset="-128"/>
                <a:ea typeface="Adobe Fan Heiti Std B" panose="020B0700000000000000" pitchFamily="34" charset="-128"/>
              </a:rPr>
              <a:t>1.</a:t>
            </a:r>
            <a:r>
              <a:rPr lang="zh-Hant" altLang="en-US" sz="2300" b="1"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2300">
                <a:solidFill>
                  <a:schemeClr val="accent6">
                    <a:lumMod val="50000"/>
                  </a:schemeClr>
                </a:solidFill>
                <a:latin typeface="Adobe Fan Heiti Std B" panose="020B0700000000000000" pitchFamily="34" charset="-128"/>
                <a:ea typeface="Adobe Fan Heiti Std B" panose="020B0700000000000000" pitchFamily="34" charset="-128"/>
              </a:rPr>
              <a:t>在試煉中看見／認識基督</a:t>
            </a:r>
            <a:br>
              <a:rPr lang="en-US" altLang="ja-JP" sz="2400" dirty="0">
                <a:solidFill>
                  <a:srgbClr val="002060"/>
                </a:solidFill>
                <a:latin typeface="Helvetica" pitchFamily="2" charset="0"/>
              </a:rPr>
            </a:br>
            <a:endParaRPr lang="en-US" sz="2400" dirty="0">
              <a:solidFill>
                <a:srgbClr val="002060"/>
              </a:solidFill>
              <a:latin typeface="Helvetica" pitchFamily="2" charset="0"/>
            </a:endParaRPr>
          </a:p>
        </p:txBody>
      </p:sp>
      <p:sp>
        <p:nvSpPr>
          <p:cNvPr id="3" name="Content Placeholder 2"/>
          <p:cNvSpPr>
            <a:spLocks noGrp="1"/>
          </p:cNvSpPr>
          <p:nvPr>
            <p:ph idx="1"/>
          </p:nvPr>
        </p:nvSpPr>
        <p:spPr>
          <a:xfrm>
            <a:off x="3628417" y="209435"/>
            <a:ext cx="8190689" cy="6429983"/>
          </a:xfrm>
        </p:spPr>
        <p:txBody>
          <a:bodyPr anchor="ctr">
            <a:normAutofit/>
          </a:bodyPr>
          <a:lstStyle/>
          <a:p>
            <a:pPr marL="0" indent="0" fontAlgn="t">
              <a:lnSpc>
                <a:spcPct val="150000"/>
              </a:lnSpc>
              <a:spcBef>
                <a:spcPts val="0"/>
              </a:spcBef>
              <a:buNone/>
            </a:pPr>
            <a:r>
              <a:rPr lang="en-US" sz="2200" b="1" dirty="0">
                <a:solidFill>
                  <a:schemeClr val="tx1"/>
                </a:solidFill>
                <a:latin typeface="Helvetica" pitchFamily="2" charset="0"/>
              </a:rPr>
              <a:t>A) See and know Christ in trials  </a:t>
            </a:r>
            <a:r>
              <a:rPr lang="ja-JP" altLang="en-US" sz="2200">
                <a:solidFill>
                  <a:schemeClr val="accent6">
                    <a:lumMod val="75000"/>
                  </a:schemeClr>
                </a:solidFill>
                <a:latin typeface="Adobe Fan Heiti Std B" panose="020B0700000000000000" pitchFamily="34" charset="-128"/>
                <a:ea typeface="Adobe Fan Heiti Std B" panose="020B0700000000000000" pitchFamily="34" charset="-128"/>
              </a:rPr>
              <a:t>在試煉中看見並認識基督</a:t>
            </a:r>
          </a:p>
          <a:p>
            <a:pPr marL="0" indent="0">
              <a:lnSpc>
                <a:spcPct val="150000"/>
              </a:lnSpc>
              <a:spcBef>
                <a:spcPts val="0"/>
              </a:spcBef>
              <a:buNone/>
            </a:pPr>
            <a:r>
              <a:rPr lang="en-US" b="1" i="1" dirty="0">
                <a:solidFill>
                  <a:schemeClr val="tx1"/>
                </a:solidFill>
                <a:latin typeface="Palatino" pitchFamily="2" charset="77"/>
                <a:ea typeface="Palatino" pitchFamily="2" charset="77"/>
              </a:rPr>
              <a:t>I Pet. 1:6-8 </a:t>
            </a:r>
          </a:p>
          <a:p>
            <a:pPr marL="0" indent="0">
              <a:lnSpc>
                <a:spcPct val="150000"/>
              </a:lnSpc>
              <a:spcBef>
                <a:spcPts val="0"/>
              </a:spcBef>
              <a:buNone/>
            </a:pPr>
            <a:r>
              <a:rPr lang="en-US" sz="1600" b="1" i="1" dirty="0">
                <a:solidFill>
                  <a:srgbClr val="005493"/>
                </a:solidFill>
                <a:latin typeface="Palatino" pitchFamily="2" charset="77"/>
                <a:ea typeface="Palatino" pitchFamily="2" charset="77"/>
              </a:rPr>
              <a:t>6. In this you greatly rejoice, though now for a little while, if need be, you have been grieved by various trials, 7. that the genuineness of your faith, being much more precious than gold that perishes, though it is tested by fire, may be found to praise, honor, and glory at the revelation of Jesus Christ, 8. whom having not </a:t>
            </a:r>
            <a:r>
              <a:rPr lang="en-US" sz="1600" b="1" i="1" u="sng" dirty="0">
                <a:solidFill>
                  <a:srgbClr val="005493"/>
                </a:solidFill>
                <a:highlight>
                  <a:srgbClr val="FFFF00"/>
                </a:highlight>
                <a:latin typeface="Palatino" pitchFamily="2" charset="77"/>
                <a:ea typeface="Palatino" pitchFamily="2" charset="77"/>
              </a:rPr>
              <a:t>seen</a:t>
            </a:r>
            <a:r>
              <a:rPr lang="en-US" sz="1600" b="1" i="1" u="sng" dirty="0">
                <a:solidFill>
                  <a:srgbClr val="005493"/>
                </a:solidFill>
                <a:latin typeface="Palatino" pitchFamily="2" charset="77"/>
                <a:ea typeface="Palatino" pitchFamily="2" charset="77"/>
              </a:rPr>
              <a:t> </a:t>
            </a:r>
            <a:r>
              <a:rPr lang="en-US" sz="1600" b="1" i="1" dirty="0">
                <a:solidFill>
                  <a:srgbClr val="005493"/>
                </a:solidFill>
                <a:latin typeface="Palatino" pitchFamily="2" charset="77"/>
                <a:ea typeface="Palatino" pitchFamily="2" charset="77"/>
              </a:rPr>
              <a:t>you love. Though now you do not </a:t>
            </a:r>
            <a:r>
              <a:rPr lang="en-US" sz="1600" b="1" i="1" u="sng" dirty="0">
                <a:solidFill>
                  <a:srgbClr val="005493"/>
                </a:solidFill>
                <a:highlight>
                  <a:srgbClr val="FFFF00"/>
                </a:highlight>
                <a:latin typeface="Palatino" pitchFamily="2" charset="77"/>
                <a:ea typeface="Palatino" pitchFamily="2" charset="77"/>
              </a:rPr>
              <a:t>see</a:t>
            </a:r>
            <a:r>
              <a:rPr lang="en-US" sz="1600" b="1" i="1" dirty="0">
                <a:solidFill>
                  <a:srgbClr val="005493"/>
                </a:solidFill>
                <a:latin typeface="Palatino" pitchFamily="2" charset="77"/>
                <a:ea typeface="Palatino" pitchFamily="2" charset="77"/>
              </a:rPr>
              <a:t> Him, yet believing, you rejoice with joy inexpressible and full of glory, 9 receiving the end of your faith—the salvation of your souls.</a:t>
            </a:r>
          </a:p>
          <a:p>
            <a:pPr marL="0" indent="0">
              <a:lnSpc>
                <a:spcPct val="150000"/>
              </a:lnSpc>
              <a:spcBef>
                <a:spcPts val="0"/>
              </a:spcBef>
              <a:buNone/>
            </a:pPr>
            <a:r>
              <a:rPr lang="ja-JP" altLang="en-US" sz="1600">
                <a:solidFill>
                  <a:schemeClr val="tx1"/>
                </a:solidFill>
                <a:latin typeface="Adobe Fan Heiti Std B" panose="020B0700000000000000" pitchFamily="34" charset="-128"/>
                <a:ea typeface="Adobe Fan Heiti Std B" panose="020B0700000000000000" pitchFamily="34" charset="-128"/>
              </a:rPr>
              <a:t>彼前 </a:t>
            </a:r>
            <a:r>
              <a:rPr lang="en-US" altLang="ja-JP" sz="1600" dirty="0">
                <a:solidFill>
                  <a:schemeClr val="tx1"/>
                </a:solidFill>
                <a:latin typeface="Adobe Fan Heiti Std B" panose="020B0700000000000000" pitchFamily="34" charset="-128"/>
                <a:ea typeface="Adobe Fan Heiti Std B" panose="020B0700000000000000" pitchFamily="34" charset="-128"/>
              </a:rPr>
              <a:t>1:6-8</a:t>
            </a:r>
          </a:p>
          <a:p>
            <a:pPr marL="0" indent="0">
              <a:lnSpc>
                <a:spcPct val="150000"/>
              </a:lnSpc>
              <a:spcBef>
                <a:spcPts val="0"/>
              </a:spcBef>
              <a:buNone/>
            </a:pPr>
            <a:r>
              <a:rPr lang="en-US" altLang="ja-JP" sz="1600" dirty="0">
                <a:solidFill>
                  <a:srgbClr val="005493"/>
                </a:solidFill>
                <a:latin typeface="Adobe Fan Heiti Std B" panose="020B0700000000000000" pitchFamily="34" charset="-128"/>
                <a:ea typeface="Adobe Fan Heiti Std B" panose="020B0700000000000000" pitchFamily="34" charset="-128"/>
              </a:rPr>
              <a:t>1:6 </a:t>
            </a:r>
            <a:r>
              <a:rPr lang="ja-JP" altLang="en-US" sz="1600">
                <a:solidFill>
                  <a:srgbClr val="005493"/>
                </a:solidFill>
                <a:latin typeface="Adobe Fan Heiti Std B" panose="020B0700000000000000" pitchFamily="34" charset="-128"/>
                <a:ea typeface="Adobe Fan Heiti Std B" panose="020B0700000000000000" pitchFamily="34" charset="-128"/>
              </a:rPr>
              <a:t>因此、你們是大有喜樂、但如今、在百般的試煉中暫時憂愁．</a:t>
            </a:r>
            <a:br>
              <a:rPr lang="ja-JP" altLang="en-US" sz="1600">
                <a:solidFill>
                  <a:srgbClr val="005493"/>
                </a:solidFill>
                <a:latin typeface="Adobe Fan Heiti Std B" panose="020B0700000000000000" pitchFamily="34" charset="-128"/>
                <a:ea typeface="Adobe Fan Heiti Std B" panose="020B0700000000000000" pitchFamily="34" charset="-128"/>
              </a:rPr>
            </a:br>
            <a:r>
              <a:rPr lang="en-US" altLang="ja-JP" sz="1600" dirty="0">
                <a:solidFill>
                  <a:srgbClr val="005493"/>
                </a:solidFill>
                <a:latin typeface="Adobe Fan Heiti Std B" panose="020B0700000000000000" pitchFamily="34" charset="-128"/>
                <a:ea typeface="Adobe Fan Heiti Std B" panose="020B0700000000000000" pitchFamily="34" charset="-128"/>
              </a:rPr>
              <a:t>1:7</a:t>
            </a:r>
            <a:r>
              <a:rPr lang="ja-JP" altLang="en-US" sz="1600">
                <a:solidFill>
                  <a:srgbClr val="005493"/>
                </a:solidFill>
                <a:latin typeface="Adobe Fan Heiti Std B" panose="020B0700000000000000" pitchFamily="34" charset="-128"/>
                <a:ea typeface="Adobe Fan Heiti Std B" panose="020B0700000000000000" pitchFamily="34" charset="-128"/>
              </a:rPr>
              <a:t> 叫你們的信心既被試驗、就比那被火試驗、仍然能壞的金子、更顯寶貴．可以在耶穌基督顯現的時候、得著稱讚、榮耀、尊貴。</a:t>
            </a:r>
            <a:br>
              <a:rPr lang="ja-JP" altLang="en-US" sz="1600">
                <a:solidFill>
                  <a:srgbClr val="005493"/>
                </a:solidFill>
                <a:latin typeface="Adobe Fan Heiti Std B" panose="020B0700000000000000" pitchFamily="34" charset="-128"/>
                <a:ea typeface="Adobe Fan Heiti Std B" panose="020B0700000000000000" pitchFamily="34" charset="-128"/>
              </a:rPr>
            </a:br>
            <a:r>
              <a:rPr lang="en-US" altLang="ja-JP" sz="1600" dirty="0">
                <a:solidFill>
                  <a:srgbClr val="005493"/>
                </a:solidFill>
                <a:latin typeface="Adobe Fan Heiti Std B" panose="020B0700000000000000" pitchFamily="34" charset="-128"/>
                <a:ea typeface="Adobe Fan Heiti Std B" panose="020B0700000000000000" pitchFamily="34" charset="-128"/>
              </a:rPr>
              <a:t>1:8</a:t>
            </a:r>
            <a:r>
              <a:rPr lang="ja-JP" altLang="en-US" sz="1600">
                <a:solidFill>
                  <a:srgbClr val="005493"/>
                </a:solidFill>
                <a:latin typeface="Adobe Fan Heiti Std B" panose="020B0700000000000000" pitchFamily="34" charset="-128"/>
                <a:ea typeface="Adobe Fan Heiti Std B" panose="020B0700000000000000" pitchFamily="34" charset="-128"/>
              </a:rPr>
              <a:t> 你們雖然沒有</a:t>
            </a:r>
            <a:r>
              <a:rPr lang="ja-JP" altLang="en-US" sz="1600">
                <a:solidFill>
                  <a:srgbClr val="005493"/>
                </a:solidFill>
                <a:highlight>
                  <a:srgbClr val="FFFF00"/>
                </a:highlight>
                <a:latin typeface="Adobe Fan Heiti Std B" panose="020B0700000000000000" pitchFamily="34" charset="-128"/>
                <a:ea typeface="Adobe Fan Heiti Std B" panose="020B0700000000000000" pitchFamily="34" charset="-128"/>
              </a:rPr>
              <a:t>見</a:t>
            </a:r>
            <a:r>
              <a:rPr lang="ja-JP" altLang="en-US" sz="1600">
                <a:solidFill>
                  <a:srgbClr val="005493"/>
                </a:solidFill>
                <a:latin typeface="Adobe Fan Heiti Std B" panose="020B0700000000000000" pitchFamily="34" charset="-128"/>
                <a:ea typeface="Adobe Fan Heiti Std B" panose="020B0700000000000000" pitchFamily="34" charset="-128"/>
              </a:rPr>
              <a:t>過他、卻是愛他．如今雖不得</a:t>
            </a:r>
            <a:r>
              <a:rPr lang="ja-JP" altLang="en-US" sz="1600">
                <a:solidFill>
                  <a:srgbClr val="005493"/>
                </a:solidFill>
                <a:highlight>
                  <a:srgbClr val="FFFF00"/>
                </a:highlight>
                <a:latin typeface="Adobe Fan Heiti Std B" panose="020B0700000000000000" pitchFamily="34" charset="-128"/>
                <a:ea typeface="Adobe Fan Heiti Std B" panose="020B0700000000000000" pitchFamily="34" charset="-128"/>
              </a:rPr>
              <a:t>看見</a:t>
            </a:r>
            <a:r>
              <a:rPr lang="ja-JP" altLang="en-US" sz="1600">
                <a:solidFill>
                  <a:srgbClr val="005493"/>
                </a:solidFill>
                <a:latin typeface="Adobe Fan Heiti Std B" panose="020B0700000000000000" pitchFamily="34" charset="-128"/>
                <a:ea typeface="Adobe Fan Heiti Std B" panose="020B0700000000000000" pitchFamily="34" charset="-128"/>
              </a:rPr>
              <a:t>、卻因信他就有說不出來、滿有榮光的大喜樂．</a:t>
            </a:r>
            <a:endParaRPr lang="en-US" sz="1600" dirty="0">
              <a:solidFill>
                <a:srgbClr val="005493"/>
              </a:solidFill>
              <a:latin typeface="Adobe Fan Heiti Std B" panose="020B0700000000000000" pitchFamily="34" charset="-128"/>
              <a:ea typeface="Adobe Fan Heiti Std B" panose="020B0700000000000000" pitchFamily="34" charset="-128"/>
            </a:endParaRPr>
          </a:p>
          <a:p>
            <a:pPr marL="0" indent="0">
              <a:buNone/>
            </a:pPr>
            <a:r>
              <a:rPr lang="en-US" sz="1800" dirty="0">
                <a:solidFill>
                  <a:schemeClr val="accent6">
                    <a:lumMod val="50000"/>
                  </a:schemeClr>
                </a:solidFill>
                <a:latin typeface="Helvetica" pitchFamily="2" charset="0"/>
                <a:ea typeface="STHeiti" panose="02010600040101010101" pitchFamily="2" charset="-122"/>
              </a:rPr>
              <a:t>See</a:t>
            </a:r>
            <a:r>
              <a:rPr lang="ja-JP" altLang="en-US" sz="1800">
                <a:latin typeface="Helvetica" pitchFamily="2" charset="0"/>
                <a:ea typeface="STHeiti" panose="02010600040101010101" pitchFamily="2" charset="-122"/>
              </a:rPr>
              <a:t> </a:t>
            </a:r>
            <a:r>
              <a:rPr lang="ja-JP" altLang="en-US" sz="1800">
                <a:solidFill>
                  <a:schemeClr val="accent6">
                    <a:lumMod val="50000"/>
                  </a:schemeClr>
                </a:solidFill>
                <a:latin typeface="Helvetica" pitchFamily="2" charset="0"/>
                <a:ea typeface="STHeiti" panose="02010600040101010101" pitchFamily="2" charset="-122"/>
              </a:rPr>
              <a:t>見</a:t>
            </a:r>
            <a:r>
              <a:rPr lang="en-US" sz="1800" dirty="0">
                <a:solidFill>
                  <a:schemeClr val="accent6">
                    <a:lumMod val="50000"/>
                  </a:schemeClr>
                </a:solidFill>
                <a:latin typeface="Helvetica" pitchFamily="2" charset="0"/>
                <a:ea typeface="STHeiti" panose="02010600040101010101" pitchFamily="2" charset="-122"/>
              </a:rPr>
              <a:t> = </a:t>
            </a:r>
            <a:r>
              <a:rPr lang="en-US" sz="1800" dirty="0" err="1">
                <a:solidFill>
                  <a:schemeClr val="accent6">
                    <a:lumMod val="50000"/>
                  </a:schemeClr>
                </a:solidFill>
                <a:latin typeface="Helvetica" pitchFamily="2" charset="0"/>
                <a:ea typeface="STHeiti" panose="02010600040101010101" pitchFamily="2" charset="-122"/>
              </a:rPr>
              <a:t>horao</a:t>
            </a:r>
            <a:r>
              <a:rPr lang="en-US" sz="1800" dirty="0">
                <a:solidFill>
                  <a:schemeClr val="accent6">
                    <a:lumMod val="50000"/>
                  </a:schemeClr>
                </a:solidFill>
                <a:latin typeface="Helvetica" pitchFamily="2" charset="0"/>
                <a:ea typeface="STHeiti" panose="02010600040101010101" pitchFamily="2" charset="-122"/>
              </a:rPr>
              <a:t> = to see with eyes </a:t>
            </a:r>
            <a:r>
              <a:rPr lang="ja-JP" altLang="en-US" sz="1800">
                <a:solidFill>
                  <a:schemeClr val="accent6">
                    <a:lumMod val="50000"/>
                  </a:schemeClr>
                </a:solidFill>
                <a:latin typeface="Helvetica" pitchFamily="2" charset="0"/>
                <a:ea typeface="STHeiti" panose="02010600040101010101" pitchFamily="2" charset="-122"/>
              </a:rPr>
              <a:t>用眼睛看</a:t>
            </a:r>
            <a:endParaRPr lang="en-US" dirty="0">
              <a:solidFill>
                <a:schemeClr val="accent6">
                  <a:lumMod val="50000"/>
                </a:schemeClr>
              </a:solidFill>
              <a:latin typeface="Helvetica" pitchFamily="2" charset="0"/>
              <a:ea typeface="STHeiti" panose="02010600040101010101" pitchFamily="2" charset="-122"/>
            </a:endParaRPr>
          </a:p>
          <a:p>
            <a:endParaRPr lang="en-US" dirty="0"/>
          </a:p>
        </p:txBody>
      </p:sp>
    </p:spTree>
    <p:extLst>
      <p:ext uri="{BB962C8B-B14F-4D97-AF65-F5344CB8AC3E}">
        <p14:creationId xmlns:p14="http://schemas.microsoft.com/office/powerpoint/2010/main" val="385920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49030"/>
            <a:ext cx="3424136" cy="5301573"/>
          </a:xfrm>
        </p:spPr>
        <p:txBody>
          <a:bodyPr anchor="t">
            <a:normAutofit fontScale="90000"/>
          </a:bodyPr>
          <a:lstStyle/>
          <a:p>
            <a:r>
              <a:rPr lang="en-US" sz="5300" b="1" dirty="0">
                <a:solidFill>
                  <a:schemeClr val="bg1"/>
                </a:solidFill>
                <a:latin typeface="Times New Roman" panose="02020603050405020304" pitchFamily="18" charset="0"/>
                <a:cs typeface="Times New Roman" panose="02020603050405020304" pitchFamily="18" charset="0"/>
              </a:rPr>
              <a:t>I Peter</a:t>
            </a:r>
            <a:br>
              <a:rPr lang="en-US" b="1" dirty="0">
                <a:solidFill>
                  <a:srgbClr val="002060"/>
                </a:solidFill>
                <a:latin typeface="Times New Roman" panose="02020603050405020304" pitchFamily="18" charset="0"/>
                <a:cs typeface="Times New Roman" panose="02020603050405020304" pitchFamily="18" charset="0"/>
              </a:rPr>
            </a:br>
            <a:r>
              <a:rPr lang="ja-JP" altLang="en-US" sz="4000" b="1">
                <a:solidFill>
                  <a:srgbClr val="002060"/>
                </a:solidFill>
                <a:latin typeface="Songti TC" panose="02010600040101010101" pitchFamily="2" charset="-122"/>
                <a:ea typeface="Songti TC" panose="02010600040101010101" pitchFamily="2" charset="-122"/>
              </a:rPr>
              <a:t>彼得前書</a:t>
            </a:r>
            <a:br>
              <a:rPr lang="en-US" altLang="ja-JP" sz="4000" b="1" dirty="0">
                <a:solidFill>
                  <a:srgbClr val="002060"/>
                </a:solidFill>
                <a:latin typeface="Songti TC" panose="02010600040101010101" pitchFamily="2" charset="-122"/>
                <a:ea typeface="Songti TC" panose="02010600040101010101" pitchFamily="2" charset="-122"/>
              </a:rPr>
            </a:br>
            <a:br>
              <a:rPr lang="en-US" sz="1600" dirty="0">
                <a:solidFill>
                  <a:srgbClr val="002060"/>
                </a:solidFill>
              </a:rPr>
            </a:br>
            <a:r>
              <a:rPr lang="en-US" sz="2700" b="1" dirty="0">
                <a:solidFill>
                  <a:schemeClr val="bg1"/>
                </a:solidFill>
                <a:latin typeface="Times New Roman" panose="02020603050405020304" pitchFamily="18" charset="0"/>
                <a:cs typeface="Times New Roman" panose="02020603050405020304" pitchFamily="18" charset="0"/>
              </a:rPr>
              <a:t>From Faith Unto Glory</a:t>
            </a:r>
            <a:br>
              <a:rPr lang="en-US" sz="2400" dirty="0">
                <a:solidFill>
                  <a:srgbClr val="002060"/>
                </a:solidFill>
              </a:rPr>
            </a:br>
            <a:r>
              <a:rPr lang="ja-JP" altLang="en-US" sz="2700" b="1">
                <a:solidFill>
                  <a:srgbClr val="002060"/>
                </a:solidFill>
                <a:latin typeface="Songti TC" panose="02010600040101010101" pitchFamily="2" charset="-122"/>
                <a:ea typeface="Songti TC" panose="02010600040101010101" pitchFamily="2" charset="-122"/>
              </a:rPr>
              <a:t>從信心到榮耀</a:t>
            </a:r>
            <a:br>
              <a:rPr lang="en-US" altLang="ja-JP" sz="2400" b="1" dirty="0">
                <a:solidFill>
                  <a:srgbClr val="002060"/>
                </a:solidFill>
                <a:latin typeface="Microsoft JhengHei" panose="020B0604030504040204" pitchFamily="34" charset="-120"/>
                <a:ea typeface="Microsoft JhengHei" panose="020B0604030504040204" pitchFamily="34" charset="-120"/>
              </a:rPr>
            </a:br>
            <a:br>
              <a:rPr lang="en-US" altLang="ja-JP" sz="1800" b="1" dirty="0">
                <a:solidFill>
                  <a:schemeClr val="bg1"/>
                </a:solidFill>
                <a:latin typeface="Microsoft JhengHei" panose="020B0604030504040204" pitchFamily="34" charset="-120"/>
                <a:ea typeface="Microsoft JhengHei" panose="020B0604030504040204" pitchFamily="34" charset="-120"/>
              </a:rPr>
            </a:br>
            <a:br>
              <a:rPr lang="en-US" sz="1600" dirty="0"/>
            </a:br>
            <a:br>
              <a:rPr lang="en-US" sz="1600" dirty="0"/>
            </a:br>
            <a:br>
              <a:rPr lang="en-US" sz="1600" dirty="0"/>
            </a:br>
            <a:br>
              <a:rPr lang="en-US" sz="1600" dirty="0"/>
            </a:br>
            <a:br>
              <a:rPr lang="en-US" sz="1800" dirty="0"/>
            </a:br>
            <a:br>
              <a:rPr lang="en-US" sz="1800" dirty="0"/>
            </a:br>
            <a:br>
              <a:rPr lang="en-US" sz="1800" dirty="0"/>
            </a:br>
            <a:br>
              <a:rPr lang="en-US" sz="1800" dirty="0"/>
            </a:br>
            <a:r>
              <a:rPr lang="en-US" sz="2700" dirty="0">
                <a:solidFill>
                  <a:schemeClr val="bg1"/>
                </a:solidFill>
                <a:latin typeface="Helvetica" pitchFamily="2" charset="0"/>
              </a:rPr>
              <a:t>I. Seeing/ Knowing Christ in Trials</a:t>
            </a:r>
            <a:br>
              <a:rPr lang="en-US" sz="2700" dirty="0">
                <a:solidFill>
                  <a:schemeClr val="bg1"/>
                </a:solidFill>
                <a:latin typeface="Helvetica" pitchFamily="2" charset="0"/>
              </a:rPr>
            </a:br>
            <a:r>
              <a:rPr lang="en-US" altLang="zh-Hant" sz="2300" b="1" dirty="0">
                <a:solidFill>
                  <a:schemeClr val="accent6">
                    <a:lumMod val="50000"/>
                  </a:schemeClr>
                </a:solidFill>
                <a:latin typeface="Adobe Fan Heiti Std B" panose="020B0700000000000000" pitchFamily="34" charset="-128"/>
                <a:ea typeface="Adobe Fan Heiti Std B" panose="020B0700000000000000" pitchFamily="34" charset="-128"/>
              </a:rPr>
              <a:t>1.</a:t>
            </a:r>
            <a:r>
              <a:rPr lang="zh-Hant" altLang="en-US" sz="2300" b="1"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2300">
                <a:solidFill>
                  <a:schemeClr val="accent6">
                    <a:lumMod val="50000"/>
                  </a:schemeClr>
                </a:solidFill>
                <a:latin typeface="Adobe Fan Heiti Std B" panose="020B0700000000000000" pitchFamily="34" charset="-128"/>
                <a:ea typeface="Adobe Fan Heiti Std B" panose="020B0700000000000000" pitchFamily="34" charset="-128"/>
              </a:rPr>
              <a:t>在試煉中看見／認識基督</a:t>
            </a:r>
            <a:br>
              <a:rPr lang="en-US" altLang="ja-JP" sz="2200" dirty="0">
                <a:solidFill>
                  <a:srgbClr val="002060"/>
                </a:solidFill>
                <a:latin typeface="Adobe Fan Heiti Std B" panose="020B0700000000000000" pitchFamily="34" charset="-128"/>
                <a:ea typeface="Adobe Fan Heiti Std B" panose="020B0700000000000000" pitchFamily="34" charset="-128"/>
              </a:rPr>
            </a:br>
            <a:endParaRPr lang="en-US" sz="2200" dirty="0">
              <a:solidFill>
                <a:srgbClr val="002060"/>
              </a:solidFill>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3607496" y="136187"/>
            <a:ext cx="7991605" cy="6342434"/>
          </a:xfrm>
        </p:spPr>
        <p:txBody>
          <a:bodyPr anchor="t">
            <a:normAutofit fontScale="25000" lnSpcReduction="20000"/>
          </a:bodyPr>
          <a:lstStyle/>
          <a:p>
            <a:pPr marL="0" indent="0" latinLnBrk="1">
              <a:lnSpc>
                <a:spcPct val="170000"/>
              </a:lnSpc>
              <a:spcBef>
                <a:spcPts val="0"/>
              </a:spcBef>
              <a:buNone/>
            </a:pPr>
            <a:r>
              <a:rPr lang="en-US" sz="8000" b="1" dirty="0">
                <a:solidFill>
                  <a:schemeClr val="tx1"/>
                </a:solidFill>
                <a:latin typeface="Helvetica" pitchFamily="2" charset="0"/>
              </a:rPr>
              <a:t>B) If you call on the Father, knowing </a:t>
            </a:r>
            <a:r>
              <a:rPr lang="ja-JP" altLang="en-US" sz="8000">
                <a:solidFill>
                  <a:schemeClr val="accent6">
                    <a:lumMod val="75000"/>
                  </a:schemeClr>
                </a:solidFill>
                <a:latin typeface="Adobe Fan Heiti Std B" panose="020B0700000000000000" pitchFamily="34" charset="-128"/>
                <a:ea typeface="Adobe Fan Heiti Std B" panose="020B0700000000000000" pitchFamily="34" charset="-128"/>
              </a:rPr>
              <a:t>如果你們呼求父，知道⋯⋯</a:t>
            </a:r>
          </a:p>
          <a:p>
            <a:pPr marL="0" indent="0">
              <a:lnSpc>
                <a:spcPct val="170000"/>
              </a:lnSpc>
              <a:spcBef>
                <a:spcPts val="0"/>
              </a:spcBef>
              <a:buNone/>
            </a:pPr>
            <a:r>
              <a:rPr lang="en-US" sz="8000" b="1" i="1" dirty="0">
                <a:solidFill>
                  <a:schemeClr val="tx1"/>
                </a:solidFill>
                <a:latin typeface="Palatino" pitchFamily="2" charset="77"/>
                <a:ea typeface="Palatino" pitchFamily="2" charset="77"/>
              </a:rPr>
              <a:t>I Pet. 1:17-20  </a:t>
            </a:r>
            <a:r>
              <a:rPr lang="en-US" sz="6400" b="1" i="1" dirty="0">
                <a:solidFill>
                  <a:srgbClr val="005493"/>
                </a:solidFill>
                <a:latin typeface="Palatino" pitchFamily="2" charset="77"/>
                <a:ea typeface="Palatino" pitchFamily="2" charset="77"/>
              </a:rPr>
              <a:t>17. And </a:t>
            </a:r>
            <a:r>
              <a:rPr lang="en-US" sz="6400" b="1" i="1" u="sng" dirty="0">
                <a:solidFill>
                  <a:srgbClr val="005493"/>
                </a:solidFill>
                <a:highlight>
                  <a:srgbClr val="FFFF00"/>
                </a:highlight>
                <a:latin typeface="Palatino" pitchFamily="2" charset="77"/>
                <a:ea typeface="Palatino" pitchFamily="2" charset="77"/>
              </a:rPr>
              <a:t>if you call </a:t>
            </a:r>
            <a:r>
              <a:rPr lang="en-US" sz="6400" b="1" i="1" dirty="0">
                <a:solidFill>
                  <a:srgbClr val="005493"/>
                </a:solidFill>
                <a:latin typeface="Palatino" pitchFamily="2" charset="77"/>
                <a:ea typeface="Palatino" pitchFamily="2" charset="77"/>
              </a:rPr>
              <a:t>on the Father, who without partiality judges according to each one's work, conduct yourselves throughout the time of your stay here in fear; 18. </a:t>
            </a:r>
            <a:r>
              <a:rPr lang="en-US" sz="6400" b="1" i="1" u="sng" dirty="0">
                <a:solidFill>
                  <a:srgbClr val="005493"/>
                </a:solidFill>
                <a:highlight>
                  <a:srgbClr val="FFFF00"/>
                </a:highlight>
                <a:latin typeface="Palatino" pitchFamily="2" charset="77"/>
                <a:ea typeface="Palatino" pitchFamily="2" charset="77"/>
              </a:rPr>
              <a:t>knowin</a:t>
            </a:r>
            <a:r>
              <a:rPr lang="en-US" sz="6400" b="1" i="1" u="sng" dirty="0">
                <a:solidFill>
                  <a:srgbClr val="005493"/>
                </a:solidFill>
                <a:latin typeface="Palatino" pitchFamily="2" charset="77"/>
                <a:ea typeface="Palatino" pitchFamily="2" charset="77"/>
              </a:rPr>
              <a:t>g</a:t>
            </a:r>
            <a:r>
              <a:rPr lang="en-US" sz="6400" b="1" i="1" dirty="0">
                <a:solidFill>
                  <a:srgbClr val="005493"/>
                </a:solidFill>
                <a:latin typeface="Palatino" pitchFamily="2" charset="77"/>
                <a:ea typeface="Palatino" pitchFamily="2" charset="77"/>
              </a:rPr>
              <a:t> that you were not redeemed with corruptible things, like silver or gold, from your aimless conduct received by tradition from your fathers, 19. but with the precious blood of Christ, as of a lamb without blemish and without spot. 20. He indeed was foreordained before the foundation of the world, but was manifest in these last times for you 21 who through Him believe in God, who raised Him from the dead and gave Him glory, so that your faith and hope are in God.</a:t>
            </a:r>
          </a:p>
          <a:p>
            <a:pPr marL="0" indent="0" latinLnBrk="1">
              <a:lnSpc>
                <a:spcPct val="170000"/>
              </a:lnSpc>
              <a:spcBef>
                <a:spcPts val="0"/>
              </a:spcBef>
              <a:buNone/>
            </a:pPr>
            <a:r>
              <a:rPr lang="ja-JP" altLang="en-US" sz="6400">
                <a:solidFill>
                  <a:schemeClr val="tx1"/>
                </a:solidFill>
                <a:latin typeface="Adobe Fan Heiti Std B" panose="020B0700000000000000" pitchFamily="34" charset="-128"/>
                <a:ea typeface="Adobe Fan Heiti Std B" panose="020B0700000000000000" pitchFamily="34" charset="-128"/>
              </a:rPr>
              <a:t>彼前 </a:t>
            </a:r>
            <a:r>
              <a:rPr lang="en-US" altLang="ja-JP" sz="6400" dirty="0">
                <a:solidFill>
                  <a:schemeClr val="tx1"/>
                </a:solidFill>
                <a:latin typeface="Adobe Fan Heiti Std B" panose="020B0700000000000000" pitchFamily="34" charset="-128"/>
                <a:ea typeface="Adobe Fan Heiti Std B" panose="020B0700000000000000" pitchFamily="34" charset="-128"/>
              </a:rPr>
              <a:t>1:17-20</a:t>
            </a:r>
          </a:p>
          <a:p>
            <a:pPr marL="0" indent="0" latinLnBrk="1">
              <a:lnSpc>
                <a:spcPct val="170000"/>
              </a:lnSpc>
              <a:spcBef>
                <a:spcPts val="0"/>
              </a:spcBef>
              <a:buNone/>
            </a:pPr>
            <a:r>
              <a:rPr lang="en-US" altLang="ja-JP" sz="5600" dirty="0">
                <a:solidFill>
                  <a:srgbClr val="005493"/>
                </a:solidFill>
                <a:latin typeface="Adobe Fan Heiti Std B" panose="020B0700000000000000" pitchFamily="34" charset="-128"/>
                <a:ea typeface="Adobe Fan Heiti Std B" panose="020B0700000000000000" pitchFamily="34" charset="-128"/>
              </a:rPr>
              <a:t>1:17</a:t>
            </a:r>
            <a:r>
              <a:rPr lang="ja-JP" altLang="en-US" sz="5600">
                <a:solidFill>
                  <a:srgbClr val="005493"/>
                </a:solidFill>
                <a:latin typeface="Adobe Fan Heiti Std B" panose="020B0700000000000000" pitchFamily="34" charset="-128"/>
                <a:ea typeface="Adobe Fan Heiti Std B" panose="020B0700000000000000" pitchFamily="34" charset="-128"/>
              </a:rPr>
              <a:t> 你們既</a:t>
            </a:r>
            <a:r>
              <a:rPr lang="ja-JP" altLang="en-US" sz="5600">
                <a:solidFill>
                  <a:srgbClr val="005493"/>
                </a:solidFill>
                <a:highlight>
                  <a:srgbClr val="FFFF00"/>
                </a:highlight>
                <a:latin typeface="Adobe Fan Heiti Std B" panose="020B0700000000000000" pitchFamily="34" charset="-128"/>
                <a:ea typeface="Adobe Fan Heiti Std B" panose="020B0700000000000000" pitchFamily="34" charset="-128"/>
              </a:rPr>
              <a:t>稱</a:t>
            </a:r>
            <a:r>
              <a:rPr lang="ja-JP" altLang="en-US" sz="5600">
                <a:solidFill>
                  <a:srgbClr val="005493"/>
                </a:solidFill>
                <a:latin typeface="Adobe Fan Heiti Std B" panose="020B0700000000000000" pitchFamily="34" charset="-128"/>
                <a:ea typeface="Adobe Fan Heiti Std B" panose="020B0700000000000000" pitchFamily="34" charset="-128"/>
              </a:rPr>
              <a:t>那不偏待人、按各人行為審判人的主為父、就當存敬畏的心、度你們在世寄居的日子．</a:t>
            </a:r>
            <a:r>
              <a:rPr lang="en-US" altLang="ja-JP" sz="5600" dirty="0">
                <a:solidFill>
                  <a:srgbClr val="005493"/>
                </a:solidFill>
                <a:latin typeface="Adobe Fan Heiti Std B" panose="020B0700000000000000" pitchFamily="34" charset="-128"/>
                <a:ea typeface="Adobe Fan Heiti Std B" panose="020B0700000000000000" pitchFamily="34" charset="-128"/>
              </a:rPr>
              <a:t>18.</a:t>
            </a:r>
            <a:r>
              <a:rPr lang="ja-JP" altLang="en-US" sz="5600">
                <a:solidFill>
                  <a:srgbClr val="005493"/>
                </a:solidFill>
                <a:latin typeface="Adobe Fan Heiti Std B" panose="020B0700000000000000" pitchFamily="34" charset="-128"/>
                <a:ea typeface="Adobe Fan Heiti Std B" panose="020B0700000000000000" pitchFamily="34" charset="-128"/>
              </a:rPr>
              <a:t> </a:t>
            </a:r>
            <a:r>
              <a:rPr lang="ja-JP" altLang="en-US" sz="5600">
                <a:solidFill>
                  <a:srgbClr val="005493"/>
                </a:solidFill>
                <a:highlight>
                  <a:srgbClr val="FFFF00"/>
                </a:highlight>
                <a:latin typeface="Adobe Fan Heiti Std B" panose="020B0700000000000000" pitchFamily="34" charset="-128"/>
                <a:ea typeface="Adobe Fan Heiti Std B" panose="020B0700000000000000" pitchFamily="34" charset="-128"/>
              </a:rPr>
              <a:t>知道</a:t>
            </a:r>
            <a:r>
              <a:rPr lang="ja-JP" altLang="en-US" sz="5600">
                <a:solidFill>
                  <a:srgbClr val="005493"/>
                </a:solidFill>
                <a:latin typeface="Adobe Fan Heiti Std B" panose="020B0700000000000000" pitchFamily="34" charset="-128"/>
                <a:ea typeface="Adobe Fan Heiti Std B" panose="020B0700000000000000" pitchFamily="34" charset="-128"/>
              </a:rPr>
              <a:t>你們得贖、脫去你們祖宗所傳流虛妄的行為、不是憑著能壞的金銀等物．</a:t>
            </a:r>
            <a:r>
              <a:rPr lang="en-US" altLang="ja-JP" sz="5600" dirty="0">
                <a:solidFill>
                  <a:srgbClr val="005493"/>
                </a:solidFill>
                <a:latin typeface="Adobe Fan Heiti Std B" panose="020B0700000000000000" pitchFamily="34" charset="-128"/>
                <a:ea typeface="Adobe Fan Heiti Std B" panose="020B0700000000000000" pitchFamily="34" charset="-128"/>
              </a:rPr>
              <a:t>19.</a:t>
            </a:r>
            <a:r>
              <a:rPr lang="ja-JP" altLang="en-US" sz="5600">
                <a:solidFill>
                  <a:srgbClr val="005493"/>
                </a:solidFill>
                <a:latin typeface="Adobe Fan Heiti Std B" panose="020B0700000000000000" pitchFamily="34" charset="-128"/>
                <a:ea typeface="Adobe Fan Heiti Std B" panose="020B0700000000000000" pitchFamily="34" charset="-128"/>
              </a:rPr>
              <a:t> 乃是憑著基督的寶血、如同無瑕疵無玷污的羔羊之血．</a:t>
            </a:r>
            <a:r>
              <a:rPr lang="en-US" altLang="ja-JP" sz="5600" dirty="0">
                <a:solidFill>
                  <a:srgbClr val="005493"/>
                </a:solidFill>
                <a:latin typeface="Adobe Fan Heiti Std B" panose="020B0700000000000000" pitchFamily="34" charset="-128"/>
                <a:ea typeface="Adobe Fan Heiti Std B" panose="020B0700000000000000" pitchFamily="34" charset="-128"/>
              </a:rPr>
              <a:t>20.</a:t>
            </a:r>
            <a:r>
              <a:rPr lang="ja-JP" altLang="en-US" sz="5600">
                <a:solidFill>
                  <a:srgbClr val="005493"/>
                </a:solidFill>
                <a:latin typeface="Adobe Fan Heiti Std B" panose="020B0700000000000000" pitchFamily="34" charset="-128"/>
                <a:ea typeface="Adobe Fan Heiti Std B" panose="020B0700000000000000" pitchFamily="34" charset="-128"/>
              </a:rPr>
              <a:t> 基督在創世以前、是預先被　神知道的、卻在這末世、才為你們顯現．</a:t>
            </a:r>
            <a:endParaRPr lang="en-US" altLang="ja-JP" sz="5600" dirty="0">
              <a:solidFill>
                <a:srgbClr val="005493"/>
              </a:solidFill>
              <a:latin typeface="Adobe Fan Heiti Std B" panose="020B0700000000000000" pitchFamily="34" charset="-128"/>
              <a:ea typeface="Adobe Fan Heiti Std B" panose="020B0700000000000000" pitchFamily="34" charset="-128"/>
            </a:endParaRPr>
          </a:p>
          <a:p>
            <a:pPr latinLnBrk="1">
              <a:lnSpc>
                <a:spcPct val="120000"/>
              </a:lnSpc>
              <a:spcBef>
                <a:spcPts val="0"/>
              </a:spcBef>
            </a:pPr>
            <a:r>
              <a:rPr lang="en-US" sz="4800" dirty="0">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Know</a:t>
            </a:r>
            <a:r>
              <a:rPr lang="ja-JP" altLang="en-US" sz="4800">
                <a:solidFill>
                  <a:schemeClr val="accent6">
                    <a:lumMod val="50000"/>
                  </a:schemeClr>
                </a:solidFill>
                <a:latin typeface="Adobe Fan Heiti Std B" panose="020B0700000000000000" pitchFamily="34" charset="-128"/>
                <a:ea typeface="Adobe Fan Heiti Std B" panose="020B0700000000000000" pitchFamily="34" charset="-128"/>
              </a:rPr>
              <a:t> 知道</a:t>
            </a:r>
            <a:r>
              <a:rPr lang="en-US" sz="4800" dirty="0">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 = </a:t>
            </a:r>
            <a:r>
              <a:rPr lang="en-US" sz="4800" dirty="0" err="1">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eido</a:t>
            </a:r>
            <a:r>
              <a:rPr lang="en-US" sz="4800" dirty="0">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a:t>
            </a:r>
            <a:r>
              <a:rPr lang="en-US" sz="4800" dirty="0" err="1">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oida</a:t>
            </a:r>
            <a:r>
              <a:rPr lang="en-US" sz="4800" dirty="0">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 = to perceive with eyes, to know with experience (not just physical </a:t>
            </a:r>
          </a:p>
          <a:p>
            <a:pPr marL="0" indent="0" latinLnBrk="1">
              <a:lnSpc>
                <a:spcPct val="120000"/>
              </a:lnSpc>
              <a:spcBef>
                <a:spcPts val="0"/>
              </a:spcBef>
              <a:buNone/>
            </a:pPr>
            <a:r>
              <a:rPr lang="en-US" sz="4800" dirty="0">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     seeing), subjective knowing </a:t>
            </a:r>
            <a:r>
              <a:rPr lang="ja-JP" altLang="en-US" sz="4800">
                <a:solidFill>
                  <a:schemeClr val="accent6">
                    <a:lumMod val="50000"/>
                  </a:schemeClr>
                </a:solidFill>
                <a:latin typeface="Adobe Fan Heiti Std B" panose="020B0700000000000000" pitchFamily="34" charset="-128"/>
                <a:ea typeface="Adobe Fan Heiti Std B" panose="020B0700000000000000" pitchFamily="34" charset="-128"/>
              </a:rPr>
              <a:t>用眼睛去感知</a:t>
            </a:r>
            <a:r>
              <a:rPr lang="en-US" altLang="ja-JP" sz="48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4800">
                <a:solidFill>
                  <a:schemeClr val="accent6">
                    <a:lumMod val="50000"/>
                  </a:schemeClr>
                </a:solidFill>
                <a:latin typeface="Adobe Fan Heiti Std B" panose="020B0700000000000000" pitchFamily="34" charset="-128"/>
                <a:ea typeface="Adobe Fan Heiti Std B" panose="020B0700000000000000" pitchFamily="34" charset="-128"/>
              </a:rPr>
              <a:t>憑經驗去認識</a:t>
            </a:r>
            <a:r>
              <a:rPr lang="en-US" altLang="ja-JP" sz="48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4800">
                <a:solidFill>
                  <a:schemeClr val="accent6">
                    <a:lumMod val="50000"/>
                  </a:schemeClr>
                </a:solidFill>
                <a:latin typeface="Adobe Fan Heiti Std B" panose="020B0700000000000000" pitchFamily="34" charset="-128"/>
                <a:ea typeface="Adobe Fan Heiti Std B" panose="020B0700000000000000" pitchFamily="34" charset="-128"/>
              </a:rPr>
              <a:t>而不只是用肉眼去看</a:t>
            </a:r>
            <a:r>
              <a:rPr lang="en-US" altLang="ja-JP" sz="48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4800">
                <a:solidFill>
                  <a:schemeClr val="accent6">
                    <a:lumMod val="50000"/>
                  </a:schemeClr>
                </a:solidFill>
                <a:latin typeface="Adobe Fan Heiti Std B" panose="020B0700000000000000" pitchFamily="34" charset="-128"/>
                <a:ea typeface="Adobe Fan Heiti Std B" panose="020B0700000000000000" pitchFamily="34" charset="-128"/>
              </a:rPr>
              <a:t>主觀的認識</a:t>
            </a:r>
            <a:endParaRPr lang="en-US" altLang="ja-JP" sz="4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marL="0" indent="0" latinLnBrk="1">
              <a:lnSpc>
                <a:spcPct val="120000"/>
              </a:lnSpc>
              <a:spcBef>
                <a:spcPts val="0"/>
              </a:spcBef>
              <a:buNone/>
            </a:pPr>
            <a:endParaRPr lang="en-US" altLang="ja-JP" sz="4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latinLnBrk="1">
              <a:lnSpc>
                <a:spcPct val="120000"/>
              </a:lnSpc>
              <a:spcBef>
                <a:spcPts val="0"/>
              </a:spcBef>
            </a:pPr>
            <a:r>
              <a:rPr lang="en-US" sz="4800" dirty="0">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Call </a:t>
            </a:r>
            <a:r>
              <a:rPr lang="ja-JP" altLang="en-US" sz="4800">
                <a:solidFill>
                  <a:schemeClr val="accent6">
                    <a:lumMod val="50000"/>
                  </a:schemeClr>
                </a:solidFill>
                <a:latin typeface="Adobe Fan Heiti Std B" panose="020B0700000000000000" pitchFamily="34" charset="-128"/>
                <a:ea typeface="Adobe Fan Heiti Std B" panose="020B0700000000000000" pitchFamily="34" charset="-128"/>
              </a:rPr>
              <a:t>呼求</a:t>
            </a:r>
            <a:r>
              <a:rPr lang="en-US" sz="4800" dirty="0">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 </a:t>
            </a:r>
            <a:r>
              <a:rPr lang="en-US" sz="4800" dirty="0" err="1">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epikaleo</a:t>
            </a:r>
            <a:r>
              <a:rPr lang="en-US" sz="4800" dirty="0">
                <a:solidFill>
                  <a:schemeClr val="accent6">
                    <a:lumMod val="50000"/>
                  </a:schemeClr>
                </a:solidFill>
                <a:latin typeface="Adobe Fan Heiti Std B" panose="020B0700000000000000" pitchFamily="34" charset="-128"/>
                <a:ea typeface="Adobe Fan Heiti Std B" panose="020B0700000000000000" pitchFamily="34" charset="-128"/>
                <a:cs typeface="Arial Narrow" panose="020B0604020202020204" pitchFamily="34" charset="0"/>
              </a:rPr>
              <a:t> = to call someone as helper, invoke </a:t>
            </a:r>
            <a:r>
              <a:rPr lang="ja-JP" altLang="en-US" sz="4800">
                <a:solidFill>
                  <a:schemeClr val="accent6">
                    <a:lumMod val="50000"/>
                  </a:schemeClr>
                </a:solidFill>
                <a:latin typeface="Adobe Fan Heiti Std B" panose="020B0700000000000000" pitchFamily="34" charset="-128"/>
                <a:ea typeface="Adobe Fan Heiti Std B" panose="020B0700000000000000" pitchFamily="34" charset="-128"/>
              </a:rPr>
              <a:t>呼求某人來幫助；激起</a:t>
            </a:r>
            <a:endParaRPr lang="en-US" altLang="ja-JP" sz="4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marL="0" indent="0" latinLnBrk="1">
              <a:lnSpc>
                <a:spcPct val="120000"/>
              </a:lnSpc>
              <a:spcBef>
                <a:spcPts val="0"/>
              </a:spcBef>
              <a:buNone/>
            </a:pPr>
            <a:r>
              <a:rPr lang="en-US" sz="48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en-US" sz="4800" b="1" i="1" dirty="0">
                <a:solidFill>
                  <a:srgbClr val="005493"/>
                </a:solidFill>
                <a:latin typeface="Palatino" pitchFamily="2" charset="77"/>
                <a:ea typeface="Palatino" pitchFamily="2" charset="77"/>
                <a:cs typeface="Arial Narrow" panose="020B0604020202020204" pitchFamily="34" charset="0"/>
              </a:rPr>
              <a:t>Rom. 10:13 Whoever will call on the name of the Lord will be saved</a:t>
            </a:r>
          </a:p>
          <a:p>
            <a:pPr marL="0" indent="0" latinLnBrk="1">
              <a:lnSpc>
                <a:spcPct val="120000"/>
              </a:lnSpc>
              <a:spcBef>
                <a:spcPts val="0"/>
              </a:spcBef>
              <a:buNone/>
            </a:pPr>
            <a:r>
              <a:rPr lang="en-US" altLang="ja-JP" sz="4800" b="1" dirty="0">
                <a:solidFill>
                  <a:srgbClr val="005493"/>
                </a:solidFill>
                <a:latin typeface="Palatino" pitchFamily="2" charset="77"/>
                <a:ea typeface="Palatino" pitchFamily="2" charset="77"/>
              </a:rPr>
              <a:t>      </a:t>
            </a:r>
            <a:r>
              <a:rPr lang="ja-JP" altLang="en-US" sz="4800" b="1">
                <a:solidFill>
                  <a:srgbClr val="005493"/>
                </a:solidFill>
                <a:latin typeface="Palatino" pitchFamily="2" charset="77"/>
                <a:ea typeface="Adobe Fan Heiti Std B" panose="020B0700000000000000" pitchFamily="34" charset="-128"/>
              </a:rPr>
              <a:t>羅</a:t>
            </a:r>
            <a:r>
              <a:rPr lang="en-US" altLang="ja-JP" sz="4800" b="1" dirty="0">
                <a:solidFill>
                  <a:srgbClr val="005493"/>
                </a:solidFill>
                <a:latin typeface="Palatino" pitchFamily="2" charset="77"/>
                <a:ea typeface="Palatino" pitchFamily="2" charset="77"/>
              </a:rPr>
              <a:t> 10:13 </a:t>
            </a:r>
            <a:r>
              <a:rPr lang="ja-JP" altLang="en-US" sz="4800" b="1">
                <a:solidFill>
                  <a:srgbClr val="005493"/>
                </a:solidFill>
                <a:latin typeface="Palatino" pitchFamily="2" charset="77"/>
                <a:ea typeface="Adobe Fan Heiti Std B" panose="020B0700000000000000" pitchFamily="34" charset="-128"/>
              </a:rPr>
              <a:t>因為「凡求告主名的就必得救」。</a:t>
            </a:r>
          </a:p>
        </p:txBody>
      </p:sp>
    </p:spTree>
    <p:extLst>
      <p:ext uri="{BB962C8B-B14F-4D97-AF65-F5344CB8AC3E}">
        <p14:creationId xmlns:p14="http://schemas.microsoft.com/office/powerpoint/2010/main" val="417446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9031"/>
            <a:ext cx="3433864" cy="5330756"/>
          </a:xfrm>
        </p:spPr>
        <p:txBody>
          <a:bodyPr anchor="t">
            <a:normAutofit fontScale="90000"/>
          </a:bodyPr>
          <a:lstStyle/>
          <a:p>
            <a:r>
              <a:rPr lang="en-US" sz="5300" b="1" dirty="0">
                <a:solidFill>
                  <a:schemeClr val="bg1"/>
                </a:solidFill>
                <a:latin typeface="Times New Roman" panose="02020603050405020304" pitchFamily="18" charset="0"/>
                <a:cs typeface="Times New Roman" panose="02020603050405020304" pitchFamily="18" charset="0"/>
              </a:rPr>
              <a:t>I Peter</a:t>
            </a:r>
            <a:br>
              <a:rPr lang="en-US" sz="4000" b="1" dirty="0">
                <a:solidFill>
                  <a:srgbClr val="002060"/>
                </a:solidFill>
                <a:latin typeface="Times New Roman" panose="02020603050405020304" pitchFamily="18" charset="0"/>
                <a:cs typeface="Times New Roman" panose="02020603050405020304" pitchFamily="18" charset="0"/>
              </a:rPr>
            </a:br>
            <a:r>
              <a:rPr lang="ja-JP" altLang="en-US" sz="4000" b="1">
                <a:solidFill>
                  <a:srgbClr val="002060"/>
                </a:solidFill>
                <a:latin typeface="Songti TC" panose="02010600040101010101" pitchFamily="2" charset="-122"/>
                <a:ea typeface="Songti TC" panose="02010600040101010101" pitchFamily="2" charset="-122"/>
              </a:rPr>
              <a:t>彼得前書</a:t>
            </a:r>
            <a:br>
              <a:rPr lang="en-US" sz="1600" dirty="0">
                <a:solidFill>
                  <a:srgbClr val="002060"/>
                </a:solidFill>
              </a:rPr>
            </a:br>
            <a:br>
              <a:rPr lang="en-US" sz="1600" dirty="0">
                <a:solidFill>
                  <a:srgbClr val="002060"/>
                </a:solidFill>
              </a:rPr>
            </a:br>
            <a:r>
              <a:rPr lang="en-US" sz="2700" b="1" dirty="0">
                <a:solidFill>
                  <a:schemeClr val="bg1"/>
                </a:solidFill>
                <a:latin typeface="Times New Roman" panose="02020603050405020304" pitchFamily="18" charset="0"/>
                <a:cs typeface="Times New Roman" panose="02020603050405020304" pitchFamily="18" charset="0"/>
              </a:rPr>
              <a:t>From Faith Unto Glory</a:t>
            </a:r>
            <a:br>
              <a:rPr lang="en-US" sz="2400" dirty="0">
                <a:solidFill>
                  <a:srgbClr val="002060"/>
                </a:solidFill>
              </a:rPr>
            </a:br>
            <a:r>
              <a:rPr lang="ja-JP" altLang="en-US" sz="2700" b="1">
                <a:solidFill>
                  <a:srgbClr val="002060"/>
                </a:solidFill>
                <a:latin typeface="Songti TC" panose="02010600040101010101" pitchFamily="2" charset="-122"/>
                <a:ea typeface="Songti TC" panose="02010600040101010101" pitchFamily="2" charset="-122"/>
              </a:rPr>
              <a:t>從信心到榮耀</a:t>
            </a:r>
            <a:br>
              <a:rPr lang="en-US" altLang="ja-JP" sz="2400" b="1" dirty="0">
                <a:solidFill>
                  <a:schemeClr val="bg1"/>
                </a:solidFill>
                <a:latin typeface="Microsoft JhengHei" panose="020B0604030504040204" pitchFamily="34" charset="-120"/>
                <a:ea typeface="Microsoft JhengHei" panose="020B0604030504040204" pitchFamily="34" charset="-120"/>
              </a:rPr>
            </a:br>
            <a:br>
              <a:rPr lang="en-US" altLang="ja-JP" sz="1800" b="1" dirty="0">
                <a:solidFill>
                  <a:schemeClr val="bg1"/>
                </a:solidFill>
                <a:latin typeface="Microsoft JhengHei" panose="020B0604030504040204" pitchFamily="34" charset="-120"/>
                <a:ea typeface="Microsoft JhengHei" panose="020B0604030504040204" pitchFamily="34" charset="-120"/>
              </a:rPr>
            </a:br>
            <a:br>
              <a:rPr lang="en-US" sz="2000" dirty="0"/>
            </a:br>
            <a:br>
              <a:rPr lang="en-US" sz="2000" dirty="0"/>
            </a:br>
            <a:br>
              <a:rPr lang="en-US" sz="2000" dirty="0"/>
            </a:br>
            <a:br>
              <a:rPr lang="en-US" sz="2000" dirty="0"/>
            </a:br>
            <a:br>
              <a:rPr lang="en-US" sz="2000" dirty="0"/>
            </a:br>
            <a:br>
              <a:rPr lang="en-US" sz="2000" dirty="0"/>
            </a:br>
            <a:br>
              <a:rPr lang="en-US" sz="2000" dirty="0"/>
            </a:br>
            <a:r>
              <a:rPr lang="en-US" sz="2400" dirty="0">
                <a:solidFill>
                  <a:schemeClr val="bg1"/>
                </a:solidFill>
                <a:latin typeface="Helvetica" pitchFamily="2" charset="0"/>
              </a:rPr>
              <a:t>I. Seeing/Knowing Christ </a:t>
            </a:r>
            <a:r>
              <a:rPr lang="zh-Hant" altLang="en-US" sz="2400" dirty="0">
                <a:solidFill>
                  <a:schemeClr val="bg1"/>
                </a:solidFill>
                <a:latin typeface="Helvetica" pitchFamily="2" charset="0"/>
              </a:rPr>
              <a:t>  </a:t>
            </a:r>
            <a:r>
              <a:rPr lang="en-US" sz="2400" dirty="0">
                <a:solidFill>
                  <a:schemeClr val="bg1"/>
                </a:solidFill>
                <a:latin typeface="Helvetica" pitchFamily="2" charset="0"/>
              </a:rPr>
              <a:t>in Trials</a:t>
            </a:r>
            <a:br>
              <a:rPr lang="en-US" sz="2400" dirty="0">
                <a:solidFill>
                  <a:srgbClr val="002060"/>
                </a:solidFill>
                <a:latin typeface="Helvetica" pitchFamily="2" charset="0"/>
              </a:rPr>
            </a:br>
            <a:r>
              <a:rPr lang="en-US" altLang="zh-Hant" sz="2200" b="1" dirty="0">
                <a:solidFill>
                  <a:schemeClr val="accent6">
                    <a:lumMod val="50000"/>
                  </a:schemeClr>
                </a:solidFill>
                <a:latin typeface="Adobe Fan Heiti Std B" panose="020B0700000000000000" pitchFamily="34" charset="-128"/>
                <a:ea typeface="Adobe Fan Heiti Std B" panose="020B0700000000000000" pitchFamily="34" charset="-128"/>
              </a:rPr>
              <a:t>1.</a:t>
            </a:r>
            <a:r>
              <a:rPr lang="zh-Hant" altLang="en-US" sz="2200" b="1"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2200">
                <a:solidFill>
                  <a:schemeClr val="accent6">
                    <a:lumMod val="50000"/>
                  </a:schemeClr>
                </a:solidFill>
                <a:latin typeface="Adobe Fan Heiti Std B" panose="020B0700000000000000" pitchFamily="34" charset="-128"/>
                <a:ea typeface="Adobe Fan Heiti Std B" panose="020B0700000000000000" pitchFamily="34" charset="-128"/>
              </a:rPr>
              <a:t>在試煉中看見／認識基督</a:t>
            </a:r>
            <a:endParaRPr lang="en-US" sz="2200"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3618689" y="233463"/>
            <a:ext cx="8142051" cy="6488350"/>
          </a:xfrm>
        </p:spPr>
        <p:txBody>
          <a:bodyPr anchor="t">
            <a:normAutofit fontScale="40000" lnSpcReduction="20000"/>
          </a:bodyPr>
          <a:lstStyle/>
          <a:p>
            <a:pPr marL="0" indent="0">
              <a:lnSpc>
                <a:spcPct val="120000"/>
              </a:lnSpc>
              <a:spcBef>
                <a:spcPts val="0"/>
              </a:spcBef>
              <a:buNone/>
            </a:pPr>
            <a:r>
              <a:rPr lang="en-US" sz="4200" b="1" dirty="0">
                <a:solidFill>
                  <a:schemeClr val="tx1"/>
                </a:solidFill>
                <a:latin typeface="Helvetica" pitchFamily="2" charset="0"/>
              </a:rPr>
              <a:t>C) </a:t>
            </a:r>
            <a:r>
              <a:rPr lang="en-US" sz="4200" b="1" dirty="0" err="1">
                <a:solidFill>
                  <a:schemeClr val="tx1"/>
                </a:solidFill>
                <a:latin typeface="Helvetica" pitchFamily="2" charset="0"/>
              </a:rPr>
              <a:t>Eido</a:t>
            </a:r>
            <a:r>
              <a:rPr lang="en-US" sz="4200" b="1" dirty="0">
                <a:solidFill>
                  <a:schemeClr val="tx1"/>
                </a:solidFill>
                <a:latin typeface="Helvetica" pitchFamily="2" charset="0"/>
              </a:rPr>
              <a:t>/</a:t>
            </a:r>
            <a:r>
              <a:rPr lang="en-US" sz="4200" b="1" dirty="0" err="1">
                <a:solidFill>
                  <a:schemeClr val="tx1"/>
                </a:solidFill>
                <a:latin typeface="Helvetica" pitchFamily="2" charset="0"/>
              </a:rPr>
              <a:t>oida</a:t>
            </a:r>
            <a:r>
              <a:rPr lang="en-US" sz="4200" b="1" dirty="0">
                <a:solidFill>
                  <a:schemeClr val="tx1"/>
                </a:solidFill>
                <a:latin typeface="Helvetica" pitchFamily="2" charset="0"/>
              </a:rPr>
              <a:t> used 5 times in I Peter</a:t>
            </a:r>
          </a:p>
          <a:p>
            <a:pPr marL="0" indent="0">
              <a:lnSpc>
                <a:spcPct val="120000"/>
              </a:lnSpc>
              <a:spcBef>
                <a:spcPts val="0"/>
              </a:spcBef>
              <a:buNone/>
            </a:pPr>
            <a:r>
              <a:rPr lang="zh-Hant" altLang="en-US" sz="2600" b="1" dirty="0">
                <a:solidFill>
                  <a:schemeClr val="accent6">
                    <a:lumMod val="75000"/>
                  </a:schemeClr>
                </a:solidFill>
                <a:latin typeface="Adobe Fan Heiti Std B" panose="020B0700000000000000" pitchFamily="34" charset="-128"/>
                <a:ea typeface="Adobe Fan Heiti Std B" panose="020B0700000000000000" pitchFamily="34" charset="-128"/>
              </a:rPr>
              <a:t>      </a:t>
            </a:r>
            <a:r>
              <a:rPr lang="ja-JP" altLang="en-US" sz="5000" b="1" u="sng">
                <a:solidFill>
                  <a:schemeClr val="accent6">
                    <a:lumMod val="75000"/>
                  </a:schemeClr>
                </a:solidFill>
                <a:latin typeface="Adobe Fan Heiti Std B" panose="020B0700000000000000" pitchFamily="34" charset="-128"/>
                <a:ea typeface="Adobe Fan Heiti Std B" panose="020B0700000000000000" pitchFamily="34" charset="-128"/>
              </a:rPr>
              <a:t>彼得</a:t>
            </a:r>
            <a:r>
              <a:rPr lang="ja-JP" altLang="en-US" sz="5000" b="1">
                <a:solidFill>
                  <a:schemeClr val="accent6">
                    <a:lumMod val="75000"/>
                  </a:schemeClr>
                </a:solidFill>
                <a:latin typeface="Adobe Fan Heiti Std B" panose="020B0700000000000000" pitchFamily="34" charset="-128"/>
                <a:ea typeface="Adobe Fan Heiti Std B" panose="020B0700000000000000" pitchFamily="34" charset="-128"/>
              </a:rPr>
              <a:t>前書裡用了</a:t>
            </a:r>
            <a:r>
              <a:rPr lang="en-US" altLang="ja-JP" sz="5000" b="1" dirty="0">
                <a:solidFill>
                  <a:schemeClr val="accent6">
                    <a:lumMod val="75000"/>
                  </a:schemeClr>
                </a:solidFill>
                <a:latin typeface="Adobe Fan Heiti Std B" panose="020B0700000000000000" pitchFamily="34" charset="-128"/>
                <a:ea typeface="Adobe Fan Heiti Std B" panose="020B0700000000000000" pitchFamily="34" charset="-128"/>
              </a:rPr>
              <a:t>5</a:t>
            </a:r>
            <a:r>
              <a:rPr lang="ja-JP" altLang="en-US" sz="5000" b="1">
                <a:solidFill>
                  <a:schemeClr val="accent6">
                    <a:lumMod val="75000"/>
                  </a:schemeClr>
                </a:solidFill>
                <a:latin typeface="Adobe Fan Heiti Std B" panose="020B0700000000000000" pitchFamily="34" charset="-128"/>
                <a:ea typeface="Adobe Fan Heiti Std B" panose="020B0700000000000000" pitchFamily="34" charset="-128"/>
              </a:rPr>
              <a:t>次</a:t>
            </a:r>
            <a:r>
              <a:rPr lang="zh-Hant" altLang="en-US" sz="5000" b="1" dirty="0">
                <a:solidFill>
                  <a:schemeClr val="accent6">
                    <a:lumMod val="75000"/>
                  </a:schemeClr>
                </a:solidFill>
                <a:latin typeface="Adobe Fan Heiti Std B" panose="020B0700000000000000" pitchFamily="34" charset="-128"/>
                <a:ea typeface="Adobe Fan Heiti Std B" panose="020B0700000000000000" pitchFamily="34" charset="-128"/>
              </a:rPr>
              <a:t>“</a:t>
            </a:r>
            <a:r>
              <a:rPr lang="en-US" sz="5000" b="1" dirty="0" err="1">
                <a:solidFill>
                  <a:schemeClr val="accent6">
                    <a:lumMod val="75000"/>
                  </a:schemeClr>
                </a:solidFill>
                <a:latin typeface="Adobe Fan Heiti Std B" panose="020B0700000000000000" pitchFamily="34" charset="-128"/>
                <a:ea typeface="Adobe Fan Heiti Std B" panose="020B0700000000000000" pitchFamily="34" charset="-128"/>
              </a:rPr>
              <a:t>Eido</a:t>
            </a:r>
            <a:r>
              <a:rPr lang="en-US" sz="5000" b="1" dirty="0">
                <a:solidFill>
                  <a:schemeClr val="accent6">
                    <a:lumMod val="75000"/>
                  </a:schemeClr>
                </a:solidFill>
                <a:latin typeface="Adobe Fan Heiti Std B" panose="020B0700000000000000" pitchFamily="34" charset="-128"/>
                <a:ea typeface="Adobe Fan Heiti Std B" panose="020B0700000000000000" pitchFamily="34" charset="-128"/>
              </a:rPr>
              <a:t>/</a:t>
            </a:r>
            <a:r>
              <a:rPr lang="en-US" sz="5000" b="1" dirty="0" err="1">
                <a:solidFill>
                  <a:schemeClr val="accent6">
                    <a:lumMod val="75000"/>
                  </a:schemeClr>
                </a:solidFill>
                <a:latin typeface="Adobe Fan Heiti Std B" panose="020B0700000000000000" pitchFamily="34" charset="-128"/>
                <a:ea typeface="Adobe Fan Heiti Std B" panose="020B0700000000000000" pitchFamily="34" charset="-128"/>
              </a:rPr>
              <a:t>oida</a:t>
            </a:r>
            <a:r>
              <a:rPr lang="zh-Hant" altLang="en-US" sz="5000" b="1" dirty="0">
                <a:solidFill>
                  <a:schemeClr val="accent6">
                    <a:lumMod val="75000"/>
                  </a:schemeClr>
                </a:solidFill>
                <a:latin typeface="Adobe Fan Heiti Std B" panose="020B0700000000000000" pitchFamily="34" charset="-128"/>
                <a:ea typeface="Adobe Fan Heiti Std B" panose="020B0700000000000000" pitchFamily="34" charset="-128"/>
              </a:rPr>
              <a:t>”（</a:t>
            </a:r>
            <a:r>
              <a:rPr lang="ja-JP" altLang="en-US" sz="5000" b="1">
                <a:solidFill>
                  <a:schemeClr val="accent6">
                    <a:lumMod val="75000"/>
                  </a:schemeClr>
                </a:solidFill>
                <a:latin typeface="Adobe Fan Heiti Std B" panose="020B0700000000000000" pitchFamily="34" charset="-128"/>
                <a:ea typeface="Adobe Fan Heiti Std B" panose="020B0700000000000000" pitchFamily="34" charset="-128"/>
              </a:rPr>
              <a:t>知道</a:t>
            </a:r>
            <a:r>
              <a:rPr lang="zh-Hant" altLang="en-US" sz="5000" b="1" dirty="0">
                <a:solidFill>
                  <a:schemeClr val="accent6">
                    <a:lumMod val="75000"/>
                  </a:schemeClr>
                </a:solidFill>
                <a:latin typeface="Adobe Fan Heiti Std B" panose="020B0700000000000000" pitchFamily="34" charset="-128"/>
                <a:ea typeface="Adobe Fan Heiti Std B" panose="020B0700000000000000" pitchFamily="34" charset="-128"/>
              </a:rPr>
              <a:t>）：</a:t>
            </a:r>
            <a:endParaRPr lang="en-US" altLang="zh-Hant" sz="5000" b="1" dirty="0">
              <a:solidFill>
                <a:schemeClr val="accent6">
                  <a:lumMod val="75000"/>
                </a:schemeClr>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endParaRPr lang="en-US" altLang="zh-Hant" sz="3400" b="1" dirty="0">
              <a:solidFill>
                <a:schemeClr val="accent6">
                  <a:lumMod val="75000"/>
                </a:schemeClr>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r>
              <a:rPr lang="en-US" sz="4000" b="1" i="1" dirty="0">
                <a:solidFill>
                  <a:schemeClr val="tx1"/>
                </a:solidFill>
                <a:latin typeface="Palatino" pitchFamily="2" charset="77"/>
                <a:ea typeface="Palatino" pitchFamily="2" charset="77"/>
              </a:rPr>
              <a:t>I Peter 1:8 having not </a:t>
            </a:r>
            <a:r>
              <a:rPr lang="en-US" sz="4000" b="1" i="1" u="sng" dirty="0">
                <a:solidFill>
                  <a:schemeClr val="tx1"/>
                </a:solidFill>
                <a:highlight>
                  <a:srgbClr val="FFFF00"/>
                </a:highlight>
                <a:latin typeface="Palatino" pitchFamily="2" charset="77"/>
                <a:ea typeface="Palatino" pitchFamily="2" charset="77"/>
              </a:rPr>
              <a:t>seen (known subjectively</a:t>
            </a:r>
            <a:r>
              <a:rPr lang="en-US" sz="4000" b="1" i="1" dirty="0">
                <a:solidFill>
                  <a:schemeClr val="tx1"/>
                </a:solidFill>
                <a:highlight>
                  <a:srgbClr val="FFFF00"/>
                </a:highlight>
                <a:latin typeface="Palatino" pitchFamily="2" charset="77"/>
                <a:ea typeface="Palatino" pitchFamily="2" charset="77"/>
              </a:rPr>
              <a:t>), </a:t>
            </a:r>
            <a:r>
              <a:rPr lang="en-US" sz="4000" b="1" i="1" dirty="0">
                <a:solidFill>
                  <a:schemeClr val="tx1"/>
                </a:solidFill>
                <a:latin typeface="Palatino" pitchFamily="2" charset="77"/>
                <a:ea typeface="Palatino" pitchFamily="2" charset="77"/>
              </a:rPr>
              <a:t>you love </a:t>
            </a:r>
          </a:p>
          <a:p>
            <a:pPr marL="0" indent="0">
              <a:lnSpc>
                <a:spcPct val="120000"/>
              </a:lnSpc>
              <a:spcBef>
                <a:spcPts val="0"/>
              </a:spcBef>
              <a:buNone/>
            </a:pPr>
            <a:r>
              <a:rPr lang="ja-JP" altLang="en-US" sz="4000">
                <a:solidFill>
                  <a:srgbClr val="005493"/>
                </a:solidFill>
                <a:latin typeface="Adobe Fan Heiti Std B" panose="020B0700000000000000" pitchFamily="34" charset="-128"/>
                <a:ea typeface="Adobe Fan Heiti Std B" panose="020B0700000000000000" pitchFamily="34" charset="-128"/>
              </a:rPr>
              <a:t>彼前</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en-US" altLang="zh-Hant" sz="4000" dirty="0">
                <a:solidFill>
                  <a:srgbClr val="005493"/>
                </a:solidFill>
                <a:latin typeface="Adobe Fan Heiti Std B" panose="020B0700000000000000" pitchFamily="34" charset="-128"/>
                <a:ea typeface="Adobe Fan Heiti Std B" panose="020B0700000000000000" pitchFamily="34" charset="-128"/>
              </a:rPr>
              <a:t>1:8</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ja-JP" altLang="en-US" sz="4000">
                <a:solidFill>
                  <a:srgbClr val="005493"/>
                </a:solidFill>
                <a:latin typeface="Adobe Fan Heiti Std B" panose="020B0700000000000000" pitchFamily="34" charset="-128"/>
                <a:ea typeface="Adobe Fan Heiti Std B" panose="020B0700000000000000" pitchFamily="34" charset="-128"/>
              </a:rPr>
              <a:t>你們雖然沒有</a:t>
            </a:r>
            <a:r>
              <a:rPr lang="ja-JP" altLang="en-US" sz="4000">
                <a:solidFill>
                  <a:srgbClr val="005493"/>
                </a:solidFill>
                <a:highlight>
                  <a:srgbClr val="FFFF00"/>
                </a:highlight>
                <a:latin typeface="Adobe Fan Heiti Std B" panose="020B0700000000000000" pitchFamily="34" charset="-128"/>
                <a:ea typeface="Adobe Fan Heiti Std B" panose="020B0700000000000000" pitchFamily="34" charset="-128"/>
              </a:rPr>
              <a:t>見過</a:t>
            </a:r>
            <a:r>
              <a:rPr lang="ja-JP" altLang="en-US" sz="4000">
                <a:solidFill>
                  <a:srgbClr val="005493"/>
                </a:solidFill>
                <a:latin typeface="Adobe Fan Heiti Std B" panose="020B0700000000000000" pitchFamily="34" charset="-128"/>
                <a:ea typeface="Adobe Fan Heiti Std B" panose="020B0700000000000000" pitchFamily="34" charset="-128"/>
              </a:rPr>
              <a:t>他、卻是愛他．</a:t>
            </a:r>
            <a:endParaRPr lang="en-US" altLang="ja-JP" sz="4000" dirty="0">
              <a:solidFill>
                <a:srgbClr val="005493"/>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endParaRPr lang="ja-JP" altLang="en-US" sz="4000">
              <a:solidFill>
                <a:srgbClr val="005493"/>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r>
              <a:rPr lang="en-US" sz="4000" b="1" i="1" dirty="0">
                <a:solidFill>
                  <a:schemeClr val="tx1"/>
                </a:solidFill>
                <a:latin typeface="Palatino" pitchFamily="2" charset="77"/>
                <a:ea typeface="Palatino" pitchFamily="2" charset="77"/>
              </a:rPr>
              <a:t>I Peter 1:18 </a:t>
            </a:r>
            <a:r>
              <a:rPr lang="en-US" sz="4000" b="1" i="1" u="sng" dirty="0">
                <a:solidFill>
                  <a:schemeClr val="tx1"/>
                </a:solidFill>
                <a:highlight>
                  <a:srgbClr val="FFFF00"/>
                </a:highlight>
                <a:latin typeface="Palatino" pitchFamily="2" charset="77"/>
                <a:ea typeface="Palatino" pitchFamily="2" charset="77"/>
              </a:rPr>
              <a:t>knowing</a:t>
            </a:r>
            <a:r>
              <a:rPr lang="en-US" sz="4000" b="1" i="1" dirty="0">
                <a:solidFill>
                  <a:schemeClr val="tx1"/>
                </a:solidFill>
                <a:latin typeface="Palatino" pitchFamily="2" charset="77"/>
                <a:ea typeface="Palatino" pitchFamily="2" charset="77"/>
              </a:rPr>
              <a:t> you were not redeemed with … silver, gold</a:t>
            </a:r>
          </a:p>
          <a:p>
            <a:pPr marL="0" indent="0">
              <a:lnSpc>
                <a:spcPct val="120000"/>
              </a:lnSpc>
              <a:spcBef>
                <a:spcPts val="0"/>
              </a:spcBef>
              <a:buNone/>
            </a:pPr>
            <a:r>
              <a:rPr lang="ja-JP" altLang="en-US" sz="4000">
                <a:solidFill>
                  <a:srgbClr val="005493"/>
                </a:solidFill>
                <a:latin typeface="Adobe Fan Heiti Std B" panose="020B0700000000000000" pitchFamily="34" charset="-128"/>
                <a:ea typeface="Adobe Fan Heiti Std B" panose="020B0700000000000000" pitchFamily="34" charset="-128"/>
              </a:rPr>
              <a:t>彼前</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en-US" altLang="zh-Hant" sz="4000" dirty="0">
                <a:solidFill>
                  <a:srgbClr val="005493"/>
                </a:solidFill>
                <a:latin typeface="Adobe Fan Heiti Std B" panose="020B0700000000000000" pitchFamily="34" charset="-128"/>
                <a:ea typeface="Adobe Fan Heiti Std B" panose="020B0700000000000000" pitchFamily="34" charset="-128"/>
              </a:rPr>
              <a:t>1:18</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ja-JP" altLang="en-US" sz="4000">
                <a:solidFill>
                  <a:srgbClr val="005493"/>
                </a:solidFill>
                <a:highlight>
                  <a:srgbClr val="FFFF00"/>
                </a:highlight>
                <a:latin typeface="Adobe Fan Heiti Std B" panose="020B0700000000000000" pitchFamily="34" charset="-128"/>
                <a:ea typeface="Adobe Fan Heiti Std B" panose="020B0700000000000000" pitchFamily="34" charset="-128"/>
              </a:rPr>
              <a:t>知道</a:t>
            </a:r>
            <a:r>
              <a:rPr lang="ja-JP" altLang="en-US" sz="4000">
                <a:solidFill>
                  <a:srgbClr val="005493"/>
                </a:solidFill>
                <a:latin typeface="Adobe Fan Heiti Std B" panose="020B0700000000000000" pitchFamily="34" charset="-128"/>
                <a:ea typeface="Adobe Fan Heiti Std B" panose="020B0700000000000000" pitchFamily="34" charset="-128"/>
              </a:rPr>
              <a:t>你們得贖、脫去你們祖宗所傳流虛妄的行為、不是憑著能壞的金銀等物．</a:t>
            </a:r>
            <a:endParaRPr lang="en-US" altLang="ja-JP" sz="4000" dirty="0">
              <a:solidFill>
                <a:srgbClr val="005493"/>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endParaRPr lang="en-US" sz="4000" b="1" i="1" dirty="0">
              <a:solidFill>
                <a:srgbClr val="005493"/>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r>
              <a:rPr lang="en-US" sz="4000" b="1" i="1" dirty="0">
                <a:solidFill>
                  <a:schemeClr val="tx1"/>
                </a:solidFill>
                <a:latin typeface="Palatino" pitchFamily="2" charset="77"/>
                <a:ea typeface="Palatino" pitchFamily="2" charset="77"/>
              </a:rPr>
              <a:t>I Peter 3:9 you be of one mind, having compassion for one another; love as brothers, be tenderhearted, be courteous; 9 not returning evil for evil or reviling for reviling, but on the contrary blessing, </a:t>
            </a:r>
            <a:r>
              <a:rPr lang="en-US" sz="4000" b="1" i="1" u="sng" dirty="0">
                <a:solidFill>
                  <a:schemeClr val="tx1"/>
                </a:solidFill>
                <a:highlight>
                  <a:srgbClr val="FFFF00"/>
                </a:highlight>
                <a:latin typeface="Palatino" pitchFamily="2" charset="77"/>
                <a:ea typeface="Palatino" pitchFamily="2" charset="77"/>
              </a:rPr>
              <a:t>knowing</a:t>
            </a:r>
            <a:r>
              <a:rPr lang="en-US" sz="4000" b="1" i="1" dirty="0">
                <a:solidFill>
                  <a:schemeClr val="tx1"/>
                </a:solidFill>
                <a:latin typeface="Palatino" pitchFamily="2" charset="77"/>
                <a:ea typeface="Palatino" pitchFamily="2" charset="77"/>
              </a:rPr>
              <a:t> that you were called to this,</a:t>
            </a:r>
          </a:p>
          <a:p>
            <a:pPr marL="0" indent="0">
              <a:lnSpc>
                <a:spcPct val="120000"/>
              </a:lnSpc>
              <a:spcBef>
                <a:spcPts val="0"/>
              </a:spcBef>
              <a:buNone/>
            </a:pPr>
            <a:r>
              <a:rPr lang="ja-JP" altLang="en-US" sz="4000">
                <a:solidFill>
                  <a:srgbClr val="005493"/>
                </a:solidFill>
                <a:latin typeface="Adobe Fan Heiti Std B" panose="020B0700000000000000" pitchFamily="34" charset="-128"/>
                <a:ea typeface="Adobe Fan Heiti Std B" panose="020B0700000000000000" pitchFamily="34" charset="-128"/>
              </a:rPr>
              <a:t>彼前</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en-US" altLang="zh-Hant" sz="4000" dirty="0">
                <a:solidFill>
                  <a:srgbClr val="005493"/>
                </a:solidFill>
                <a:latin typeface="Adobe Fan Heiti Std B" panose="020B0700000000000000" pitchFamily="34" charset="-128"/>
                <a:ea typeface="Adobe Fan Heiti Std B" panose="020B0700000000000000" pitchFamily="34" charset="-128"/>
              </a:rPr>
              <a:t>3:9</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ja-JP" altLang="en-US" sz="4000">
                <a:solidFill>
                  <a:srgbClr val="005493"/>
                </a:solidFill>
                <a:latin typeface="Adobe Fan Heiti Std B" panose="020B0700000000000000" pitchFamily="34" charset="-128"/>
                <a:ea typeface="Adobe Fan Heiti Std B" panose="020B0700000000000000" pitchFamily="34" charset="-128"/>
              </a:rPr>
              <a:t>你們都要同心、彼此體恤、相愛如弟兄、存慈憐謙卑的心．</a:t>
            </a:r>
            <a:br>
              <a:rPr lang="ja-JP" altLang="en-US" sz="4000">
                <a:solidFill>
                  <a:srgbClr val="005493"/>
                </a:solidFill>
                <a:latin typeface="Adobe Fan Heiti Std B" panose="020B0700000000000000" pitchFamily="34" charset="-128"/>
                <a:ea typeface="Adobe Fan Heiti Std B" panose="020B0700000000000000" pitchFamily="34" charset="-128"/>
              </a:rPr>
            </a:br>
            <a:r>
              <a:rPr lang="ja-JP" altLang="en-US" sz="4000">
                <a:solidFill>
                  <a:srgbClr val="005493"/>
                </a:solidFill>
                <a:latin typeface="Adobe Fan Heiti Std B" panose="020B0700000000000000" pitchFamily="34" charset="-128"/>
                <a:ea typeface="Adobe Fan Heiti Std B" panose="020B0700000000000000" pitchFamily="34" charset="-128"/>
              </a:rPr>
              <a:t>不以惡報惡、以辱罵還辱罵、倒要祝福．</a:t>
            </a:r>
            <a:r>
              <a:rPr lang="ja-JP" altLang="en-US" sz="4000">
                <a:solidFill>
                  <a:schemeClr val="accent6">
                    <a:lumMod val="75000"/>
                  </a:schemeClr>
                </a:solidFill>
                <a:highlight>
                  <a:srgbClr val="FFFF00"/>
                </a:highlight>
                <a:latin typeface="Adobe Fan Heiti Std B" panose="020B0700000000000000" pitchFamily="34" charset="-128"/>
                <a:ea typeface="Adobe Fan Heiti Std B" panose="020B0700000000000000" pitchFamily="34" charset="-128"/>
              </a:rPr>
              <a:t>因</a:t>
            </a:r>
            <a:r>
              <a:rPr lang="ja-JP" altLang="en-US" sz="4000">
                <a:solidFill>
                  <a:srgbClr val="005493"/>
                </a:solidFill>
                <a:latin typeface="Adobe Fan Heiti Std B" panose="020B0700000000000000" pitchFamily="34" charset="-128"/>
                <a:ea typeface="Adobe Fan Heiti Std B" panose="020B0700000000000000" pitchFamily="34" charset="-128"/>
              </a:rPr>
              <a:t>你們是為此蒙召、好叫你們承受福氣。</a:t>
            </a:r>
            <a:endParaRPr lang="en-US" altLang="ja-JP" sz="4000" dirty="0">
              <a:solidFill>
                <a:srgbClr val="005493"/>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endParaRPr lang="en-US" sz="4000" b="1" i="1" dirty="0">
              <a:solidFill>
                <a:srgbClr val="005493"/>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r>
              <a:rPr lang="en-US" sz="4000" b="1" i="1" dirty="0">
                <a:solidFill>
                  <a:schemeClr val="tx1"/>
                </a:solidFill>
                <a:latin typeface="Palatino" pitchFamily="2" charset="77"/>
                <a:ea typeface="Palatino" pitchFamily="2" charset="77"/>
              </a:rPr>
              <a:t>I Peter 3:10 he who would love life and </a:t>
            </a:r>
            <a:r>
              <a:rPr lang="en-US" sz="4000" b="1" i="1" u="sng" dirty="0">
                <a:solidFill>
                  <a:schemeClr val="tx1"/>
                </a:solidFill>
                <a:highlight>
                  <a:srgbClr val="FFFF00"/>
                </a:highlight>
                <a:latin typeface="Palatino" pitchFamily="2" charset="77"/>
                <a:ea typeface="Palatino" pitchFamily="2" charset="77"/>
              </a:rPr>
              <a:t>see</a:t>
            </a:r>
            <a:r>
              <a:rPr lang="en-US" sz="4000" b="1" i="1" dirty="0">
                <a:solidFill>
                  <a:schemeClr val="tx1"/>
                </a:solidFill>
                <a:latin typeface="Palatino" pitchFamily="2" charset="77"/>
                <a:ea typeface="Palatino" pitchFamily="2" charset="77"/>
              </a:rPr>
              <a:t> good days,</a:t>
            </a:r>
          </a:p>
          <a:p>
            <a:pPr marL="0" indent="0">
              <a:lnSpc>
                <a:spcPct val="120000"/>
              </a:lnSpc>
              <a:spcBef>
                <a:spcPts val="0"/>
              </a:spcBef>
              <a:buNone/>
            </a:pPr>
            <a:r>
              <a:rPr lang="ja-JP" altLang="en-US" sz="4000">
                <a:solidFill>
                  <a:srgbClr val="005493"/>
                </a:solidFill>
                <a:latin typeface="Adobe Fan Heiti Std B" panose="020B0700000000000000" pitchFamily="34" charset="-128"/>
                <a:ea typeface="Adobe Fan Heiti Std B" panose="020B0700000000000000" pitchFamily="34" charset="-128"/>
              </a:rPr>
              <a:t>彼前</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en-US" altLang="zh-Hant" sz="4000" dirty="0">
                <a:solidFill>
                  <a:srgbClr val="005493"/>
                </a:solidFill>
                <a:latin typeface="Adobe Fan Heiti Std B" panose="020B0700000000000000" pitchFamily="34" charset="-128"/>
                <a:ea typeface="Adobe Fan Heiti Std B" panose="020B0700000000000000" pitchFamily="34" charset="-128"/>
              </a:rPr>
              <a:t>3:10</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ja-JP" altLang="en-US" sz="4000">
                <a:solidFill>
                  <a:srgbClr val="005493"/>
                </a:solidFill>
                <a:latin typeface="Adobe Fan Heiti Std B" panose="020B0700000000000000" pitchFamily="34" charset="-128"/>
                <a:ea typeface="Adobe Fan Heiti Std B" panose="020B0700000000000000" pitchFamily="34" charset="-128"/>
              </a:rPr>
              <a:t>人若愛生命、</a:t>
            </a:r>
            <a:r>
              <a:rPr lang="ja-JP" altLang="en-US" sz="4000">
                <a:solidFill>
                  <a:schemeClr val="accent6">
                    <a:lumMod val="75000"/>
                  </a:schemeClr>
                </a:solidFill>
                <a:highlight>
                  <a:srgbClr val="FFFF00"/>
                </a:highlight>
                <a:latin typeface="Adobe Fan Heiti Std B" panose="020B0700000000000000" pitchFamily="34" charset="-128"/>
                <a:ea typeface="Adobe Fan Heiti Std B" panose="020B0700000000000000" pitchFamily="34" charset="-128"/>
              </a:rPr>
              <a:t>願</a:t>
            </a:r>
            <a:r>
              <a:rPr lang="ja-JP" altLang="en-US" sz="4000">
                <a:solidFill>
                  <a:srgbClr val="005493"/>
                </a:solidFill>
                <a:latin typeface="Adobe Fan Heiti Std B" panose="020B0700000000000000" pitchFamily="34" charset="-128"/>
                <a:ea typeface="Adobe Fan Heiti Std B" panose="020B0700000000000000" pitchFamily="34" charset="-128"/>
              </a:rPr>
              <a:t>享美福</a:t>
            </a:r>
            <a:endParaRPr lang="en-US" altLang="ja-JP" sz="4000" dirty="0">
              <a:solidFill>
                <a:srgbClr val="005493"/>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endParaRPr lang="en-US" sz="4000" b="1" i="1" dirty="0">
              <a:solidFill>
                <a:srgbClr val="005493"/>
              </a:solidFill>
              <a:latin typeface="Palatino" pitchFamily="2" charset="77"/>
              <a:ea typeface="Palatino" pitchFamily="2" charset="77"/>
            </a:endParaRPr>
          </a:p>
          <a:p>
            <a:pPr marL="0" indent="0">
              <a:lnSpc>
                <a:spcPct val="120000"/>
              </a:lnSpc>
              <a:spcBef>
                <a:spcPts val="0"/>
              </a:spcBef>
              <a:buNone/>
            </a:pPr>
            <a:r>
              <a:rPr lang="en-US" sz="4000" b="1" i="1" dirty="0">
                <a:solidFill>
                  <a:schemeClr val="tx1"/>
                </a:solidFill>
                <a:latin typeface="Palatino" pitchFamily="2" charset="77"/>
                <a:ea typeface="Palatino" pitchFamily="2" charset="77"/>
              </a:rPr>
              <a:t>I Peter 5:9 </a:t>
            </a:r>
            <a:r>
              <a:rPr lang="en-US" sz="4000" b="1" i="1" u="sng" dirty="0">
                <a:solidFill>
                  <a:schemeClr val="tx1"/>
                </a:solidFill>
                <a:highlight>
                  <a:srgbClr val="FFFF00"/>
                </a:highlight>
                <a:latin typeface="Palatino" pitchFamily="2" charset="77"/>
                <a:ea typeface="Palatino" pitchFamily="2" charset="77"/>
              </a:rPr>
              <a:t>knowing</a:t>
            </a:r>
            <a:r>
              <a:rPr lang="en-US" sz="4000" b="1" i="1" dirty="0">
                <a:solidFill>
                  <a:schemeClr val="tx1"/>
                </a:solidFill>
                <a:latin typeface="Palatino" pitchFamily="2" charset="77"/>
                <a:ea typeface="Palatino" pitchFamily="2" charset="77"/>
              </a:rPr>
              <a:t> that the same experiences of sufferings are being accomplished by your brethren</a:t>
            </a:r>
          </a:p>
          <a:p>
            <a:pPr marL="0" indent="0">
              <a:lnSpc>
                <a:spcPct val="120000"/>
              </a:lnSpc>
              <a:spcBef>
                <a:spcPts val="0"/>
              </a:spcBef>
              <a:buNone/>
            </a:pPr>
            <a:r>
              <a:rPr lang="ja-JP" altLang="en-US" sz="4000">
                <a:solidFill>
                  <a:srgbClr val="005493"/>
                </a:solidFill>
                <a:latin typeface="Adobe Fan Heiti Std B" panose="020B0700000000000000" pitchFamily="34" charset="-128"/>
                <a:ea typeface="Adobe Fan Heiti Std B" panose="020B0700000000000000" pitchFamily="34" charset="-128"/>
              </a:rPr>
              <a:t>彼前</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en-US" altLang="zh-Hant" sz="4000" dirty="0">
                <a:solidFill>
                  <a:srgbClr val="005493"/>
                </a:solidFill>
                <a:latin typeface="Adobe Fan Heiti Std B" panose="020B0700000000000000" pitchFamily="34" charset="-128"/>
                <a:ea typeface="Adobe Fan Heiti Std B" panose="020B0700000000000000" pitchFamily="34" charset="-128"/>
              </a:rPr>
              <a:t>5:9</a:t>
            </a:r>
            <a:r>
              <a:rPr lang="zh-Hant" altLang="en-US" sz="4000" dirty="0">
                <a:solidFill>
                  <a:srgbClr val="005493"/>
                </a:solidFill>
                <a:latin typeface="Adobe Fan Heiti Std B" panose="020B0700000000000000" pitchFamily="34" charset="-128"/>
                <a:ea typeface="Adobe Fan Heiti Std B" panose="020B0700000000000000" pitchFamily="34" charset="-128"/>
              </a:rPr>
              <a:t> </a:t>
            </a:r>
            <a:r>
              <a:rPr lang="ja-JP" altLang="en-US" sz="4000">
                <a:solidFill>
                  <a:srgbClr val="005493"/>
                </a:solidFill>
                <a:latin typeface="Adobe Fan Heiti Std B" panose="020B0700000000000000" pitchFamily="34" charset="-128"/>
                <a:ea typeface="Adobe Fan Heiti Std B" panose="020B0700000000000000" pitchFamily="34" charset="-128"/>
              </a:rPr>
              <a:t>因為</a:t>
            </a:r>
            <a:r>
              <a:rPr lang="ja-JP" altLang="en-US" sz="4000">
                <a:solidFill>
                  <a:srgbClr val="005493"/>
                </a:solidFill>
                <a:highlight>
                  <a:srgbClr val="FFFF00"/>
                </a:highlight>
                <a:latin typeface="Adobe Fan Heiti Std B" panose="020B0700000000000000" pitchFamily="34" charset="-128"/>
                <a:ea typeface="Adobe Fan Heiti Std B" panose="020B0700000000000000" pitchFamily="34" charset="-128"/>
              </a:rPr>
              <a:t>知道</a:t>
            </a:r>
            <a:r>
              <a:rPr lang="ja-JP" altLang="en-US" sz="4000">
                <a:solidFill>
                  <a:srgbClr val="005493"/>
                </a:solidFill>
                <a:latin typeface="Adobe Fan Heiti Std B" panose="020B0700000000000000" pitchFamily="34" charset="-128"/>
                <a:ea typeface="Adobe Fan Heiti Std B" panose="020B0700000000000000" pitchFamily="34" charset="-128"/>
              </a:rPr>
              <a:t>你們在世上的眾弟兄、也是經歷這樣的苦難。</a:t>
            </a:r>
            <a:endParaRPr lang="en-US" altLang="ja-JP" sz="4000" dirty="0">
              <a:solidFill>
                <a:srgbClr val="005493"/>
              </a:solidFill>
              <a:latin typeface="Adobe Fan Heiti Std B" panose="020B0700000000000000" pitchFamily="34" charset="-128"/>
              <a:ea typeface="Adobe Fan Heiti Std B" panose="020B0700000000000000" pitchFamily="34" charset="-128"/>
            </a:endParaRPr>
          </a:p>
          <a:p>
            <a:pPr marL="0" indent="0">
              <a:lnSpc>
                <a:spcPct val="120000"/>
              </a:lnSpc>
              <a:spcBef>
                <a:spcPts val="0"/>
              </a:spcBef>
              <a:buNone/>
            </a:pPr>
            <a:endParaRPr lang="en-US" sz="3300" b="1" i="1" dirty="0">
              <a:solidFill>
                <a:srgbClr val="005493"/>
              </a:solidFill>
              <a:latin typeface="Palatino" pitchFamily="2" charset="77"/>
              <a:ea typeface="Palatino" pitchFamily="2" charset="77"/>
            </a:endParaRPr>
          </a:p>
          <a:p>
            <a:pPr>
              <a:lnSpc>
                <a:spcPct val="120000"/>
              </a:lnSpc>
              <a:spcBef>
                <a:spcPts val="0"/>
              </a:spcBef>
            </a:pPr>
            <a:r>
              <a:rPr lang="en-US" sz="3400" dirty="0">
                <a:solidFill>
                  <a:schemeClr val="tx1"/>
                </a:solidFill>
              </a:rPr>
              <a:t>We will see, know and experience Christ in trials IF we invoke/call upon the Lord as our Helper in trying times.</a:t>
            </a:r>
            <a:r>
              <a:rPr lang="zh-Hant" altLang="en-US" sz="3400" dirty="0">
                <a:solidFill>
                  <a:schemeClr val="tx1"/>
                </a:solidFill>
              </a:rPr>
              <a:t> </a:t>
            </a:r>
            <a:endParaRPr lang="en-US" altLang="zh-Hant" sz="3400" dirty="0">
              <a:solidFill>
                <a:schemeClr val="tx1"/>
              </a:solidFill>
            </a:endParaRPr>
          </a:p>
          <a:p>
            <a:pPr marL="0" indent="0">
              <a:lnSpc>
                <a:spcPct val="120000"/>
              </a:lnSpc>
              <a:spcBef>
                <a:spcPts val="0"/>
              </a:spcBef>
              <a:buNone/>
            </a:pPr>
            <a:r>
              <a:rPr lang="zh-Hant" altLang="en-US" sz="3400" dirty="0">
                <a:solidFill>
                  <a:schemeClr val="tx1"/>
                </a:solidFill>
              </a:rPr>
              <a:t>     </a:t>
            </a:r>
            <a:r>
              <a:rPr lang="ja-JP" altLang="en-US" sz="3400">
                <a:solidFill>
                  <a:schemeClr val="accent6">
                    <a:lumMod val="75000"/>
                  </a:schemeClr>
                </a:solidFill>
              </a:rPr>
              <a:t>如果我們在受試煉時呼籲</a:t>
            </a:r>
            <a:r>
              <a:rPr lang="en-US" altLang="ja-JP" sz="3400" dirty="0">
                <a:solidFill>
                  <a:schemeClr val="accent6">
                    <a:lumMod val="75000"/>
                  </a:schemeClr>
                </a:solidFill>
              </a:rPr>
              <a:t>/</a:t>
            </a:r>
            <a:r>
              <a:rPr lang="ja-JP" altLang="en-US" sz="3400">
                <a:solidFill>
                  <a:schemeClr val="accent6">
                    <a:lumMod val="75000"/>
                  </a:schemeClr>
                </a:solidFill>
              </a:rPr>
              <a:t>求告主作為我們的幫助者</a:t>
            </a:r>
            <a:r>
              <a:rPr lang="zh-Hant" altLang="en-US" sz="3400" dirty="0">
                <a:solidFill>
                  <a:schemeClr val="accent6">
                    <a:lumMod val="75000"/>
                  </a:schemeClr>
                </a:solidFill>
              </a:rPr>
              <a:t>，</a:t>
            </a:r>
            <a:r>
              <a:rPr lang="ja-JP" altLang="en-US" sz="3400">
                <a:solidFill>
                  <a:schemeClr val="accent6">
                    <a:lumMod val="75000"/>
                  </a:schemeClr>
                </a:solidFill>
              </a:rPr>
              <a:t>我們就會在患難中看見</a:t>
            </a:r>
            <a:r>
              <a:rPr lang="zh-Hant" altLang="en-US" sz="3400" dirty="0">
                <a:solidFill>
                  <a:schemeClr val="accent6">
                    <a:lumMod val="75000"/>
                  </a:schemeClr>
                </a:solidFill>
              </a:rPr>
              <a:t>、</a:t>
            </a:r>
            <a:r>
              <a:rPr lang="ja-JP" altLang="en-US" sz="3400">
                <a:solidFill>
                  <a:schemeClr val="accent6">
                    <a:lumMod val="75000"/>
                  </a:schemeClr>
                </a:solidFill>
              </a:rPr>
              <a:t>認識並</a:t>
            </a:r>
            <a:r>
              <a:rPr lang="zh-Hant" altLang="en-US" sz="3400" dirty="0">
                <a:solidFill>
                  <a:schemeClr val="accent6">
                    <a:lumMod val="75000"/>
                  </a:schemeClr>
                </a:solidFill>
              </a:rPr>
              <a:t>   </a:t>
            </a:r>
            <a:r>
              <a:rPr lang="ja-JP" altLang="en-US" sz="3400">
                <a:solidFill>
                  <a:schemeClr val="accent6">
                    <a:lumMod val="75000"/>
                  </a:schemeClr>
                </a:solidFill>
              </a:rPr>
              <a:t>經歷基督。</a:t>
            </a:r>
            <a:endParaRPr lang="en-US" sz="3400" dirty="0">
              <a:solidFill>
                <a:schemeClr val="accent6">
                  <a:lumMod val="75000"/>
                </a:schemeClr>
              </a:solidFill>
            </a:endParaRPr>
          </a:p>
        </p:txBody>
      </p:sp>
    </p:spTree>
    <p:extLst>
      <p:ext uri="{BB962C8B-B14F-4D97-AF65-F5344CB8AC3E}">
        <p14:creationId xmlns:p14="http://schemas.microsoft.com/office/powerpoint/2010/main" val="151089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8213"/>
            <a:ext cx="3424135" cy="5321030"/>
          </a:xfrm>
        </p:spPr>
        <p:txBody>
          <a:bodyPr anchor="t">
            <a:normAutofit fontScale="90000"/>
          </a:bodyPr>
          <a:lstStyle/>
          <a:p>
            <a:r>
              <a:rPr lang="en-US" sz="5300" b="1" dirty="0">
                <a:solidFill>
                  <a:schemeClr val="bg1"/>
                </a:solidFill>
                <a:latin typeface="Times New Roman" panose="02020603050405020304" pitchFamily="18" charset="0"/>
                <a:cs typeface="Times New Roman" panose="02020603050405020304" pitchFamily="18" charset="0"/>
              </a:rPr>
              <a:t>I Peter</a:t>
            </a:r>
            <a:br>
              <a:rPr lang="en-US" b="1" dirty="0">
                <a:solidFill>
                  <a:srgbClr val="002060"/>
                </a:solidFill>
                <a:latin typeface="Times New Roman" panose="02020603050405020304" pitchFamily="18" charset="0"/>
                <a:cs typeface="Times New Roman" panose="02020603050405020304" pitchFamily="18" charset="0"/>
              </a:rPr>
            </a:br>
            <a:r>
              <a:rPr lang="ja-JP" altLang="en-US" sz="4000" b="1">
                <a:solidFill>
                  <a:srgbClr val="002060"/>
                </a:solidFill>
                <a:latin typeface="Songti TC" panose="02010600040101010101" pitchFamily="2" charset="-122"/>
                <a:ea typeface="Songti TC" panose="02010600040101010101" pitchFamily="2" charset="-122"/>
              </a:rPr>
              <a:t>彼得前書</a:t>
            </a:r>
            <a:br>
              <a:rPr lang="en-US" sz="1400" dirty="0">
                <a:solidFill>
                  <a:srgbClr val="002060"/>
                </a:solidFill>
              </a:rPr>
            </a:br>
            <a:br>
              <a:rPr lang="en-US" sz="1400" dirty="0">
                <a:solidFill>
                  <a:srgbClr val="002060"/>
                </a:solidFill>
              </a:rPr>
            </a:br>
            <a:r>
              <a:rPr lang="en-US" sz="2700" b="1" dirty="0">
                <a:solidFill>
                  <a:schemeClr val="bg1"/>
                </a:solidFill>
                <a:latin typeface="Times New Roman" panose="02020603050405020304" pitchFamily="18" charset="0"/>
                <a:cs typeface="Times New Roman" panose="02020603050405020304" pitchFamily="18" charset="0"/>
              </a:rPr>
              <a:t>From Faith Unto Glory</a:t>
            </a:r>
            <a:br>
              <a:rPr lang="en-US" sz="2000" dirty="0">
                <a:solidFill>
                  <a:srgbClr val="002060"/>
                </a:solidFill>
              </a:rPr>
            </a:br>
            <a:r>
              <a:rPr lang="ja-JP" altLang="en-US" sz="2700" b="1">
                <a:solidFill>
                  <a:srgbClr val="002060"/>
                </a:solidFill>
                <a:latin typeface="Songti TC" panose="02010600040101010101" pitchFamily="2" charset="-122"/>
                <a:ea typeface="Songti TC" panose="02010600040101010101" pitchFamily="2" charset="-122"/>
              </a:rPr>
              <a:t>從信心到榮耀</a:t>
            </a:r>
            <a:br>
              <a:rPr lang="en-US" altLang="ja-JP" sz="2700" b="1" dirty="0">
                <a:solidFill>
                  <a:srgbClr val="002060"/>
                </a:solidFill>
                <a:latin typeface="Songti TC" panose="02010600040101010101" pitchFamily="2" charset="-122"/>
                <a:ea typeface="Songti TC" panose="02010600040101010101" pitchFamily="2" charset="-122"/>
              </a:rPr>
            </a:br>
            <a:br>
              <a:rPr lang="en-US" altLang="ja-JP" sz="2700" b="1" dirty="0">
                <a:solidFill>
                  <a:srgbClr val="002060"/>
                </a:solidFill>
                <a:latin typeface="Songti TC" panose="02010600040101010101" pitchFamily="2" charset="-122"/>
                <a:ea typeface="Songti TC" panose="02010600040101010101" pitchFamily="2" charset="-122"/>
              </a:rPr>
            </a:br>
            <a:br>
              <a:rPr lang="en-US" altLang="ja-JP" sz="2400" b="1" dirty="0">
                <a:solidFill>
                  <a:schemeClr val="bg1"/>
                </a:solidFill>
                <a:latin typeface="Songti TC" panose="02010600040101010101" pitchFamily="2" charset="-122"/>
                <a:ea typeface="Songti TC" panose="02010600040101010101" pitchFamily="2" charset="-122"/>
              </a:rPr>
            </a:br>
            <a:br>
              <a:rPr lang="en-US" sz="2000" dirty="0"/>
            </a:br>
            <a:br>
              <a:rPr lang="en-US" sz="2000" dirty="0"/>
            </a:br>
            <a:br>
              <a:rPr lang="en-US" sz="2000" dirty="0"/>
            </a:br>
            <a:br>
              <a:rPr lang="en-US" sz="2000" dirty="0"/>
            </a:br>
            <a:br>
              <a:rPr lang="en-US" sz="2400" dirty="0"/>
            </a:br>
            <a:r>
              <a:rPr lang="en-US" sz="2700" dirty="0">
                <a:solidFill>
                  <a:schemeClr val="bg1"/>
                </a:solidFill>
                <a:latin typeface="Helvetica" pitchFamily="2" charset="0"/>
              </a:rPr>
              <a:t>II. Believing in Christ in Trials </a:t>
            </a:r>
            <a:br>
              <a:rPr lang="en-US" sz="2400" dirty="0">
                <a:solidFill>
                  <a:schemeClr val="bg1"/>
                </a:solidFill>
                <a:latin typeface="Helvetica" pitchFamily="2" charset="0"/>
              </a:rPr>
            </a:br>
            <a:r>
              <a:rPr lang="en-US" altLang="zh-Hant" sz="2700" dirty="0">
                <a:solidFill>
                  <a:schemeClr val="accent6">
                    <a:lumMod val="50000"/>
                  </a:schemeClr>
                </a:solidFill>
                <a:latin typeface="Helvetica" pitchFamily="2" charset="0"/>
              </a:rPr>
              <a:t>2.</a:t>
            </a:r>
            <a:r>
              <a:rPr lang="zh-Hant" altLang="en-US" sz="2700" dirty="0">
                <a:solidFill>
                  <a:schemeClr val="accent6">
                    <a:lumMod val="50000"/>
                  </a:schemeClr>
                </a:solidFill>
                <a:latin typeface="Helvetica" pitchFamily="2" charset="0"/>
              </a:rPr>
              <a:t> </a:t>
            </a:r>
            <a:r>
              <a:rPr lang="ja-JP" altLang="en-US" sz="2700">
                <a:solidFill>
                  <a:schemeClr val="accent6">
                    <a:lumMod val="50000"/>
                  </a:schemeClr>
                </a:solidFill>
                <a:latin typeface="Adobe Fan Heiti Std B" panose="020B0700000000000000" pitchFamily="34" charset="-128"/>
                <a:ea typeface="Adobe Fan Heiti Std B" panose="020B0700000000000000" pitchFamily="34" charset="-128"/>
              </a:rPr>
              <a:t>在試煉中相信基督</a:t>
            </a:r>
            <a:endParaRPr lang="en-US" sz="2700"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3608962" y="252919"/>
            <a:ext cx="8044774" cy="6352162"/>
          </a:xfrm>
        </p:spPr>
        <p:txBody>
          <a:bodyPr anchor="ctr"/>
          <a:lstStyle/>
          <a:p>
            <a:pPr>
              <a:lnSpc>
                <a:spcPct val="100000"/>
              </a:lnSpc>
              <a:spcBef>
                <a:spcPts val="0"/>
              </a:spcBef>
            </a:pPr>
            <a:r>
              <a:rPr lang="en-US" sz="1800" dirty="0">
                <a:solidFill>
                  <a:schemeClr val="tx1"/>
                </a:solidFill>
                <a:latin typeface="Helvetica" pitchFamily="2" charset="0"/>
              </a:rPr>
              <a:t>Trials for proving your faith (1:</a:t>
            </a:r>
            <a:r>
              <a:rPr lang="en-US" altLang="zh-Hant" sz="1800" dirty="0">
                <a:solidFill>
                  <a:schemeClr val="tx1"/>
                </a:solidFill>
                <a:latin typeface="Helvetica" pitchFamily="2" charset="0"/>
              </a:rPr>
              <a:t>8</a:t>
            </a:r>
            <a:r>
              <a:rPr lang="en-US" sz="1800" dirty="0">
                <a:solidFill>
                  <a:schemeClr val="tx1"/>
                </a:solidFill>
                <a:latin typeface="Helvetica" pitchFamily="2" charset="0"/>
              </a:rPr>
              <a:t>)</a:t>
            </a:r>
          </a:p>
          <a:p>
            <a:pPr marL="0" indent="0">
              <a:lnSpc>
                <a:spcPct val="100000"/>
              </a:lnSpc>
              <a:spcBef>
                <a:spcPts val="0"/>
              </a:spcBef>
              <a:buNone/>
            </a:pPr>
            <a:r>
              <a:rPr lang="zh-Hant" altLang="en-US" sz="1800" dirty="0">
                <a:latin typeface="Helvetica" pitchFamily="2" charset="0"/>
              </a:rPr>
              <a:t>   </a:t>
            </a:r>
            <a:r>
              <a:rPr lang="ja-JP" altLang="en-US" sz="1800">
                <a:solidFill>
                  <a:schemeClr val="accent6">
                    <a:lumMod val="75000"/>
                  </a:schemeClr>
                </a:solidFill>
                <a:latin typeface="Helvetica" pitchFamily="2" charset="0"/>
              </a:rPr>
              <a:t>試煉是為了證明你的信心</a:t>
            </a:r>
            <a:r>
              <a:rPr lang="zh-Hant" alt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彼前</a:t>
            </a:r>
            <a:r>
              <a:rPr lang="en-US" altLang="zh-Hant" sz="1800" dirty="0">
                <a:solidFill>
                  <a:schemeClr val="accent6">
                    <a:lumMod val="75000"/>
                  </a:schemeClr>
                </a:solidFill>
                <a:latin typeface="Helvetica" pitchFamily="2" charset="0"/>
              </a:rPr>
              <a:t>1:8)</a:t>
            </a:r>
          </a:p>
          <a:p>
            <a:pPr marL="0" indent="0">
              <a:lnSpc>
                <a:spcPct val="100000"/>
              </a:lnSpc>
              <a:spcBef>
                <a:spcPts val="0"/>
              </a:spcBef>
              <a:buNone/>
            </a:pPr>
            <a:endParaRPr lang="en-US" sz="1800" dirty="0">
              <a:solidFill>
                <a:schemeClr val="accent6">
                  <a:lumMod val="75000"/>
                </a:schemeClr>
              </a:solidFill>
              <a:latin typeface="Helvetica" pitchFamily="2" charset="0"/>
            </a:endParaRPr>
          </a:p>
          <a:p>
            <a:pPr>
              <a:lnSpc>
                <a:spcPct val="100000"/>
              </a:lnSpc>
              <a:spcBef>
                <a:spcPts val="0"/>
              </a:spcBef>
            </a:pPr>
            <a:r>
              <a:rPr lang="en-US" sz="1800" dirty="0">
                <a:solidFill>
                  <a:schemeClr val="tx1"/>
                </a:solidFill>
                <a:latin typeface="Helvetica" pitchFamily="2" charset="0"/>
              </a:rPr>
              <a:t>Receive the end of your faith, the salvation of your souls (1:9)</a:t>
            </a:r>
          </a:p>
          <a:p>
            <a:pPr marL="0" indent="0">
              <a:lnSpc>
                <a:spcPct val="100000"/>
              </a:lnSpc>
              <a:spcBef>
                <a:spcPts val="0"/>
              </a:spcBef>
              <a:buNone/>
            </a:pPr>
            <a:r>
              <a:rPr lang="zh-Hant" altLang="en-US" sz="1800" dirty="0">
                <a:solidFill>
                  <a:schemeClr val="tx1"/>
                </a:solidFill>
                <a:latin typeface="Helvetica" pitchFamily="2" charset="0"/>
              </a:rPr>
              <a:t>   </a:t>
            </a:r>
            <a:r>
              <a:rPr lang="ja-JP" altLang="en-US" sz="1800">
                <a:solidFill>
                  <a:schemeClr val="accent6">
                    <a:lumMod val="75000"/>
                  </a:schemeClr>
                </a:solidFill>
                <a:latin typeface="Helvetica" pitchFamily="2" charset="0"/>
              </a:rPr>
              <a:t>得到信心的結局</a:t>
            </a:r>
            <a:r>
              <a:rPr lang="zh-Hant" alt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就是魂的救恩</a:t>
            </a:r>
            <a:r>
              <a:rPr lang="zh-Hant" alt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彼前</a:t>
            </a:r>
            <a:r>
              <a:rPr lang="en-US" altLang="zh-Hant" sz="1800" dirty="0">
                <a:solidFill>
                  <a:schemeClr val="accent6">
                    <a:lumMod val="75000"/>
                  </a:schemeClr>
                </a:solidFill>
                <a:latin typeface="Helvetica" pitchFamily="2" charset="0"/>
              </a:rPr>
              <a:t>1:9</a:t>
            </a:r>
            <a:r>
              <a:rPr lang="zh-Hant" altLang="en-US" sz="1800" dirty="0">
                <a:solidFill>
                  <a:schemeClr val="accent6">
                    <a:lumMod val="75000"/>
                  </a:schemeClr>
                </a:solidFill>
                <a:latin typeface="Helvetica" pitchFamily="2" charset="0"/>
              </a:rPr>
              <a:t>）</a:t>
            </a:r>
            <a:endParaRPr lang="en-US" altLang="zh-Hant" sz="1800" dirty="0">
              <a:solidFill>
                <a:schemeClr val="accent6">
                  <a:lumMod val="75000"/>
                </a:schemeClr>
              </a:solidFill>
              <a:latin typeface="Helvetica" pitchFamily="2" charset="0"/>
            </a:endParaRPr>
          </a:p>
          <a:p>
            <a:pPr marL="0" indent="0">
              <a:lnSpc>
                <a:spcPct val="100000"/>
              </a:lnSpc>
              <a:spcBef>
                <a:spcPts val="0"/>
              </a:spcBef>
              <a:buNone/>
            </a:pPr>
            <a:endParaRPr lang="en-US" sz="1800" dirty="0">
              <a:solidFill>
                <a:schemeClr val="accent6">
                  <a:lumMod val="75000"/>
                </a:schemeClr>
              </a:solidFill>
              <a:latin typeface="Helvetica" pitchFamily="2" charset="0"/>
            </a:endParaRPr>
          </a:p>
          <a:p>
            <a:pPr>
              <a:lnSpc>
                <a:spcPct val="100000"/>
              </a:lnSpc>
              <a:spcBef>
                <a:spcPts val="0"/>
              </a:spcBef>
            </a:pPr>
            <a:r>
              <a:rPr lang="en-US" sz="1800" dirty="0">
                <a:solidFill>
                  <a:schemeClr val="tx1"/>
                </a:solidFill>
                <a:latin typeface="Helvetica" pitchFamily="2" charset="0"/>
              </a:rPr>
              <a:t>Be holy, purify your souls (1:15,22). </a:t>
            </a:r>
            <a:r>
              <a:rPr lang="en-US" sz="1800" u="sng" dirty="0">
                <a:solidFill>
                  <a:schemeClr val="tx1"/>
                </a:solidFill>
                <a:latin typeface="Helvetica" pitchFamily="2" charset="0"/>
              </a:rPr>
              <a:t>Abstain from flesh</a:t>
            </a:r>
            <a:r>
              <a:rPr lang="en-US" sz="1800" dirty="0">
                <a:solidFill>
                  <a:schemeClr val="tx1"/>
                </a:solidFill>
                <a:latin typeface="Helvetica" pitchFamily="2" charset="0"/>
              </a:rPr>
              <a:t> (2:11)</a:t>
            </a:r>
          </a:p>
          <a:p>
            <a:pPr marL="0" indent="0">
              <a:lnSpc>
                <a:spcPct val="100000"/>
              </a:lnSpc>
              <a:spcBef>
                <a:spcPts val="0"/>
              </a:spcBef>
              <a:buNone/>
            </a:pPr>
            <a:r>
              <a:rPr lang="zh-Hant" altLang="en-US" sz="1800" dirty="0">
                <a:solidFill>
                  <a:schemeClr val="tx1"/>
                </a:solidFill>
                <a:latin typeface="Helvetica" pitchFamily="2" charset="0"/>
              </a:rPr>
              <a:t>   </a:t>
            </a:r>
            <a:r>
              <a:rPr lang="ja-JP" altLang="en-US" sz="1800">
                <a:solidFill>
                  <a:schemeClr val="accent6">
                    <a:lumMod val="75000"/>
                  </a:schemeClr>
                </a:solidFill>
                <a:latin typeface="Helvetica" pitchFamily="2" charset="0"/>
              </a:rPr>
              <a:t>要聖潔</a:t>
            </a:r>
            <a:r>
              <a:rPr lang="zh-Hant" alt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潔淨你的魂</a:t>
            </a:r>
            <a:r>
              <a:rPr lang="zh-Hant" altLang="en-US" sz="1800" dirty="0">
                <a:solidFill>
                  <a:schemeClr val="accent6">
                    <a:lumMod val="75000"/>
                  </a:schemeClr>
                </a:solidFill>
                <a:latin typeface="Helvetica" pitchFamily="2" charset="0"/>
              </a:rPr>
              <a:t> </a:t>
            </a:r>
            <a:r>
              <a:rPr 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彼前</a:t>
            </a:r>
            <a:r>
              <a:rPr lang="en-US" sz="1800" dirty="0">
                <a:solidFill>
                  <a:schemeClr val="accent6">
                    <a:lumMod val="75000"/>
                  </a:schemeClr>
                </a:solidFill>
                <a:latin typeface="Helvetica" pitchFamily="2" charset="0"/>
              </a:rPr>
              <a:t>1:15,22)</a:t>
            </a:r>
            <a:r>
              <a:rPr lang="zh-Hant" altLang="en-US" sz="1800" dirty="0">
                <a:solidFill>
                  <a:schemeClr val="accent6">
                    <a:lumMod val="75000"/>
                  </a:schemeClr>
                </a:solidFill>
                <a:latin typeface="Helvetica" pitchFamily="2" charset="0"/>
              </a:rPr>
              <a:t> 。</a:t>
            </a:r>
            <a:r>
              <a:rPr lang="ja-JP" altLang="en-US" sz="1800">
                <a:solidFill>
                  <a:schemeClr val="accent6">
                    <a:lumMod val="75000"/>
                  </a:schemeClr>
                </a:solidFill>
                <a:latin typeface="Helvetica" pitchFamily="2" charset="0"/>
              </a:rPr>
              <a:t>約束肉體</a:t>
            </a:r>
            <a:r>
              <a:rPr 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彼前</a:t>
            </a:r>
            <a:r>
              <a:rPr lang="en-US" sz="1800" dirty="0">
                <a:solidFill>
                  <a:schemeClr val="accent6">
                    <a:lumMod val="75000"/>
                  </a:schemeClr>
                </a:solidFill>
                <a:latin typeface="Helvetica" pitchFamily="2" charset="0"/>
              </a:rPr>
              <a:t>2:11)</a:t>
            </a:r>
          </a:p>
          <a:p>
            <a:pPr marL="0" indent="0">
              <a:lnSpc>
                <a:spcPct val="100000"/>
              </a:lnSpc>
              <a:spcBef>
                <a:spcPts val="0"/>
              </a:spcBef>
              <a:buNone/>
            </a:pPr>
            <a:endParaRPr lang="en-US" sz="1800" dirty="0">
              <a:solidFill>
                <a:schemeClr val="accent6">
                  <a:lumMod val="75000"/>
                </a:schemeClr>
              </a:solidFill>
              <a:latin typeface="Helvetica" pitchFamily="2" charset="0"/>
            </a:endParaRPr>
          </a:p>
          <a:p>
            <a:pPr>
              <a:lnSpc>
                <a:spcPct val="100000"/>
              </a:lnSpc>
              <a:spcBef>
                <a:spcPts val="0"/>
              </a:spcBef>
            </a:pPr>
            <a:r>
              <a:rPr lang="en-US" sz="1800" dirty="0">
                <a:solidFill>
                  <a:schemeClr val="tx1"/>
                </a:solidFill>
                <a:latin typeface="Helvetica" pitchFamily="2" charset="0"/>
              </a:rPr>
              <a:t>Having purified your souls to unfeigned brotherly love (1:22)</a:t>
            </a:r>
          </a:p>
          <a:p>
            <a:pPr marL="0" indent="0">
              <a:lnSpc>
                <a:spcPct val="100000"/>
              </a:lnSpc>
              <a:spcBef>
                <a:spcPts val="0"/>
              </a:spcBef>
              <a:buNone/>
            </a:pPr>
            <a:r>
              <a:rPr lang="zh-Hant" altLang="en-US" sz="1800" dirty="0">
                <a:solidFill>
                  <a:schemeClr val="accent6">
                    <a:lumMod val="75000"/>
                  </a:schemeClr>
                </a:solidFill>
                <a:latin typeface="Helvetica" pitchFamily="2" charset="0"/>
              </a:rPr>
              <a:t>   </a:t>
            </a:r>
            <a:r>
              <a:rPr lang="ja-JP" altLang="en-US" sz="1800">
                <a:solidFill>
                  <a:schemeClr val="accent6">
                    <a:lumMod val="75000"/>
                  </a:schemeClr>
                </a:solidFill>
                <a:latin typeface="Helvetica" pitchFamily="2" charset="0"/>
              </a:rPr>
              <a:t>你的魂得到了潔淨以至於愛弟兄沒有虛假</a:t>
            </a:r>
            <a:r>
              <a:rPr 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彼前</a:t>
            </a:r>
            <a:r>
              <a:rPr lang="en-US" sz="1800" dirty="0">
                <a:solidFill>
                  <a:schemeClr val="accent6">
                    <a:lumMod val="75000"/>
                  </a:schemeClr>
                </a:solidFill>
                <a:latin typeface="Helvetica" pitchFamily="2" charset="0"/>
              </a:rPr>
              <a:t>1:22)</a:t>
            </a:r>
            <a:r>
              <a:rPr lang="zh-Hant" altLang="en-US" sz="1800" dirty="0">
                <a:solidFill>
                  <a:schemeClr val="accent6">
                    <a:lumMod val="75000"/>
                  </a:schemeClr>
                </a:solidFill>
                <a:latin typeface="Helvetica" pitchFamily="2" charset="0"/>
              </a:rPr>
              <a:t> </a:t>
            </a:r>
            <a:endParaRPr lang="en-US" altLang="zh-Hant" sz="1800" dirty="0">
              <a:solidFill>
                <a:schemeClr val="accent6">
                  <a:lumMod val="75000"/>
                </a:schemeClr>
              </a:solidFill>
              <a:latin typeface="Helvetica" pitchFamily="2" charset="0"/>
            </a:endParaRPr>
          </a:p>
          <a:p>
            <a:pPr marL="0" indent="0">
              <a:lnSpc>
                <a:spcPct val="100000"/>
              </a:lnSpc>
              <a:spcBef>
                <a:spcPts val="0"/>
              </a:spcBef>
              <a:buNone/>
            </a:pPr>
            <a:endParaRPr lang="en-US" sz="1800" dirty="0">
              <a:solidFill>
                <a:schemeClr val="tx1"/>
              </a:solidFill>
              <a:latin typeface="Helvetica" pitchFamily="2" charset="0"/>
            </a:endParaRPr>
          </a:p>
          <a:p>
            <a:pPr>
              <a:lnSpc>
                <a:spcPct val="100000"/>
              </a:lnSpc>
              <a:spcBef>
                <a:spcPts val="0"/>
              </a:spcBef>
            </a:pPr>
            <a:r>
              <a:rPr lang="en-US" sz="1800" dirty="0">
                <a:solidFill>
                  <a:schemeClr val="tx1"/>
                </a:solidFill>
                <a:latin typeface="Helvetica" pitchFamily="2" charset="0"/>
              </a:rPr>
              <a:t>Lay aside hypocrisies and </a:t>
            </a:r>
            <a:r>
              <a:rPr lang="en-US" sz="1800" dirty="0" err="1">
                <a:solidFill>
                  <a:schemeClr val="tx1"/>
                </a:solidFill>
                <a:latin typeface="Helvetica" pitchFamily="2" charset="0"/>
              </a:rPr>
              <a:t>envyings</a:t>
            </a:r>
            <a:r>
              <a:rPr lang="en-US" sz="1800" dirty="0">
                <a:solidFill>
                  <a:schemeClr val="tx1"/>
                </a:solidFill>
                <a:latin typeface="Helvetica" pitchFamily="2" charset="0"/>
              </a:rPr>
              <a:t> (2:1)</a:t>
            </a:r>
          </a:p>
          <a:p>
            <a:pPr marL="0" indent="0">
              <a:lnSpc>
                <a:spcPct val="100000"/>
              </a:lnSpc>
              <a:spcBef>
                <a:spcPts val="0"/>
              </a:spcBef>
              <a:buNone/>
            </a:pPr>
            <a:r>
              <a:rPr lang="zh-Hant" altLang="en-US" sz="1800" dirty="0">
                <a:solidFill>
                  <a:schemeClr val="tx1"/>
                </a:solidFill>
                <a:latin typeface="Helvetica" pitchFamily="2" charset="0"/>
              </a:rPr>
              <a:t>   </a:t>
            </a:r>
            <a:r>
              <a:rPr lang="ja-JP" altLang="en-US" sz="1800">
                <a:solidFill>
                  <a:schemeClr val="accent6">
                    <a:lumMod val="75000"/>
                  </a:schemeClr>
                </a:solidFill>
                <a:latin typeface="Helvetica" pitchFamily="2" charset="0"/>
              </a:rPr>
              <a:t>除去假善及嫉妒</a:t>
            </a:r>
            <a:r>
              <a:rPr 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彼前</a:t>
            </a:r>
            <a:r>
              <a:rPr lang="en-US" altLang="zh-Hant" sz="1800" dirty="0">
                <a:solidFill>
                  <a:schemeClr val="accent6">
                    <a:lumMod val="75000"/>
                  </a:schemeClr>
                </a:solidFill>
                <a:latin typeface="Helvetica" pitchFamily="2" charset="0"/>
              </a:rPr>
              <a:t>2</a:t>
            </a:r>
            <a:r>
              <a:rPr lang="en-US" sz="1800" dirty="0">
                <a:solidFill>
                  <a:schemeClr val="accent6">
                    <a:lumMod val="75000"/>
                  </a:schemeClr>
                </a:solidFill>
                <a:latin typeface="Helvetica" pitchFamily="2" charset="0"/>
              </a:rPr>
              <a:t>:</a:t>
            </a:r>
            <a:r>
              <a:rPr lang="en-US" altLang="zh-Hant" sz="1800" dirty="0">
                <a:solidFill>
                  <a:schemeClr val="accent6">
                    <a:lumMod val="75000"/>
                  </a:schemeClr>
                </a:solidFill>
                <a:latin typeface="Helvetica" pitchFamily="2" charset="0"/>
              </a:rPr>
              <a:t>1</a:t>
            </a:r>
            <a:r>
              <a:rPr lang="en-US" sz="1800" dirty="0">
                <a:solidFill>
                  <a:schemeClr val="accent6">
                    <a:lumMod val="75000"/>
                  </a:schemeClr>
                </a:solidFill>
                <a:latin typeface="Helvetica" pitchFamily="2" charset="0"/>
              </a:rPr>
              <a:t>)</a:t>
            </a:r>
            <a:r>
              <a:rPr lang="zh-Hant" altLang="en-US" sz="1800" dirty="0">
                <a:solidFill>
                  <a:schemeClr val="accent6">
                    <a:lumMod val="75000"/>
                  </a:schemeClr>
                </a:solidFill>
                <a:latin typeface="Helvetica" pitchFamily="2" charset="0"/>
              </a:rPr>
              <a:t> </a:t>
            </a:r>
            <a:endParaRPr lang="en-US" altLang="zh-Hant" sz="1800" dirty="0">
              <a:solidFill>
                <a:schemeClr val="accent6">
                  <a:lumMod val="75000"/>
                </a:schemeClr>
              </a:solidFill>
              <a:latin typeface="Helvetica" pitchFamily="2" charset="0"/>
            </a:endParaRPr>
          </a:p>
          <a:p>
            <a:pPr marL="0" indent="0">
              <a:lnSpc>
                <a:spcPct val="100000"/>
              </a:lnSpc>
              <a:spcBef>
                <a:spcPts val="0"/>
              </a:spcBef>
              <a:buNone/>
            </a:pPr>
            <a:endParaRPr lang="en-US" sz="1800" dirty="0">
              <a:solidFill>
                <a:schemeClr val="accent6">
                  <a:lumMod val="75000"/>
                </a:schemeClr>
              </a:solidFill>
              <a:latin typeface="Helvetica" pitchFamily="2" charset="0"/>
            </a:endParaRPr>
          </a:p>
          <a:p>
            <a:pPr>
              <a:lnSpc>
                <a:spcPct val="100000"/>
              </a:lnSpc>
              <a:spcBef>
                <a:spcPts val="0"/>
              </a:spcBef>
            </a:pPr>
            <a:r>
              <a:rPr lang="en-US" sz="1800" dirty="0">
                <a:solidFill>
                  <a:schemeClr val="tx1"/>
                </a:solidFill>
                <a:latin typeface="Helvetica" pitchFamily="2" charset="0"/>
              </a:rPr>
              <a:t>A kingly priesthood, a holy nation, a people for possession (2:9)</a:t>
            </a:r>
          </a:p>
          <a:p>
            <a:pPr marL="0" indent="0">
              <a:lnSpc>
                <a:spcPct val="100000"/>
              </a:lnSpc>
              <a:spcBef>
                <a:spcPts val="0"/>
              </a:spcBef>
              <a:buNone/>
            </a:pPr>
            <a:r>
              <a:rPr lang="zh-Hant" altLang="en-US" sz="1800" dirty="0">
                <a:solidFill>
                  <a:schemeClr val="accent6">
                    <a:lumMod val="75000"/>
                  </a:schemeClr>
                </a:solidFill>
              </a:rPr>
              <a:t>   </a:t>
            </a:r>
            <a:r>
              <a:rPr lang="ja-JP" altLang="en-US" sz="1800">
                <a:solidFill>
                  <a:schemeClr val="accent6">
                    <a:lumMod val="75000"/>
                  </a:schemeClr>
                </a:solidFill>
              </a:rPr>
              <a:t>是有君尊的祭司</a:t>
            </a:r>
            <a:r>
              <a:rPr lang="zh-Hant" altLang="en-US" sz="1800" dirty="0">
                <a:solidFill>
                  <a:schemeClr val="accent6">
                    <a:lumMod val="75000"/>
                  </a:schemeClr>
                </a:solidFill>
              </a:rPr>
              <a:t>、</a:t>
            </a:r>
            <a:r>
              <a:rPr lang="ja-JP" altLang="en-US" sz="1800">
                <a:solidFill>
                  <a:schemeClr val="accent6">
                    <a:lumMod val="75000"/>
                  </a:schemeClr>
                </a:solidFill>
              </a:rPr>
              <a:t>是聖潔的國度</a:t>
            </a:r>
            <a:r>
              <a:rPr lang="zh-Hant" altLang="en-US" sz="1800" dirty="0">
                <a:solidFill>
                  <a:schemeClr val="accent6">
                    <a:lumMod val="75000"/>
                  </a:schemeClr>
                </a:solidFill>
              </a:rPr>
              <a:t>、</a:t>
            </a:r>
            <a:r>
              <a:rPr lang="ja-JP" altLang="en-US" sz="1800">
                <a:solidFill>
                  <a:schemeClr val="accent6">
                    <a:lumMod val="75000"/>
                  </a:schemeClr>
                </a:solidFill>
              </a:rPr>
              <a:t>是屬　神的子民</a:t>
            </a:r>
            <a:r>
              <a:rPr 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彼前</a:t>
            </a:r>
            <a:r>
              <a:rPr lang="en-US" altLang="zh-Hant" sz="1800" dirty="0">
                <a:solidFill>
                  <a:schemeClr val="accent6">
                    <a:lumMod val="75000"/>
                  </a:schemeClr>
                </a:solidFill>
                <a:latin typeface="Helvetica" pitchFamily="2" charset="0"/>
              </a:rPr>
              <a:t>2</a:t>
            </a:r>
            <a:r>
              <a:rPr lang="en-US" sz="1800" dirty="0">
                <a:solidFill>
                  <a:schemeClr val="accent6">
                    <a:lumMod val="75000"/>
                  </a:schemeClr>
                </a:solidFill>
                <a:latin typeface="Helvetica" pitchFamily="2" charset="0"/>
              </a:rPr>
              <a:t>:</a:t>
            </a:r>
            <a:r>
              <a:rPr lang="en-US" altLang="zh-Hant" sz="1800" dirty="0">
                <a:solidFill>
                  <a:schemeClr val="accent6">
                    <a:lumMod val="75000"/>
                  </a:schemeClr>
                </a:solidFill>
                <a:latin typeface="Helvetica" pitchFamily="2" charset="0"/>
              </a:rPr>
              <a:t>9</a:t>
            </a:r>
            <a:r>
              <a:rPr lang="en-US" sz="1800" dirty="0">
                <a:solidFill>
                  <a:schemeClr val="accent6">
                    <a:lumMod val="75000"/>
                  </a:schemeClr>
                </a:solidFill>
                <a:latin typeface="Helvetica" pitchFamily="2" charset="0"/>
              </a:rPr>
              <a:t>)</a:t>
            </a:r>
            <a:r>
              <a:rPr lang="zh-Hant" altLang="en-US" sz="1800" dirty="0">
                <a:solidFill>
                  <a:schemeClr val="accent6">
                    <a:lumMod val="75000"/>
                  </a:schemeClr>
                </a:solidFill>
                <a:latin typeface="Helvetica" pitchFamily="2" charset="0"/>
              </a:rPr>
              <a:t> </a:t>
            </a:r>
            <a:endParaRPr lang="en-US" altLang="zh-Hant" sz="1800" dirty="0">
              <a:solidFill>
                <a:schemeClr val="accent6">
                  <a:lumMod val="75000"/>
                </a:schemeClr>
              </a:solidFill>
              <a:latin typeface="Helvetica" pitchFamily="2" charset="0"/>
            </a:endParaRPr>
          </a:p>
          <a:p>
            <a:pPr marL="0" indent="0">
              <a:lnSpc>
                <a:spcPct val="100000"/>
              </a:lnSpc>
              <a:spcBef>
                <a:spcPts val="0"/>
              </a:spcBef>
              <a:buNone/>
            </a:pPr>
            <a:endParaRPr lang="en-US" sz="1800" dirty="0">
              <a:solidFill>
                <a:schemeClr val="accent6">
                  <a:lumMod val="75000"/>
                </a:schemeClr>
              </a:solidFill>
              <a:latin typeface="Helvetica" pitchFamily="2" charset="0"/>
            </a:endParaRPr>
          </a:p>
          <a:p>
            <a:pPr>
              <a:lnSpc>
                <a:spcPct val="100000"/>
              </a:lnSpc>
              <a:spcBef>
                <a:spcPts val="0"/>
              </a:spcBef>
            </a:pPr>
            <a:r>
              <a:rPr lang="en-US" sz="1800" dirty="0">
                <a:solidFill>
                  <a:schemeClr val="tx1"/>
                </a:solidFill>
                <a:latin typeface="Helvetica" pitchFamily="2" charset="0"/>
              </a:rPr>
              <a:t>As living stones being built up a spiritual house (2:5)</a:t>
            </a:r>
          </a:p>
          <a:p>
            <a:pPr marL="0" indent="0">
              <a:lnSpc>
                <a:spcPct val="100000"/>
              </a:lnSpc>
              <a:spcBef>
                <a:spcPts val="0"/>
              </a:spcBef>
              <a:buNone/>
            </a:pPr>
            <a:r>
              <a:rPr lang="zh-Hant" altLang="en-US" sz="1800" dirty="0">
                <a:solidFill>
                  <a:schemeClr val="accent6">
                    <a:lumMod val="75000"/>
                  </a:schemeClr>
                </a:solidFill>
              </a:rPr>
              <a:t>    </a:t>
            </a:r>
            <a:r>
              <a:rPr lang="ja-JP" altLang="en-US" sz="1800">
                <a:solidFill>
                  <a:schemeClr val="accent6">
                    <a:lumMod val="75000"/>
                  </a:schemeClr>
                </a:solidFill>
              </a:rPr>
              <a:t>像活石</a:t>
            </a:r>
            <a:r>
              <a:rPr lang="zh-Hant" altLang="en-US" sz="1800" dirty="0">
                <a:solidFill>
                  <a:schemeClr val="accent6">
                    <a:lumMod val="75000"/>
                  </a:schemeClr>
                </a:solidFill>
              </a:rPr>
              <a:t>、</a:t>
            </a:r>
            <a:r>
              <a:rPr lang="ja-JP" altLang="en-US" sz="1800">
                <a:solidFill>
                  <a:schemeClr val="accent6">
                    <a:lumMod val="75000"/>
                  </a:schemeClr>
                </a:solidFill>
              </a:rPr>
              <a:t>被建造成為靈宮</a:t>
            </a:r>
            <a:r>
              <a:rPr lang="en-US" sz="1800" dirty="0">
                <a:solidFill>
                  <a:schemeClr val="accent6">
                    <a:lumMod val="75000"/>
                  </a:schemeClr>
                </a:solidFill>
                <a:latin typeface="Helvetica" pitchFamily="2" charset="0"/>
              </a:rPr>
              <a:t>(</a:t>
            </a:r>
            <a:r>
              <a:rPr lang="ja-JP" altLang="en-US" sz="1800">
                <a:solidFill>
                  <a:schemeClr val="accent6">
                    <a:lumMod val="75000"/>
                  </a:schemeClr>
                </a:solidFill>
                <a:latin typeface="Helvetica" pitchFamily="2" charset="0"/>
              </a:rPr>
              <a:t>彼前</a:t>
            </a:r>
            <a:r>
              <a:rPr lang="en-US" altLang="zh-Hant" sz="1800" dirty="0">
                <a:solidFill>
                  <a:schemeClr val="accent6">
                    <a:lumMod val="75000"/>
                  </a:schemeClr>
                </a:solidFill>
                <a:latin typeface="Helvetica" pitchFamily="2" charset="0"/>
              </a:rPr>
              <a:t>2</a:t>
            </a:r>
            <a:r>
              <a:rPr lang="en-US" sz="1800" dirty="0">
                <a:solidFill>
                  <a:schemeClr val="accent6">
                    <a:lumMod val="75000"/>
                  </a:schemeClr>
                </a:solidFill>
                <a:latin typeface="Helvetica" pitchFamily="2" charset="0"/>
              </a:rPr>
              <a:t>:</a:t>
            </a:r>
            <a:r>
              <a:rPr lang="en-US" altLang="zh-Hant" sz="1800" dirty="0">
                <a:solidFill>
                  <a:schemeClr val="accent6">
                    <a:lumMod val="75000"/>
                  </a:schemeClr>
                </a:solidFill>
                <a:latin typeface="Helvetica" pitchFamily="2" charset="0"/>
              </a:rPr>
              <a:t>5</a:t>
            </a:r>
            <a:r>
              <a:rPr lang="en-US" sz="1800" dirty="0">
                <a:solidFill>
                  <a:schemeClr val="accent6">
                    <a:lumMod val="75000"/>
                  </a:schemeClr>
                </a:solidFill>
                <a:latin typeface="Helvetica" pitchFamily="2" charset="0"/>
              </a:rPr>
              <a:t>)</a:t>
            </a:r>
            <a:r>
              <a:rPr lang="zh-Hant" altLang="en-US" sz="1800" dirty="0">
                <a:solidFill>
                  <a:schemeClr val="accent6">
                    <a:lumMod val="75000"/>
                  </a:schemeClr>
                </a:solidFill>
                <a:latin typeface="Helvetica" pitchFamily="2" charset="0"/>
              </a:rPr>
              <a:t> </a:t>
            </a:r>
            <a:endParaRPr lang="en-US" sz="1800" dirty="0">
              <a:solidFill>
                <a:schemeClr val="accent6">
                  <a:lumMod val="75000"/>
                </a:schemeClr>
              </a:solidFill>
              <a:latin typeface="Helvetica" pitchFamily="2" charset="0"/>
            </a:endParaRPr>
          </a:p>
          <a:p>
            <a:endParaRPr lang="en-US" dirty="0"/>
          </a:p>
        </p:txBody>
      </p:sp>
    </p:spTree>
    <p:extLst>
      <p:ext uri="{BB962C8B-B14F-4D97-AF65-F5344CB8AC3E}">
        <p14:creationId xmlns:p14="http://schemas.microsoft.com/office/powerpoint/2010/main" val="98265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9031"/>
            <a:ext cx="3424136" cy="5350212"/>
          </a:xfrm>
        </p:spPr>
        <p:txBody>
          <a:bodyPr anchor="t">
            <a:normAutofit/>
          </a:bodyPr>
          <a:lstStyle/>
          <a:p>
            <a:r>
              <a:rPr lang="en-US" sz="4800" b="1" dirty="0">
                <a:solidFill>
                  <a:schemeClr val="bg1"/>
                </a:solidFill>
                <a:latin typeface="Times New Roman" panose="02020603050405020304" pitchFamily="18" charset="0"/>
                <a:cs typeface="Times New Roman" panose="02020603050405020304" pitchFamily="18" charset="0"/>
              </a:rPr>
              <a:t>I Peter</a:t>
            </a:r>
            <a:br>
              <a:rPr lang="en-US" sz="2000" b="1" dirty="0">
                <a:solidFill>
                  <a:srgbClr val="002060"/>
                </a:solidFill>
                <a:latin typeface="Times New Roman" panose="02020603050405020304" pitchFamily="18" charset="0"/>
                <a:cs typeface="Times New Roman" panose="02020603050405020304" pitchFamily="18" charset="0"/>
              </a:rPr>
            </a:br>
            <a:r>
              <a:rPr lang="ja-JP" altLang="en-US" b="1">
                <a:solidFill>
                  <a:srgbClr val="002060"/>
                </a:solidFill>
                <a:latin typeface="Songti TC" panose="02010600040101010101" pitchFamily="2" charset="-122"/>
                <a:ea typeface="Songti TC" panose="02010600040101010101" pitchFamily="2" charset="-122"/>
              </a:rPr>
              <a:t>彼得前書</a:t>
            </a:r>
            <a:br>
              <a:rPr lang="en-US" sz="1200" dirty="0">
                <a:solidFill>
                  <a:srgbClr val="002060"/>
                </a:solidFill>
              </a:rPr>
            </a:br>
            <a:br>
              <a:rPr lang="en-US" sz="1200" dirty="0">
                <a:solidFill>
                  <a:srgbClr val="002060"/>
                </a:solidFill>
              </a:rPr>
            </a:br>
            <a:r>
              <a:rPr lang="en-US" sz="2400" b="1" dirty="0">
                <a:solidFill>
                  <a:schemeClr val="bg1"/>
                </a:solidFill>
                <a:latin typeface="Times New Roman" panose="02020603050405020304" pitchFamily="18" charset="0"/>
                <a:cs typeface="Times New Roman" panose="02020603050405020304" pitchFamily="18" charset="0"/>
              </a:rPr>
              <a:t>From Faith Unto Glory</a:t>
            </a:r>
            <a:br>
              <a:rPr lang="en-US" sz="1800" dirty="0">
                <a:solidFill>
                  <a:srgbClr val="002060"/>
                </a:solidFill>
              </a:rPr>
            </a:br>
            <a:r>
              <a:rPr lang="ja-JP" altLang="en-US" sz="2400" b="1">
                <a:solidFill>
                  <a:srgbClr val="002060"/>
                </a:solidFill>
                <a:latin typeface="Songti TC" panose="02010600040101010101" pitchFamily="2" charset="-122"/>
                <a:ea typeface="Songti TC" panose="02010600040101010101" pitchFamily="2" charset="-122"/>
              </a:rPr>
              <a:t>從信心到榮耀</a:t>
            </a:r>
            <a:br>
              <a:rPr lang="en-US" altLang="ja-JP" sz="2000" b="1" dirty="0">
                <a:solidFill>
                  <a:srgbClr val="002060"/>
                </a:solidFill>
                <a:latin typeface="Songti TC" panose="02010600040101010101" pitchFamily="2" charset="-122"/>
                <a:ea typeface="Songti TC" panose="02010600040101010101" pitchFamily="2" charset="-122"/>
              </a:rPr>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200" dirty="0">
                <a:latin typeface="Helvetica" pitchFamily="2" charset="0"/>
              </a:rPr>
              <a:t>III. Suffering for the Christ</a:t>
            </a:r>
            <a:br>
              <a:rPr lang="en-US" sz="2200" dirty="0">
                <a:latin typeface="Helvetica" pitchFamily="2" charset="0"/>
              </a:rPr>
            </a:br>
            <a:r>
              <a:rPr lang="en-US" altLang="zh-Hant" sz="2200" dirty="0">
                <a:solidFill>
                  <a:schemeClr val="accent6">
                    <a:lumMod val="50000"/>
                  </a:schemeClr>
                </a:solidFill>
                <a:latin typeface="Helvetica" pitchFamily="2" charset="0"/>
              </a:rPr>
              <a:t>3.</a:t>
            </a:r>
            <a:r>
              <a:rPr lang="zh-Hant" altLang="en-US" sz="2200" dirty="0">
                <a:solidFill>
                  <a:schemeClr val="accent6">
                    <a:lumMod val="50000"/>
                  </a:schemeClr>
                </a:solidFill>
                <a:latin typeface="Helvetica" pitchFamily="2" charset="0"/>
              </a:rPr>
              <a:t> </a:t>
            </a:r>
            <a:r>
              <a:rPr lang="ja-JP" altLang="en-US" sz="2400">
                <a:solidFill>
                  <a:schemeClr val="accent6">
                    <a:lumMod val="50000"/>
                  </a:schemeClr>
                </a:solidFill>
                <a:latin typeface="Adobe Fan Heiti Std B" panose="020B0700000000000000" pitchFamily="34" charset="-128"/>
                <a:ea typeface="Adobe Fan Heiti Std B" panose="020B0700000000000000" pitchFamily="34" charset="-128"/>
              </a:rPr>
              <a:t>為基督受苦</a:t>
            </a:r>
            <a:endParaRPr lang="en-US" sz="2400"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3501957" y="864107"/>
            <a:ext cx="8297693" cy="5565875"/>
          </a:xfrm>
        </p:spPr>
        <p:txBody>
          <a:bodyPr anchor="ctr">
            <a:normAutofit/>
          </a:bodyPr>
          <a:lstStyle/>
          <a:p>
            <a:pPr>
              <a:lnSpc>
                <a:spcPct val="100000"/>
              </a:lnSpc>
              <a:spcBef>
                <a:spcPts val="0"/>
              </a:spcBef>
            </a:pPr>
            <a:r>
              <a:rPr lang="en-US" dirty="0">
                <a:latin typeface="Helvetica" pitchFamily="2" charset="0"/>
              </a:rPr>
              <a:t>Called to suffer for Christ (2:21-24)</a:t>
            </a:r>
          </a:p>
          <a:p>
            <a:pPr marL="0" indent="0">
              <a:lnSpc>
                <a:spcPct val="100000"/>
              </a:lnSpc>
              <a:spcBef>
                <a:spcPts val="0"/>
              </a:spcBef>
              <a:buNone/>
            </a:pPr>
            <a:r>
              <a:rPr lang="zh-Hant" altLang="en-US" dirty="0">
                <a:latin typeface="Helvetica" pitchFamily="2" charset="0"/>
              </a:rPr>
              <a:t>   </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蒙召乃是為了基督而受苦</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rPr>
              <a:t>2:21-24</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endPar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marL="0" indent="0">
              <a:lnSpc>
                <a:spcPct val="100000"/>
              </a:lnSpc>
              <a:spcBef>
                <a:spcPts val="0"/>
              </a:spcBef>
              <a:buNone/>
            </a:pPr>
            <a:endPar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a:lnSpc>
                <a:spcPct val="100000"/>
              </a:lnSpc>
              <a:spcBef>
                <a:spcPts val="0"/>
              </a:spcBef>
            </a:pPr>
            <a:r>
              <a:rPr lang="en-US" dirty="0">
                <a:latin typeface="Helvetica" pitchFamily="2" charset="0"/>
              </a:rPr>
              <a:t>Endure grief, suffering unjustly (</a:t>
            </a:r>
            <a:r>
              <a:rPr lang="en-US" altLang="zh-Hant" dirty="0">
                <a:latin typeface="Helvetica" pitchFamily="2" charset="0"/>
              </a:rPr>
              <a:t>2</a:t>
            </a:r>
            <a:r>
              <a:rPr lang="en-US" dirty="0">
                <a:latin typeface="Helvetica" pitchFamily="2" charset="0"/>
              </a:rPr>
              <a:t>:</a:t>
            </a:r>
            <a:r>
              <a:rPr lang="zh-Hant" altLang="en-US" dirty="0">
                <a:latin typeface="Helvetica" pitchFamily="2" charset="0"/>
              </a:rPr>
              <a:t> </a:t>
            </a:r>
            <a:r>
              <a:rPr lang="en-US" altLang="zh-Hant" dirty="0">
                <a:latin typeface="Helvetica" pitchFamily="2" charset="0"/>
              </a:rPr>
              <a:t>1</a:t>
            </a:r>
            <a:r>
              <a:rPr lang="en-US" dirty="0">
                <a:latin typeface="Helvetica" pitchFamily="2" charset="0"/>
              </a:rPr>
              <a:t>9)</a:t>
            </a:r>
          </a:p>
          <a:p>
            <a:pPr marL="0" indent="0">
              <a:lnSpc>
                <a:spcPct val="100000"/>
              </a:lnSpc>
              <a:spcBef>
                <a:spcPts val="0"/>
              </a:spcBef>
              <a:buNone/>
            </a:pPr>
            <a:r>
              <a:rPr lang="zh-Hant" altLang="en-US" dirty="0">
                <a:latin typeface="Helvetica" pitchFamily="2" charset="0"/>
              </a:rPr>
              <a:t>   </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忍受悲傷</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經歷不公平的苦難</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rPr>
              <a:t>2:19</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endPar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marL="0" indent="0">
              <a:lnSpc>
                <a:spcPct val="100000"/>
              </a:lnSpc>
              <a:spcBef>
                <a:spcPts val="0"/>
              </a:spcBef>
              <a:buNone/>
            </a:pPr>
            <a:endParaRPr lang="en-US" dirty="0">
              <a:latin typeface="Helvetica" pitchFamily="2" charset="0"/>
            </a:endParaRPr>
          </a:p>
          <a:p>
            <a:pPr>
              <a:lnSpc>
                <a:spcPct val="100000"/>
              </a:lnSpc>
              <a:spcBef>
                <a:spcPts val="0"/>
              </a:spcBef>
            </a:pPr>
            <a:r>
              <a:rPr lang="en-US" dirty="0">
                <a:latin typeface="Helvetica" pitchFamily="2" charset="0"/>
              </a:rPr>
              <a:t>Likewise in our relationships (3:1-14), suffer doing good (2:20)</a:t>
            </a:r>
          </a:p>
          <a:p>
            <a:pPr marL="0" indent="0">
              <a:lnSpc>
                <a:spcPct val="100000"/>
              </a:lnSpc>
              <a:spcBef>
                <a:spcPts val="0"/>
              </a:spcBef>
              <a:buNone/>
            </a:pP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我們與人的關係也是如此</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rPr>
              <a:t>3:1-14</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因行善而受苦</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rPr>
              <a:t>2:20</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endPar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marL="0" indent="0">
              <a:lnSpc>
                <a:spcPct val="100000"/>
              </a:lnSpc>
              <a:spcBef>
                <a:spcPts val="0"/>
              </a:spcBef>
              <a:buNone/>
            </a:pPr>
            <a:endParaRPr lang="en-US" altLang="zh-Hant" dirty="0">
              <a:solidFill>
                <a:schemeClr val="accent6">
                  <a:lumMod val="50000"/>
                </a:schemeClr>
              </a:solidFill>
              <a:latin typeface="Adobe Fan Heiti Std B" panose="020B0700000000000000" pitchFamily="34" charset="-128"/>
              <a:ea typeface="Adobe Fan Heiti Std B" panose="020B0700000000000000" pitchFamily="34" charset="-128"/>
            </a:endParaRPr>
          </a:p>
          <a:p>
            <a:pPr>
              <a:lnSpc>
                <a:spcPct val="100000"/>
              </a:lnSpc>
              <a:spcBef>
                <a:spcPts val="0"/>
              </a:spcBef>
            </a:pPr>
            <a:r>
              <a:rPr lang="en-US" dirty="0">
                <a:latin typeface="Helvetica" pitchFamily="2" charset="0"/>
              </a:rPr>
              <a:t>As a witness (martyr) of the sufferings of the Christ and partaker of the glory to be revealed (5:1)</a:t>
            </a:r>
          </a:p>
          <a:p>
            <a:pPr marL="0" indent="0">
              <a:lnSpc>
                <a:spcPct val="100000"/>
              </a:lnSpc>
              <a:spcBef>
                <a:spcPts val="0"/>
              </a:spcBef>
              <a:buNone/>
            </a:pP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作基督受苦的見證人</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殉道者</a:t>
            </a:r>
            <a:r>
              <a:rPr lang="zh-Hant" altLang="en-US" sz="180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並有份於將要顯現的榮耀</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rPr>
              <a:t>5:1</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endPar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marL="0" indent="0">
              <a:lnSpc>
                <a:spcPct val="100000"/>
              </a:lnSpc>
              <a:spcBef>
                <a:spcPts val="0"/>
              </a:spcBef>
              <a:buNone/>
            </a:pPr>
            <a:endParaRPr lang="en-US" altLang="zh-Hant" dirty="0">
              <a:solidFill>
                <a:schemeClr val="accent6">
                  <a:lumMod val="50000"/>
                </a:schemeClr>
              </a:solidFill>
              <a:latin typeface="Adobe Fan Heiti Std B" panose="020B0700000000000000" pitchFamily="34" charset="-128"/>
              <a:ea typeface="Adobe Fan Heiti Std B" panose="020B0700000000000000" pitchFamily="34" charset="-128"/>
            </a:endParaRPr>
          </a:p>
          <a:p>
            <a:pPr>
              <a:lnSpc>
                <a:spcPct val="100000"/>
              </a:lnSpc>
              <a:spcBef>
                <a:spcPts val="0"/>
              </a:spcBef>
            </a:pPr>
            <a:r>
              <a:rPr lang="en-US" dirty="0">
                <a:latin typeface="Helvetica" pitchFamily="2" charset="0"/>
              </a:rPr>
              <a:t>Sanctify Christ in your hearts (3:15)</a:t>
            </a:r>
          </a:p>
          <a:p>
            <a:pPr marL="0" indent="0">
              <a:lnSpc>
                <a:spcPct val="100000"/>
              </a:lnSpc>
              <a:spcBef>
                <a:spcPts val="0"/>
              </a:spcBef>
              <a:buNone/>
            </a:pPr>
            <a:r>
              <a:rPr lang="zh-Hant" altLang="en-US"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心裡尊主基督為聖</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18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altLang="zh-Hant" sz="1800" dirty="0">
                <a:solidFill>
                  <a:schemeClr val="accent6">
                    <a:lumMod val="50000"/>
                  </a:schemeClr>
                </a:solidFill>
                <a:latin typeface="Adobe Fan Heiti Std B" panose="020B0700000000000000" pitchFamily="34" charset="-128"/>
                <a:ea typeface="Adobe Fan Heiti Std B" panose="020B0700000000000000" pitchFamily="34" charset="-128"/>
              </a:rPr>
              <a:t>3:15</a:t>
            </a:r>
            <a:r>
              <a:rPr lang="zh-Hant" altLang="en-US" sz="1800" dirty="0">
                <a:solidFill>
                  <a:schemeClr val="accent6">
                    <a:lumMod val="50000"/>
                  </a:schemeClr>
                </a:solidFill>
                <a:latin typeface="Adobe Fan Heiti Std B" panose="020B0700000000000000" pitchFamily="34" charset="-128"/>
                <a:ea typeface="Adobe Fan Heiti Std B" panose="020B0700000000000000" pitchFamily="34" charset="-128"/>
              </a:rPr>
              <a:t>）</a:t>
            </a:r>
            <a:endParaRPr lang="en-US" sz="1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a:lnSpc>
                <a:spcPct val="100000"/>
              </a:lnSpc>
            </a:pPr>
            <a:endParaRPr lang="en-US" dirty="0">
              <a:latin typeface="Helvetica" pitchFamily="2" charset="0"/>
            </a:endParaRPr>
          </a:p>
          <a:p>
            <a:pPr marL="0" indent="0">
              <a:buNone/>
            </a:pPr>
            <a:endParaRPr lang="en-US" dirty="0"/>
          </a:p>
        </p:txBody>
      </p:sp>
    </p:spTree>
    <p:extLst>
      <p:ext uri="{BB962C8B-B14F-4D97-AF65-F5344CB8AC3E}">
        <p14:creationId xmlns:p14="http://schemas.microsoft.com/office/powerpoint/2010/main" val="391296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8485"/>
            <a:ext cx="3414409" cy="5301575"/>
          </a:xfrm>
        </p:spPr>
        <p:txBody>
          <a:bodyPr anchor="t">
            <a:normAutofit/>
          </a:bodyPr>
          <a:lstStyle/>
          <a:p>
            <a:r>
              <a:rPr lang="en-US" sz="4800" b="1" dirty="0">
                <a:solidFill>
                  <a:schemeClr val="bg1"/>
                </a:solidFill>
                <a:latin typeface="Times New Roman" panose="02020603050405020304" pitchFamily="18" charset="0"/>
                <a:cs typeface="Times New Roman" panose="02020603050405020304" pitchFamily="18" charset="0"/>
              </a:rPr>
              <a:t>I Peter</a:t>
            </a:r>
            <a:br>
              <a:rPr lang="en-US" sz="1800" b="1" dirty="0">
                <a:solidFill>
                  <a:srgbClr val="002060"/>
                </a:solidFill>
                <a:latin typeface="Times New Roman" panose="02020603050405020304" pitchFamily="18" charset="0"/>
                <a:cs typeface="Times New Roman" panose="02020603050405020304" pitchFamily="18" charset="0"/>
              </a:rPr>
            </a:br>
            <a:r>
              <a:rPr lang="ja-JP" altLang="en-US" b="1">
                <a:solidFill>
                  <a:srgbClr val="002060"/>
                </a:solidFill>
                <a:latin typeface="Songti TC" panose="02010600040101010101" pitchFamily="2" charset="-122"/>
                <a:ea typeface="Songti TC" panose="02010600040101010101" pitchFamily="2" charset="-122"/>
              </a:rPr>
              <a:t>彼得前書</a:t>
            </a:r>
            <a:br>
              <a:rPr lang="en-US" sz="1100" dirty="0">
                <a:solidFill>
                  <a:srgbClr val="002060"/>
                </a:solidFill>
              </a:rPr>
            </a:br>
            <a:br>
              <a:rPr lang="en-US" sz="1100" dirty="0">
                <a:solidFill>
                  <a:srgbClr val="002060"/>
                </a:solidFill>
              </a:rPr>
            </a:br>
            <a:r>
              <a:rPr lang="en-US" sz="2400" b="1" dirty="0">
                <a:solidFill>
                  <a:schemeClr val="bg1"/>
                </a:solidFill>
                <a:latin typeface="Times New Roman" panose="02020603050405020304" pitchFamily="18" charset="0"/>
                <a:cs typeface="Times New Roman" panose="02020603050405020304" pitchFamily="18" charset="0"/>
              </a:rPr>
              <a:t>From Faith Unto Glory</a:t>
            </a:r>
            <a:br>
              <a:rPr lang="en-US" sz="1600" dirty="0">
                <a:solidFill>
                  <a:srgbClr val="002060"/>
                </a:solidFill>
              </a:rPr>
            </a:br>
            <a:r>
              <a:rPr lang="ja-JP" altLang="en-US" sz="2400" b="1">
                <a:solidFill>
                  <a:srgbClr val="002060"/>
                </a:solidFill>
                <a:latin typeface="Songti TC" panose="02010600040101010101" pitchFamily="2" charset="-122"/>
                <a:ea typeface="Songti TC" panose="02010600040101010101" pitchFamily="2" charset="-122"/>
              </a:rPr>
              <a:t>從信心到榮耀</a:t>
            </a:r>
            <a:br>
              <a:rPr lang="en-US" altLang="ja-JP" sz="1800" b="1" dirty="0">
                <a:solidFill>
                  <a:srgbClr val="002060"/>
                </a:solidFill>
                <a:latin typeface="Songti TC" panose="02010600040101010101" pitchFamily="2" charset="-122"/>
                <a:ea typeface="Songti TC" panose="02010600040101010101" pitchFamily="2" charset="-122"/>
              </a:rPr>
            </a:br>
            <a:br>
              <a:rPr lang="en-US" altLang="ja-JP" sz="1800" b="1" dirty="0">
                <a:solidFill>
                  <a:srgbClr val="002060"/>
                </a:solidFill>
                <a:latin typeface="Songti TC" panose="02010600040101010101" pitchFamily="2" charset="-122"/>
                <a:ea typeface="Songti TC" panose="02010600040101010101" pitchFamily="2" charset="-122"/>
              </a:rPr>
            </a:br>
            <a:br>
              <a:rPr lang="en-US" altLang="ja-JP" sz="1800" b="1" dirty="0">
                <a:solidFill>
                  <a:srgbClr val="002060"/>
                </a:solidFill>
                <a:latin typeface="Songti TC" panose="02010600040101010101" pitchFamily="2" charset="-122"/>
                <a:ea typeface="Songti TC" panose="02010600040101010101" pitchFamily="2" charset="-122"/>
              </a:rPr>
            </a:br>
            <a:br>
              <a:rPr lang="en-US" altLang="ja-JP" sz="1800" b="1" dirty="0">
                <a:solidFill>
                  <a:srgbClr val="002060"/>
                </a:solidFill>
                <a:latin typeface="Songti TC" panose="02010600040101010101" pitchFamily="2" charset="-122"/>
                <a:ea typeface="Songti TC" panose="02010600040101010101" pitchFamily="2" charset="-122"/>
              </a:rPr>
            </a:br>
            <a:br>
              <a:rPr lang="en-US" altLang="ja-JP" sz="1800" b="1" dirty="0">
                <a:solidFill>
                  <a:srgbClr val="002060"/>
                </a:solidFill>
                <a:latin typeface="Songti TC" panose="02010600040101010101" pitchFamily="2" charset="-122"/>
                <a:ea typeface="Songti TC" panose="02010600040101010101" pitchFamily="2" charset="-122"/>
              </a:rPr>
            </a:br>
            <a:br>
              <a:rPr lang="en-US" altLang="ja-JP" sz="1800" b="1" dirty="0">
                <a:solidFill>
                  <a:srgbClr val="002060"/>
                </a:solidFill>
                <a:latin typeface="Songti TC" panose="02010600040101010101" pitchFamily="2" charset="-122"/>
                <a:ea typeface="Songti TC" panose="02010600040101010101" pitchFamily="2" charset="-122"/>
              </a:rPr>
            </a:br>
            <a:br>
              <a:rPr lang="en-US" altLang="ja-JP" sz="1800" b="1" dirty="0">
                <a:solidFill>
                  <a:srgbClr val="002060"/>
                </a:solidFill>
                <a:latin typeface="Songti TC" panose="02010600040101010101" pitchFamily="2" charset="-122"/>
                <a:ea typeface="Songti TC" panose="02010600040101010101" pitchFamily="2" charset="-122"/>
              </a:rPr>
            </a:br>
            <a:br>
              <a:rPr lang="en-US" altLang="ja-JP" sz="1800" b="1" dirty="0">
                <a:solidFill>
                  <a:srgbClr val="002060"/>
                </a:solidFill>
                <a:latin typeface="Songti TC" panose="02010600040101010101" pitchFamily="2" charset="-122"/>
                <a:ea typeface="Songti TC" panose="02010600040101010101" pitchFamily="2" charset="-122"/>
              </a:rPr>
            </a:br>
            <a:br>
              <a:rPr lang="en-US" altLang="ja-JP" sz="1800" b="1" dirty="0">
                <a:solidFill>
                  <a:srgbClr val="002060"/>
                </a:solidFill>
                <a:latin typeface="Songti TC" panose="02010600040101010101" pitchFamily="2" charset="-122"/>
                <a:ea typeface="Songti TC" panose="02010600040101010101" pitchFamily="2" charset="-122"/>
              </a:rPr>
            </a:br>
            <a:br>
              <a:rPr lang="en-US" sz="2000" dirty="0"/>
            </a:br>
            <a:r>
              <a:rPr lang="en-US" sz="2200" dirty="0">
                <a:latin typeface="Helvetica" pitchFamily="2" charset="0"/>
              </a:rPr>
              <a:t>IV. Receiving Inheritance</a:t>
            </a:r>
            <a:br>
              <a:rPr lang="en-US" sz="2200" dirty="0">
                <a:latin typeface="Helvetica" pitchFamily="2" charset="0"/>
              </a:rPr>
            </a:br>
            <a:r>
              <a:rPr lang="en-US" altLang="ja-JP" sz="24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en-US" altLang="zh-Hant" sz="2400" dirty="0">
                <a:solidFill>
                  <a:schemeClr val="accent6">
                    <a:lumMod val="50000"/>
                  </a:schemeClr>
                </a:solidFill>
                <a:latin typeface="Adobe Fan Heiti Std B" panose="020B0700000000000000" pitchFamily="34" charset="-128"/>
                <a:ea typeface="Adobe Fan Heiti Std B" panose="020B0700000000000000" pitchFamily="34" charset="-128"/>
              </a:rPr>
              <a:t>4.</a:t>
            </a:r>
            <a:r>
              <a:rPr lang="zh-Hant" altLang="en-US" sz="24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2400">
                <a:solidFill>
                  <a:schemeClr val="accent6">
                    <a:lumMod val="50000"/>
                  </a:schemeClr>
                </a:solidFill>
                <a:latin typeface="Adobe Fan Heiti Std B" panose="020B0700000000000000" pitchFamily="34" charset="-128"/>
                <a:ea typeface="Adobe Fan Heiti Std B" panose="020B0700000000000000" pitchFamily="34" charset="-128"/>
              </a:rPr>
              <a:t>承受產業</a:t>
            </a:r>
            <a:br>
              <a:rPr lang="en-US" sz="2200" dirty="0">
                <a:latin typeface="Helvetica" pitchFamily="2" charset="0"/>
              </a:rPr>
            </a:br>
            <a:endParaRPr lang="en-US" sz="2200" dirty="0">
              <a:latin typeface="Helvetica" pitchFamily="2" charset="0"/>
            </a:endParaRPr>
          </a:p>
        </p:txBody>
      </p:sp>
      <p:sp>
        <p:nvSpPr>
          <p:cNvPr id="3" name="Content Placeholder 2"/>
          <p:cNvSpPr>
            <a:spLocks noGrp="1"/>
          </p:cNvSpPr>
          <p:nvPr>
            <p:ph idx="1"/>
          </p:nvPr>
        </p:nvSpPr>
        <p:spPr>
          <a:xfrm>
            <a:off x="3414409" y="564205"/>
            <a:ext cx="7799241" cy="6147880"/>
          </a:xfrm>
        </p:spPr>
        <p:txBody>
          <a:bodyPr anchor="t">
            <a:normAutofit fontScale="40000" lnSpcReduction="20000"/>
          </a:bodyPr>
          <a:lstStyle/>
          <a:p>
            <a:pPr>
              <a:lnSpc>
                <a:spcPct val="150000"/>
              </a:lnSpc>
              <a:spcBef>
                <a:spcPts val="0"/>
              </a:spcBef>
            </a:pPr>
            <a:r>
              <a:rPr lang="en-US" sz="4500" dirty="0">
                <a:solidFill>
                  <a:schemeClr val="tx2">
                    <a:lumMod val="75000"/>
                  </a:schemeClr>
                </a:solidFill>
                <a:latin typeface="Helvetica" pitchFamily="2" charset="0"/>
              </a:rPr>
              <a:t>Incorruptible, undefiled and unfading inheritance (1:3-5)</a:t>
            </a:r>
          </a:p>
          <a:p>
            <a:pPr marL="0" indent="0">
              <a:lnSpc>
                <a:spcPct val="150000"/>
              </a:lnSpc>
              <a:spcBef>
                <a:spcPts val="0"/>
              </a:spcBef>
              <a:buNone/>
            </a:pPr>
            <a:r>
              <a:rPr lang="zh-Hant" altLang="en-US" sz="4500" dirty="0"/>
              <a:t>     </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不能朽壞、不能玷污、不能衰殘的產業</a:t>
            </a:r>
            <a:r>
              <a:rPr lang="en-US" sz="45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altLang="zh-Hant" sz="4500" dirty="0">
                <a:solidFill>
                  <a:schemeClr val="accent6">
                    <a:lumMod val="50000"/>
                  </a:schemeClr>
                </a:solidFill>
                <a:latin typeface="Adobe Fan Heiti Std B" panose="020B0700000000000000" pitchFamily="34" charset="-128"/>
                <a:ea typeface="Adobe Fan Heiti Std B" panose="020B0700000000000000" pitchFamily="34" charset="-128"/>
              </a:rPr>
              <a:t>1</a:t>
            </a:r>
            <a:r>
              <a:rPr lang="en-US" sz="4500" dirty="0">
                <a:solidFill>
                  <a:schemeClr val="accent6">
                    <a:lumMod val="50000"/>
                  </a:schemeClr>
                </a:solidFill>
                <a:latin typeface="Adobe Fan Heiti Std B" panose="020B0700000000000000" pitchFamily="34" charset="-128"/>
                <a:ea typeface="Adobe Fan Heiti Std B" panose="020B0700000000000000" pitchFamily="34" charset="-128"/>
              </a:rPr>
              <a:t>:3-5)</a:t>
            </a:r>
          </a:p>
          <a:p>
            <a:pPr marL="0" indent="0">
              <a:lnSpc>
                <a:spcPct val="150000"/>
              </a:lnSpc>
              <a:spcBef>
                <a:spcPts val="0"/>
              </a:spcBef>
              <a:buNone/>
            </a:pPr>
            <a:endParaRPr lang="en-US" sz="3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a:lnSpc>
                <a:spcPct val="150000"/>
              </a:lnSpc>
              <a:spcBef>
                <a:spcPts val="0"/>
              </a:spcBef>
            </a:pPr>
            <a:r>
              <a:rPr lang="en-US" sz="4500" dirty="0">
                <a:solidFill>
                  <a:schemeClr val="tx2">
                    <a:lumMod val="75000"/>
                  </a:schemeClr>
                </a:solidFill>
                <a:latin typeface="Helvetica" pitchFamily="2" charset="0"/>
              </a:rPr>
              <a:t>Put to grief if needed by various trials (1:6)</a:t>
            </a:r>
          </a:p>
          <a:p>
            <a:pPr marL="0" indent="0">
              <a:lnSpc>
                <a:spcPct val="150000"/>
              </a:lnSpc>
              <a:spcBef>
                <a:spcPts val="0"/>
              </a:spcBef>
              <a:buNone/>
            </a:pPr>
            <a:r>
              <a:rPr lang="zh-Hant" altLang="en-US" sz="45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在百般的試煉中暫時憂愁</a:t>
            </a:r>
            <a:r>
              <a:rPr lang="en-US" sz="45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sz="4500" dirty="0">
                <a:solidFill>
                  <a:schemeClr val="accent6">
                    <a:lumMod val="50000"/>
                  </a:schemeClr>
                </a:solidFill>
                <a:latin typeface="Adobe Fan Heiti Std B" panose="020B0700000000000000" pitchFamily="34" charset="-128"/>
                <a:ea typeface="Adobe Fan Heiti Std B" panose="020B0700000000000000" pitchFamily="34" charset="-128"/>
              </a:rPr>
              <a:t>1:6)</a:t>
            </a:r>
          </a:p>
          <a:p>
            <a:pPr>
              <a:lnSpc>
                <a:spcPct val="150000"/>
              </a:lnSpc>
              <a:spcBef>
                <a:spcPts val="0"/>
              </a:spcBef>
            </a:pPr>
            <a:endParaRPr lang="en-US" sz="3800" dirty="0">
              <a:solidFill>
                <a:schemeClr val="tx2">
                  <a:lumMod val="75000"/>
                </a:schemeClr>
              </a:solidFill>
              <a:latin typeface="Helvetica" pitchFamily="2" charset="0"/>
            </a:endParaRPr>
          </a:p>
          <a:p>
            <a:pPr>
              <a:lnSpc>
                <a:spcPct val="150000"/>
              </a:lnSpc>
              <a:spcBef>
                <a:spcPts val="0"/>
              </a:spcBef>
            </a:pPr>
            <a:r>
              <a:rPr lang="en-US" sz="4500" dirty="0">
                <a:solidFill>
                  <a:schemeClr val="tx2">
                    <a:lumMod val="75000"/>
                  </a:schemeClr>
                </a:solidFill>
                <a:latin typeface="Helvetica" pitchFamily="2" charset="0"/>
              </a:rPr>
              <a:t>Gird up the loins of your mind, steadfast in the grace  (1:13)</a:t>
            </a:r>
          </a:p>
          <a:p>
            <a:pPr marL="0" indent="0">
              <a:lnSpc>
                <a:spcPct val="150000"/>
              </a:lnSpc>
              <a:spcBef>
                <a:spcPts val="0"/>
              </a:spcBef>
              <a:buNone/>
            </a:pPr>
            <a:r>
              <a:rPr lang="zh-Hant" altLang="en-US" sz="45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要要約束你們的心</a:t>
            </a:r>
            <a:r>
              <a:rPr lang="zh-Hant" altLang="en-US" sz="45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束上你們心中的腰</a:t>
            </a:r>
            <a:r>
              <a:rPr lang="en-US" sz="45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zh-Hant" altLang="en-US" sz="45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在恩典中堅定持續</a:t>
            </a:r>
            <a:endParaRPr lang="en-US" altLang="ja-JP" sz="45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marL="0" indent="0">
              <a:lnSpc>
                <a:spcPct val="150000"/>
              </a:lnSpc>
              <a:spcBef>
                <a:spcPts val="0"/>
              </a:spcBef>
              <a:buNone/>
            </a:pPr>
            <a:r>
              <a:rPr lang="zh-Hant" altLang="en-US" sz="45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en-US" sz="45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sz="4500" dirty="0">
                <a:solidFill>
                  <a:schemeClr val="accent6">
                    <a:lumMod val="50000"/>
                  </a:schemeClr>
                </a:solidFill>
                <a:latin typeface="Adobe Fan Heiti Std B" panose="020B0700000000000000" pitchFamily="34" charset="-128"/>
                <a:ea typeface="Adobe Fan Heiti Std B" panose="020B0700000000000000" pitchFamily="34" charset="-128"/>
              </a:rPr>
              <a:t>1:13)</a:t>
            </a:r>
          </a:p>
          <a:p>
            <a:pPr marL="0" indent="0">
              <a:lnSpc>
                <a:spcPct val="150000"/>
              </a:lnSpc>
              <a:spcBef>
                <a:spcPts val="0"/>
              </a:spcBef>
              <a:buNone/>
            </a:pPr>
            <a:endParaRPr lang="en-US" sz="3800" dirty="0">
              <a:solidFill>
                <a:schemeClr val="tx2">
                  <a:lumMod val="75000"/>
                </a:schemeClr>
              </a:solidFill>
              <a:latin typeface="Helvetica" pitchFamily="2" charset="0"/>
            </a:endParaRPr>
          </a:p>
          <a:p>
            <a:pPr>
              <a:lnSpc>
                <a:spcPct val="150000"/>
              </a:lnSpc>
              <a:spcBef>
                <a:spcPts val="0"/>
              </a:spcBef>
            </a:pPr>
            <a:r>
              <a:rPr lang="en-US" sz="4500" dirty="0">
                <a:solidFill>
                  <a:schemeClr val="tx2">
                    <a:lumMod val="75000"/>
                  </a:schemeClr>
                </a:solidFill>
                <a:latin typeface="Helvetica" pitchFamily="2" charset="0"/>
              </a:rPr>
              <a:t>Arm yourselves with the mind of Christ – suffer in the flesh for God’s will (4:1,2)</a:t>
            </a:r>
          </a:p>
          <a:p>
            <a:pPr marL="0" indent="0">
              <a:lnSpc>
                <a:spcPct val="150000"/>
              </a:lnSpc>
              <a:spcBef>
                <a:spcPts val="200"/>
              </a:spcBef>
              <a:buNone/>
            </a:pPr>
            <a:r>
              <a:rPr lang="zh-Hant" altLang="en-US" sz="45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以基督的心作為你們心志的兵器</a:t>
            </a:r>
            <a:r>
              <a:rPr lang="zh-Hant" altLang="en-US" sz="45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為了神的旨意而在肉身受苦</a:t>
            </a:r>
            <a:r>
              <a:rPr lang="en-US" sz="40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40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sz="4000" dirty="0">
                <a:solidFill>
                  <a:schemeClr val="accent6">
                    <a:lumMod val="50000"/>
                  </a:schemeClr>
                </a:solidFill>
                <a:latin typeface="Adobe Fan Heiti Std B" panose="020B0700000000000000" pitchFamily="34" charset="-128"/>
                <a:ea typeface="Adobe Fan Heiti Std B" panose="020B0700000000000000" pitchFamily="34" charset="-128"/>
              </a:rPr>
              <a:t>4:1</a:t>
            </a:r>
            <a:r>
              <a:rPr lang="zh-Hant" altLang="en-US" sz="40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en-US" altLang="zh-Hant" sz="4000">
                <a:solidFill>
                  <a:schemeClr val="accent6">
                    <a:lumMod val="50000"/>
                  </a:schemeClr>
                </a:solidFill>
                <a:latin typeface="Adobe Fan Heiti Std B" panose="020B0700000000000000" pitchFamily="34" charset="-128"/>
                <a:ea typeface="Adobe Fan Heiti Std B" panose="020B0700000000000000" pitchFamily="34" charset="-128"/>
              </a:rPr>
              <a:t>2</a:t>
            </a:r>
            <a:r>
              <a:rPr lang="en-US" sz="4000">
                <a:solidFill>
                  <a:schemeClr val="accent6">
                    <a:lumMod val="50000"/>
                  </a:schemeClr>
                </a:solidFill>
                <a:latin typeface="Adobe Fan Heiti Std B" panose="020B0700000000000000" pitchFamily="34" charset="-128"/>
                <a:ea typeface="Adobe Fan Heiti Std B" panose="020B0700000000000000" pitchFamily="34" charset="-128"/>
              </a:rPr>
              <a:t>)</a:t>
            </a:r>
            <a:endParaRPr lang="en-US" sz="40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marL="0" indent="0">
              <a:lnSpc>
                <a:spcPct val="150000"/>
              </a:lnSpc>
              <a:spcBef>
                <a:spcPts val="200"/>
              </a:spcBef>
              <a:buNone/>
            </a:pPr>
            <a:endParaRPr lang="en-US" sz="38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a:lnSpc>
                <a:spcPct val="150000"/>
              </a:lnSpc>
              <a:spcBef>
                <a:spcPts val="0"/>
              </a:spcBef>
            </a:pPr>
            <a:r>
              <a:rPr lang="en-US" sz="4500" dirty="0">
                <a:solidFill>
                  <a:schemeClr val="tx2">
                    <a:lumMod val="75000"/>
                  </a:schemeClr>
                </a:solidFill>
                <a:latin typeface="Helvetica" pitchFamily="2" charset="0"/>
              </a:rPr>
              <a:t>Time of judgment begins from the house of God (4:17)</a:t>
            </a:r>
          </a:p>
          <a:p>
            <a:pPr marL="0" indent="0">
              <a:lnSpc>
                <a:spcPct val="150000"/>
              </a:lnSpc>
              <a:spcBef>
                <a:spcPts val="0"/>
              </a:spcBef>
              <a:buNone/>
            </a:pPr>
            <a:r>
              <a:rPr lang="zh-Hant" altLang="en-US" sz="45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時候到了</a:t>
            </a:r>
            <a:r>
              <a:rPr lang="zh-Hant" altLang="en-US" sz="45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審判要從　神的家起首</a:t>
            </a:r>
            <a:r>
              <a:rPr lang="en-US" sz="45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45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sz="4500" dirty="0">
                <a:solidFill>
                  <a:schemeClr val="accent6">
                    <a:lumMod val="50000"/>
                  </a:schemeClr>
                </a:solidFill>
                <a:latin typeface="Adobe Fan Heiti Std B" panose="020B0700000000000000" pitchFamily="34" charset="-128"/>
                <a:ea typeface="Adobe Fan Heiti Std B" panose="020B0700000000000000" pitchFamily="34" charset="-128"/>
              </a:rPr>
              <a:t>4:17)</a:t>
            </a:r>
          </a:p>
          <a:p>
            <a:pPr>
              <a:spcBef>
                <a:spcPts val="0"/>
              </a:spcBef>
            </a:pPr>
            <a:endParaRPr lang="en-US" dirty="0">
              <a:solidFill>
                <a:schemeClr val="tx2">
                  <a:lumMod val="75000"/>
                </a:schemeClr>
              </a:solidFill>
              <a:latin typeface="Helvetica" pitchFamily="2" charset="0"/>
            </a:endParaRPr>
          </a:p>
        </p:txBody>
      </p:sp>
    </p:spTree>
    <p:extLst>
      <p:ext uri="{BB962C8B-B14F-4D97-AF65-F5344CB8AC3E}">
        <p14:creationId xmlns:p14="http://schemas.microsoft.com/office/powerpoint/2010/main" val="374619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9030"/>
            <a:ext cx="3433864" cy="5311302"/>
          </a:xfrm>
        </p:spPr>
        <p:txBody>
          <a:bodyPr anchor="t"/>
          <a:lstStyle/>
          <a:p>
            <a:r>
              <a:rPr lang="en-US" sz="4800" b="1" dirty="0">
                <a:solidFill>
                  <a:schemeClr val="bg1"/>
                </a:solidFill>
                <a:latin typeface="Times New Roman" panose="02020603050405020304" pitchFamily="18" charset="0"/>
                <a:cs typeface="Times New Roman" panose="02020603050405020304" pitchFamily="18" charset="0"/>
              </a:rPr>
              <a:t>I Peter</a:t>
            </a:r>
            <a:br>
              <a:rPr lang="en-US" sz="1600" b="1" dirty="0">
                <a:solidFill>
                  <a:srgbClr val="002060"/>
                </a:solidFill>
                <a:latin typeface="Times New Roman" panose="02020603050405020304" pitchFamily="18" charset="0"/>
                <a:cs typeface="Times New Roman" panose="02020603050405020304" pitchFamily="18" charset="0"/>
              </a:rPr>
            </a:br>
            <a:r>
              <a:rPr lang="ja-JP" altLang="en-US" b="1">
                <a:solidFill>
                  <a:srgbClr val="002060"/>
                </a:solidFill>
                <a:latin typeface="Songti TC" panose="02010600040101010101" pitchFamily="2" charset="-122"/>
                <a:ea typeface="Songti TC" panose="02010600040101010101" pitchFamily="2" charset="-122"/>
              </a:rPr>
              <a:t>彼得前書</a:t>
            </a:r>
            <a:br>
              <a:rPr lang="en-US" sz="1050" dirty="0">
                <a:solidFill>
                  <a:srgbClr val="002060"/>
                </a:solidFill>
              </a:rPr>
            </a:br>
            <a:br>
              <a:rPr lang="en-US" sz="1050" dirty="0">
                <a:solidFill>
                  <a:srgbClr val="002060"/>
                </a:solidFill>
              </a:rPr>
            </a:br>
            <a:r>
              <a:rPr lang="en-US" sz="2400" b="1" dirty="0">
                <a:solidFill>
                  <a:schemeClr val="bg1"/>
                </a:solidFill>
                <a:latin typeface="Times New Roman" panose="02020603050405020304" pitchFamily="18" charset="0"/>
                <a:cs typeface="Times New Roman" panose="02020603050405020304" pitchFamily="18" charset="0"/>
              </a:rPr>
              <a:t>From Faith Unto Glory</a:t>
            </a:r>
            <a:br>
              <a:rPr lang="en-US" sz="1400" dirty="0">
                <a:solidFill>
                  <a:srgbClr val="002060"/>
                </a:solidFill>
              </a:rPr>
            </a:br>
            <a:r>
              <a:rPr lang="ja-JP" altLang="en-US" sz="2400" b="1">
                <a:solidFill>
                  <a:srgbClr val="002060"/>
                </a:solidFill>
                <a:latin typeface="Songti TC" panose="02010600040101010101" pitchFamily="2" charset="-122"/>
                <a:ea typeface="Songti TC" panose="02010600040101010101" pitchFamily="2" charset="-122"/>
              </a:rPr>
              <a:t>從信心到榮耀</a:t>
            </a:r>
            <a:br>
              <a:rPr lang="en-US" altLang="ja-JP" sz="1600" b="1" dirty="0">
                <a:solidFill>
                  <a:srgbClr val="002060"/>
                </a:solidFill>
                <a:latin typeface="Songti TC" panose="02010600040101010101" pitchFamily="2" charset="-122"/>
                <a:ea typeface="Songti TC" panose="02010600040101010101" pitchFamily="2" charset="-122"/>
              </a:rPr>
            </a:br>
            <a:br>
              <a:rPr lang="en-US" altLang="ja-JP" sz="1600" b="1" dirty="0">
                <a:solidFill>
                  <a:srgbClr val="002060"/>
                </a:solidFill>
                <a:latin typeface="Songti TC" panose="02010600040101010101" pitchFamily="2" charset="-122"/>
                <a:ea typeface="Songti TC" panose="02010600040101010101" pitchFamily="2" charset="-122"/>
              </a:rPr>
            </a:br>
            <a:br>
              <a:rPr lang="en-US" altLang="ja-JP" sz="1600" b="1" dirty="0">
                <a:solidFill>
                  <a:srgbClr val="002060"/>
                </a:solidFill>
                <a:latin typeface="Songti TC" panose="02010600040101010101" pitchFamily="2" charset="-122"/>
                <a:ea typeface="Songti TC" panose="02010600040101010101" pitchFamily="2" charset="-122"/>
              </a:rPr>
            </a:br>
            <a:br>
              <a:rPr lang="en-US" altLang="ja-JP" sz="1600" b="1" dirty="0">
                <a:solidFill>
                  <a:srgbClr val="002060"/>
                </a:solidFill>
                <a:latin typeface="Songti TC" panose="02010600040101010101" pitchFamily="2" charset="-122"/>
                <a:ea typeface="Songti TC" panose="02010600040101010101" pitchFamily="2" charset="-122"/>
              </a:rPr>
            </a:br>
            <a:br>
              <a:rPr lang="en-US" altLang="ja-JP" sz="1600" b="1" dirty="0">
                <a:solidFill>
                  <a:srgbClr val="002060"/>
                </a:solidFill>
                <a:latin typeface="Songti TC" panose="02010600040101010101" pitchFamily="2" charset="-122"/>
                <a:ea typeface="Songti TC" panose="02010600040101010101" pitchFamily="2" charset="-122"/>
              </a:rPr>
            </a:br>
            <a:br>
              <a:rPr lang="en-US" altLang="ja-JP" sz="1600" b="1" dirty="0">
                <a:solidFill>
                  <a:srgbClr val="002060"/>
                </a:solidFill>
                <a:latin typeface="Songti TC" panose="02010600040101010101" pitchFamily="2" charset="-122"/>
                <a:ea typeface="Songti TC" panose="02010600040101010101" pitchFamily="2" charset="-122"/>
              </a:rPr>
            </a:br>
            <a:br>
              <a:rPr lang="en-US" altLang="ja-JP" sz="1600" b="1" dirty="0">
                <a:solidFill>
                  <a:srgbClr val="002060"/>
                </a:solidFill>
                <a:latin typeface="Songti TC" panose="02010600040101010101" pitchFamily="2" charset="-122"/>
                <a:ea typeface="Songti TC" panose="02010600040101010101" pitchFamily="2" charset="-122"/>
              </a:rPr>
            </a:br>
            <a:br>
              <a:rPr lang="en-US" altLang="ja-JP" sz="1600" b="1" dirty="0">
                <a:solidFill>
                  <a:srgbClr val="002060"/>
                </a:solidFill>
                <a:latin typeface="Songti TC" panose="02010600040101010101" pitchFamily="2" charset="-122"/>
                <a:ea typeface="Songti TC" panose="02010600040101010101" pitchFamily="2" charset="-122"/>
              </a:rPr>
            </a:br>
            <a:br>
              <a:rPr lang="en-US" altLang="ja-JP" sz="1600" b="1" dirty="0">
                <a:solidFill>
                  <a:srgbClr val="002060"/>
                </a:solidFill>
                <a:latin typeface="Songti TC" panose="02010600040101010101" pitchFamily="2" charset="-122"/>
                <a:ea typeface="Songti TC" panose="02010600040101010101" pitchFamily="2" charset="-122"/>
              </a:rPr>
            </a:br>
            <a:br>
              <a:rPr lang="en-US" sz="2000" dirty="0"/>
            </a:br>
            <a:br>
              <a:rPr lang="en-US" sz="2000" dirty="0"/>
            </a:br>
            <a:r>
              <a:rPr lang="en-US" sz="2400" dirty="0">
                <a:latin typeface="Helvetica" pitchFamily="2" charset="0"/>
              </a:rPr>
              <a:t>V. Receiving Glory</a:t>
            </a:r>
            <a:br>
              <a:rPr lang="en-US" sz="2400" dirty="0">
                <a:latin typeface="Helvetica" pitchFamily="2" charset="0"/>
              </a:rPr>
            </a:br>
            <a:r>
              <a:rPr lang="en-US" altLang="zh-Hant" sz="2400" dirty="0">
                <a:solidFill>
                  <a:schemeClr val="accent6">
                    <a:lumMod val="50000"/>
                  </a:schemeClr>
                </a:solidFill>
                <a:latin typeface="Adobe Fan Heiti Std B" panose="020B0700000000000000" pitchFamily="34" charset="-128"/>
                <a:ea typeface="Adobe Fan Heiti Std B" panose="020B0700000000000000" pitchFamily="34" charset="-128"/>
              </a:rPr>
              <a:t>5.</a:t>
            </a:r>
            <a:r>
              <a:rPr lang="zh-Hant" altLang="en-US" sz="24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ja-JP" altLang="en-US" sz="2400">
                <a:solidFill>
                  <a:schemeClr val="accent6">
                    <a:lumMod val="50000"/>
                  </a:schemeClr>
                </a:solidFill>
                <a:latin typeface="Adobe Fan Heiti Std B" panose="020B0700000000000000" pitchFamily="34" charset="-128"/>
                <a:ea typeface="Adobe Fan Heiti Std B" panose="020B0700000000000000" pitchFamily="34" charset="-128"/>
              </a:rPr>
              <a:t>得到榮耀</a:t>
            </a:r>
            <a:endParaRPr lang="en-US" sz="2400" dirty="0">
              <a:solidFill>
                <a:schemeClr val="accent6">
                  <a:lumMod val="50000"/>
                </a:schemeClr>
              </a:solidFill>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p:txBody>
          <a:bodyPr anchor="t">
            <a:normAutofit fontScale="55000" lnSpcReduction="20000"/>
          </a:bodyPr>
          <a:lstStyle/>
          <a:p>
            <a:pPr marL="0">
              <a:lnSpc>
                <a:spcPct val="150000"/>
              </a:lnSpc>
              <a:spcBef>
                <a:spcPts val="0"/>
              </a:spcBef>
            </a:pPr>
            <a:r>
              <a:rPr lang="en-US" sz="2900" dirty="0">
                <a:solidFill>
                  <a:schemeClr val="tx2">
                    <a:lumMod val="75000"/>
                  </a:schemeClr>
                </a:solidFill>
                <a:latin typeface="Helvetica" pitchFamily="2" charset="0"/>
              </a:rPr>
              <a:t>Fire of persecution taking place for your trial – rejoice as you share in the sufferings of Christ that in the revelation of His glory you may rejoice with exultation (4:12-13)</a:t>
            </a:r>
          </a:p>
          <a:p>
            <a:pPr marL="0" indent="0">
              <a:lnSpc>
                <a:spcPct val="150000"/>
              </a:lnSpc>
              <a:spcBef>
                <a:spcPts val="0"/>
              </a:spcBef>
              <a:buNone/>
            </a:pP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有火煉的試驗臨到你們</a:t>
            </a:r>
            <a:r>
              <a:rPr lang="zh-Hant" alt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因為你們與是基督一同受苦而要歡喜 </a:t>
            </a:r>
            <a:r>
              <a:rPr lang="zh-Hant" alt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在祂榮耀顯現的時候</a:t>
            </a:r>
            <a:r>
              <a:rPr lang="zh-Hant" alt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也可以歡喜快樂</a:t>
            </a:r>
            <a:r>
              <a:rPr 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sz="2900" dirty="0">
                <a:solidFill>
                  <a:schemeClr val="accent6">
                    <a:lumMod val="50000"/>
                  </a:schemeClr>
                </a:solidFill>
                <a:latin typeface="Adobe Fan Heiti Std B" panose="020B0700000000000000" pitchFamily="34" charset="-128"/>
                <a:ea typeface="Adobe Fan Heiti Std B" panose="020B0700000000000000" pitchFamily="34" charset="-128"/>
              </a:rPr>
              <a:t>4:12-13)</a:t>
            </a:r>
          </a:p>
          <a:p>
            <a:pPr marL="0" indent="0">
              <a:lnSpc>
                <a:spcPct val="150000"/>
              </a:lnSpc>
              <a:spcBef>
                <a:spcPts val="0"/>
              </a:spcBef>
              <a:buNone/>
            </a:pPr>
            <a:endParaRPr lang="en-US" sz="2900" dirty="0">
              <a:solidFill>
                <a:schemeClr val="tx2">
                  <a:lumMod val="75000"/>
                </a:schemeClr>
              </a:solidFill>
              <a:latin typeface="Adobe Fan Heiti Std B" panose="020B0700000000000000" pitchFamily="34" charset="-128"/>
              <a:ea typeface="Adobe Fan Heiti Std B" panose="020B0700000000000000" pitchFamily="34" charset="-128"/>
            </a:endParaRPr>
          </a:p>
          <a:p>
            <a:pPr>
              <a:lnSpc>
                <a:spcPct val="150000"/>
              </a:lnSpc>
              <a:spcBef>
                <a:spcPts val="0"/>
              </a:spcBef>
            </a:pPr>
            <a:r>
              <a:rPr lang="en-US" sz="2900" dirty="0">
                <a:solidFill>
                  <a:schemeClr val="tx2">
                    <a:lumMod val="75000"/>
                  </a:schemeClr>
                </a:solidFill>
                <a:latin typeface="Helvetica" pitchFamily="2" charset="0"/>
              </a:rPr>
              <a:t>Spirit of glory and Spirit of God rests upon you (4:14)</a:t>
            </a:r>
          </a:p>
          <a:p>
            <a:pPr marL="0" indent="0">
              <a:lnSpc>
                <a:spcPct val="150000"/>
              </a:lnSpc>
              <a:spcBef>
                <a:spcPts val="0"/>
              </a:spcBef>
              <a:buNone/>
            </a:pP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榮耀的靈以及神的靈常住在你們身上</a:t>
            </a:r>
            <a:r>
              <a:rPr 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sz="2900" dirty="0">
                <a:solidFill>
                  <a:schemeClr val="accent6">
                    <a:lumMod val="50000"/>
                  </a:schemeClr>
                </a:solidFill>
                <a:latin typeface="Adobe Fan Heiti Std B" panose="020B0700000000000000" pitchFamily="34" charset="-128"/>
                <a:ea typeface="Adobe Fan Heiti Std B" panose="020B0700000000000000" pitchFamily="34" charset="-128"/>
              </a:rPr>
              <a:t>4:1</a:t>
            </a:r>
            <a:r>
              <a:rPr lang="en-US" altLang="zh-Hant" sz="2900" dirty="0">
                <a:solidFill>
                  <a:schemeClr val="accent6">
                    <a:lumMod val="50000"/>
                  </a:schemeClr>
                </a:solidFill>
                <a:latin typeface="Adobe Fan Heiti Std B" panose="020B0700000000000000" pitchFamily="34" charset="-128"/>
                <a:ea typeface="Adobe Fan Heiti Std B" panose="020B0700000000000000" pitchFamily="34" charset="-128"/>
              </a:rPr>
              <a:t>4</a:t>
            </a:r>
            <a:r>
              <a:rPr 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p>
          <a:p>
            <a:pPr marL="0" indent="0">
              <a:lnSpc>
                <a:spcPct val="150000"/>
              </a:lnSpc>
              <a:spcBef>
                <a:spcPts val="0"/>
              </a:spcBef>
              <a:buNone/>
            </a:pPr>
            <a:endParaRPr lang="en-US" altLang="ja-JP" sz="2900" dirty="0">
              <a:solidFill>
                <a:schemeClr val="tx2">
                  <a:lumMod val="75000"/>
                </a:schemeClr>
              </a:solidFill>
            </a:endParaRPr>
          </a:p>
          <a:p>
            <a:pPr>
              <a:lnSpc>
                <a:spcPct val="150000"/>
              </a:lnSpc>
              <a:spcBef>
                <a:spcPts val="0"/>
              </a:spcBef>
            </a:pPr>
            <a:r>
              <a:rPr lang="en-US" sz="2900" dirty="0">
                <a:solidFill>
                  <a:schemeClr val="tx2">
                    <a:lumMod val="75000"/>
                  </a:schemeClr>
                </a:solidFill>
                <a:latin typeface="Helvetica" pitchFamily="2" charset="0"/>
              </a:rPr>
              <a:t>Steadfast in faith. God has called you to His eternal glory in Christ Jesus when you have suffered: Himself shall perfect and strengthen you: to Him be the glory and might for the ages (5:9,10)</a:t>
            </a:r>
          </a:p>
          <a:p>
            <a:pPr marL="0" indent="0">
              <a:lnSpc>
                <a:spcPct val="150000"/>
              </a:lnSpc>
              <a:spcBef>
                <a:spcPts val="0"/>
              </a:spcBef>
              <a:buNone/>
            </a:pP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在信心裡堅定持續</a:t>
            </a:r>
            <a:r>
              <a:rPr lang="zh-Hant" alt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神曾在基督裡召你們、得享他永遠的榮耀</a:t>
            </a:r>
            <a:r>
              <a:rPr lang="zh-Hant" alt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等你們暫受苦難之後、必要親自成全你們及堅固你們</a:t>
            </a:r>
            <a:r>
              <a:rPr lang="zh-Hant" alt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願榮耀及權能歸給他、直到永永遠遠</a:t>
            </a:r>
            <a:r>
              <a:rPr lang="zh-Hant" altLang="en-US" sz="2900" dirty="0">
                <a:solidFill>
                  <a:schemeClr val="accent6">
                    <a:lumMod val="50000"/>
                  </a:schemeClr>
                </a:solidFill>
                <a:latin typeface="Adobe Fan Heiti Std B" panose="020B0700000000000000" pitchFamily="34" charset="-128"/>
                <a:ea typeface="Adobe Fan Heiti Std B" panose="020B0700000000000000" pitchFamily="34" charset="-128"/>
              </a:rPr>
              <a:t>   </a:t>
            </a:r>
            <a:endParaRPr lang="en-US" altLang="zh-Hant" sz="2900" dirty="0">
              <a:solidFill>
                <a:schemeClr val="accent6">
                  <a:lumMod val="50000"/>
                </a:schemeClr>
              </a:solidFill>
              <a:latin typeface="Adobe Fan Heiti Std B" panose="020B0700000000000000" pitchFamily="34" charset="-128"/>
              <a:ea typeface="Adobe Fan Heiti Std B" panose="020B0700000000000000" pitchFamily="34" charset="-128"/>
            </a:endParaRPr>
          </a:p>
          <a:p>
            <a:pPr marL="0" indent="0">
              <a:lnSpc>
                <a:spcPct val="150000"/>
              </a:lnSpc>
              <a:spcBef>
                <a:spcPts val="0"/>
              </a:spcBef>
              <a:buNone/>
            </a:pPr>
            <a:r>
              <a:rPr lang="zh-Hant" altLang="en-US" sz="2900" dirty="0">
                <a:solidFill>
                  <a:schemeClr val="accent6">
                    <a:lumMod val="50000"/>
                  </a:schemeClr>
                </a:solidFill>
                <a:latin typeface="Adobe Fan Heiti Std B" panose="020B0700000000000000" pitchFamily="34" charset="-128"/>
                <a:ea typeface="Adobe Fan Heiti Std B" panose="020B0700000000000000" pitchFamily="34" charset="-128"/>
              </a:rPr>
              <a:t> </a:t>
            </a:r>
            <a:r>
              <a:rPr lang="en-US" sz="2900" dirty="0">
                <a:solidFill>
                  <a:schemeClr val="accent6">
                    <a:lumMod val="50000"/>
                  </a:schemeClr>
                </a:solidFill>
                <a:latin typeface="Adobe Fan Heiti Std B" panose="020B0700000000000000" pitchFamily="34" charset="-128"/>
                <a:ea typeface="Adobe Fan Heiti Std B" panose="020B0700000000000000" pitchFamily="34" charset="-128"/>
              </a:rPr>
              <a:t>(</a:t>
            </a:r>
            <a:r>
              <a:rPr lang="ja-JP" altLang="en-US" sz="2900">
                <a:solidFill>
                  <a:schemeClr val="accent6">
                    <a:lumMod val="50000"/>
                  </a:schemeClr>
                </a:solidFill>
                <a:latin typeface="Adobe Fan Heiti Std B" panose="020B0700000000000000" pitchFamily="34" charset="-128"/>
                <a:ea typeface="Adobe Fan Heiti Std B" panose="020B0700000000000000" pitchFamily="34" charset="-128"/>
              </a:rPr>
              <a:t>彼前</a:t>
            </a:r>
            <a:r>
              <a:rPr lang="en-US" sz="2900" dirty="0">
                <a:solidFill>
                  <a:schemeClr val="accent6">
                    <a:lumMod val="50000"/>
                  </a:schemeClr>
                </a:solidFill>
                <a:latin typeface="Adobe Fan Heiti Std B" panose="020B0700000000000000" pitchFamily="34" charset="-128"/>
                <a:ea typeface="Adobe Fan Heiti Std B" panose="020B0700000000000000" pitchFamily="34" charset="-128"/>
              </a:rPr>
              <a:t>5:9,10)</a:t>
            </a:r>
          </a:p>
          <a:p>
            <a:pPr marL="0" indent="0">
              <a:buNone/>
            </a:pPr>
            <a:endParaRPr lang="en-US" dirty="0"/>
          </a:p>
        </p:txBody>
      </p:sp>
    </p:spTree>
    <p:extLst>
      <p:ext uri="{BB962C8B-B14F-4D97-AF65-F5344CB8AC3E}">
        <p14:creationId xmlns:p14="http://schemas.microsoft.com/office/powerpoint/2010/main" val="312926980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1073</TotalTime>
  <Words>1187</Words>
  <Application>Microsoft Macintosh PowerPoint</Application>
  <PresentationFormat>Widescreen</PresentationFormat>
  <Paragraphs>119</Paragraphs>
  <Slides>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vt:i4>
      </vt:variant>
    </vt:vector>
  </HeadingPairs>
  <TitlesOfParts>
    <vt:vector size="23" baseType="lpstr">
      <vt:lpstr>Adobe Fan Heiti Std B</vt:lpstr>
      <vt:lpstr>微軟正黑體</vt:lpstr>
      <vt:lpstr>微軟正黑體</vt:lpstr>
      <vt:lpstr>ＭＳ ゴシック</vt:lpstr>
      <vt:lpstr>Songti TC</vt:lpstr>
      <vt:lpstr>STHeiti</vt:lpstr>
      <vt:lpstr>Arial Narrow</vt:lpstr>
      <vt:lpstr>Corbel</vt:lpstr>
      <vt:lpstr>Futura Medium</vt:lpstr>
      <vt:lpstr>Helvetica</vt:lpstr>
      <vt:lpstr>Palatino</vt:lpstr>
      <vt:lpstr>Times New Roman</vt:lpstr>
      <vt:lpstr>Wingdings 2</vt:lpstr>
      <vt:lpstr>Frame</vt:lpstr>
      <vt:lpstr>I PETER 彼得前書 </vt:lpstr>
      <vt:lpstr>I Peter 彼得前書  From Faith Unto Glory 從信心到榮耀  </vt:lpstr>
      <vt:lpstr>I Peter 彼得前書  From Faith Unto Glory 從信心到榮耀        I. Seeing/ Knowing Christ in Trials 1. 在試煉中看見／認識基督 </vt:lpstr>
      <vt:lpstr>I Peter 彼得前書  From Faith Unto Glory 從信心到榮耀          I. Seeing/ Knowing Christ in Trials 1. 在試煉中看見／認識基督 </vt:lpstr>
      <vt:lpstr>I Peter 彼得前書  From Faith Unto Glory 從信心到榮耀         I. Seeing/Knowing Christ   in Trials 1. 在試煉中看見／認識基督</vt:lpstr>
      <vt:lpstr>I Peter 彼得前書  From Faith Unto Glory 從信心到榮耀        II. Believing in Christ in Trials  2. 在試煉中相信基督</vt:lpstr>
      <vt:lpstr>I Peter 彼得前書  From Faith Unto Glory 從信心到榮耀         III. Suffering for the Christ 3. 為基督受苦</vt:lpstr>
      <vt:lpstr>I Peter 彼得前書  From Faith Unto Glory 從信心到榮耀          IV. Receiving Inheritance  4. 承受產業 </vt:lpstr>
      <vt:lpstr>I Peter 彼得前書  From Faith Unto Glory 從信心到榮耀           V. Receiving Glory 5. 得到榮耀</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PETER</dc:title>
  <dc:creator>Enoch Chao</dc:creator>
  <cp:lastModifiedBy>Marcia Tao</cp:lastModifiedBy>
  <cp:revision>218</cp:revision>
  <cp:lastPrinted>2019-07-21T23:46:30Z</cp:lastPrinted>
  <dcterms:created xsi:type="dcterms:W3CDTF">2019-07-19T16:19:35Z</dcterms:created>
  <dcterms:modified xsi:type="dcterms:W3CDTF">2019-07-22T21:44:06Z</dcterms:modified>
</cp:coreProperties>
</file>