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4"/>
  </p:notesMasterIdLst>
  <p:sldIdLst>
    <p:sldId id="256" r:id="rId5"/>
    <p:sldId id="257" r:id="rId6"/>
    <p:sldId id="258" r:id="rId7"/>
    <p:sldId id="261" r:id="rId8"/>
    <p:sldId id="304" r:id="rId9"/>
    <p:sldId id="307" r:id="rId10"/>
    <p:sldId id="305" r:id="rId11"/>
    <p:sldId id="306" r:id="rId12"/>
    <p:sldId id="308" r:id="rId13"/>
  </p:sldIdLst>
  <p:sldSz cx="9144000" cy="5143500" type="screen16x9"/>
  <p:notesSz cx="6858000" cy="9144000"/>
  <p:embeddedFontLst>
    <p:embeddedFont>
      <p:font typeface="Montserrat Black" panose="00000A00000000000000" pitchFamily="2" charset="-52"/>
      <p:bold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swald" panose="00000500000000000000" pitchFamily="2" charset="-52"/>
      <p:regular r:id="rId21"/>
      <p:bold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E6F4F-D424-40EF-B418-1BC8A3F9CF85}" v="32" dt="2021-12-06T07:37:43.576"/>
  </p1510:revLst>
</p1510:revInfo>
</file>

<file path=ppt/tableStyles.xml><?xml version="1.0" encoding="utf-8"?>
<a:tblStyleLst xmlns:a="http://schemas.openxmlformats.org/drawingml/2006/main" def="{5845FC93-A492-447F-BACB-D1F03D40DF05}">
  <a:tblStyle styleId="{5845FC93-A492-447F-BACB-D1F03D40DF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Александров Црънгалов" userId="ffb6d1c4-444d-4d4f-a0f1-780fbd4279b6" providerId="ADAL" clId="{2F1E6F4F-D424-40EF-B418-1BC8A3F9CF85}"/>
    <pc:docChg chg="modSld">
      <pc:chgData name="Иван Александров Црънгалов" userId="ffb6d1c4-444d-4d4f-a0f1-780fbd4279b6" providerId="ADAL" clId="{2F1E6F4F-D424-40EF-B418-1BC8A3F9CF85}" dt="2021-12-06T07:37:43.576" v="32" actId="20577"/>
      <pc:docMkLst>
        <pc:docMk/>
      </pc:docMkLst>
      <pc:sldChg chg="modSp mod">
        <pc:chgData name="Иван Александров Црънгалов" userId="ffb6d1c4-444d-4d4f-a0f1-780fbd4279b6" providerId="ADAL" clId="{2F1E6F4F-D424-40EF-B418-1BC8A3F9CF85}" dt="2021-12-06T07:36:51.075" v="1" actId="1076"/>
        <pc:sldMkLst>
          <pc:docMk/>
          <pc:sldMk cId="0" sldId="258"/>
        </pc:sldMkLst>
        <pc:spChg chg="mod">
          <ac:chgData name="Иван Александров Црънгалов" userId="ffb6d1c4-444d-4d4f-a0f1-780fbd4279b6" providerId="ADAL" clId="{2F1E6F4F-D424-40EF-B418-1BC8A3F9CF85}" dt="2021-12-06T07:36:51.075" v="1" actId="1076"/>
          <ac:spMkLst>
            <pc:docMk/>
            <pc:sldMk cId="0" sldId="258"/>
            <ac:spMk id="3123" creationId="{00000000-0000-0000-0000-000000000000}"/>
          </ac:spMkLst>
        </pc:spChg>
      </pc:sldChg>
      <pc:sldChg chg="modSp">
        <pc:chgData name="Иван Александров Црънгалов" userId="ffb6d1c4-444d-4d4f-a0f1-780fbd4279b6" providerId="ADAL" clId="{2F1E6F4F-D424-40EF-B418-1BC8A3F9CF85}" dt="2021-12-06T07:37:43.576" v="32" actId="20577"/>
        <pc:sldMkLst>
          <pc:docMk/>
          <pc:sldMk cId="1798156872" sldId="304"/>
        </pc:sldMkLst>
        <pc:graphicFrameChg chg="mod">
          <ac:chgData name="Иван Александров Црънгалов" userId="ffb6d1c4-444d-4d4f-a0f1-780fbd4279b6" providerId="ADAL" clId="{2F1E6F4F-D424-40EF-B418-1BC8A3F9CF85}" dt="2021-12-06T07:37:43.576" v="32" actId="20577"/>
          <ac:graphicFrameMkLst>
            <pc:docMk/>
            <pc:sldMk cId="1798156872" sldId="304"/>
            <ac:graphicFrameMk id="2" creationId="{A808D103-C021-4C2D-9AC2-0B44267BDB2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9D699-672A-442C-8FC6-7A8A05B2864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FB578-E88F-4811-A7E9-CA81E9C2F959}">
      <dgm:prSet phldrT="[Текст]"/>
      <dgm:spPr/>
      <dgm:t>
        <a:bodyPr/>
        <a:lstStyle/>
        <a:p>
          <a:r>
            <a:rPr lang="bg-BG" dirty="0">
              <a:solidFill>
                <a:schemeClr val="tx2">
                  <a:lumMod val="75000"/>
                </a:schemeClr>
              </a:solidFill>
            </a:rPr>
            <a:t>План на играта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587C570D-B26D-4D79-956A-A1A169ACD2FC}" type="parTrans" cxnId="{4A4689FD-4497-4830-B1DE-74BD5677EE52}">
      <dgm:prSet/>
      <dgm:spPr/>
      <dgm:t>
        <a:bodyPr/>
        <a:lstStyle/>
        <a:p>
          <a:endParaRPr lang="en-US"/>
        </a:p>
      </dgm:t>
    </dgm:pt>
    <dgm:pt modelId="{89190AB2-7E46-4050-B879-8B5C2646908A}" type="sibTrans" cxnId="{4A4689FD-4497-4830-B1DE-74BD5677EE52}">
      <dgm:prSet/>
      <dgm:spPr/>
      <dgm:t>
        <a:bodyPr/>
        <a:lstStyle/>
        <a:p>
          <a:endParaRPr lang="en-US"/>
        </a:p>
      </dgm:t>
    </dgm:pt>
    <dgm:pt modelId="{2FE7E452-13AA-4D74-9A3C-419D04B25841}">
      <dgm:prSet phldrT="[Текст]"/>
      <dgm:spPr/>
      <dgm:t>
        <a:bodyPr/>
        <a:lstStyle/>
        <a:p>
          <a:r>
            <a:rPr lang="bg-BG" dirty="0"/>
            <a:t>Функции</a:t>
          </a:r>
          <a:endParaRPr lang="en-US" dirty="0"/>
        </a:p>
      </dgm:t>
    </dgm:pt>
    <dgm:pt modelId="{3E0B976D-5408-4543-A814-32EC5DC647A5}" type="parTrans" cxnId="{14E61862-9444-4BE0-9A5D-295D7B9980F2}">
      <dgm:prSet/>
      <dgm:spPr/>
      <dgm:t>
        <a:bodyPr/>
        <a:lstStyle/>
        <a:p>
          <a:endParaRPr lang="en-US"/>
        </a:p>
      </dgm:t>
    </dgm:pt>
    <dgm:pt modelId="{C271231E-B589-450B-AEF5-32794B6FF66B}" type="sibTrans" cxnId="{14E61862-9444-4BE0-9A5D-295D7B9980F2}">
      <dgm:prSet/>
      <dgm:spPr/>
      <dgm:t>
        <a:bodyPr/>
        <a:lstStyle/>
        <a:p>
          <a:endParaRPr lang="en-US"/>
        </a:p>
      </dgm:t>
    </dgm:pt>
    <dgm:pt modelId="{B73A4259-CCF2-46C9-802D-5A0C37B11CCA}">
      <dgm:prSet phldrT="[Текст]"/>
      <dgm:spPr/>
      <dgm:t>
        <a:bodyPr/>
        <a:lstStyle/>
        <a:p>
          <a:r>
            <a:rPr lang="bg-BG" dirty="0"/>
            <a:t>Логика</a:t>
          </a:r>
          <a:endParaRPr lang="en-US" dirty="0"/>
        </a:p>
      </dgm:t>
    </dgm:pt>
    <dgm:pt modelId="{C148B664-FE0A-40F1-9EF0-75273C74E35F}" type="parTrans" cxnId="{78982595-C7A7-4E74-9AC8-109059A58D81}">
      <dgm:prSet/>
      <dgm:spPr/>
      <dgm:t>
        <a:bodyPr/>
        <a:lstStyle/>
        <a:p>
          <a:endParaRPr lang="en-US"/>
        </a:p>
      </dgm:t>
    </dgm:pt>
    <dgm:pt modelId="{98EC3596-255A-49DA-83D0-C5EA78A8778E}" type="sibTrans" cxnId="{78982595-C7A7-4E74-9AC8-109059A58D81}">
      <dgm:prSet/>
      <dgm:spPr/>
      <dgm:t>
        <a:bodyPr/>
        <a:lstStyle/>
        <a:p>
          <a:endParaRPr lang="en-US"/>
        </a:p>
      </dgm:t>
    </dgm:pt>
    <dgm:pt modelId="{A2429384-5C88-4034-B5E6-364DCE678AC9}">
      <dgm:prSet phldrT="[Текст]"/>
      <dgm:spPr/>
      <dgm:t>
        <a:bodyPr/>
        <a:lstStyle/>
        <a:p>
          <a:r>
            <a:rPr lang="bg-BG" dirty="0"/>
            <a:t>Въпроси и отговори</a:t>
          </a:r>
          <a:endParaRPr lang="en-US" dirty="0"/>
        </a:p>
      </dgm:t>
    </dgm:pt>
    <dgm:pt modelId="{7B5FB30C-9758-4AE3-B26E-56C6BD00E4F1}" type="parTrans" cxnId="{882F4179-CB07-4683-AA26-E076371AC1FB}">
      <dgm:prSet/>
      <dgm:spPr/>
      <dgm:t>
        <a:bodyPr/>
        <a:lstStyle/>
        <a:p>
          <a:endParaRPr lang="en-US"/>
        </a:p>
      </dgm:t>
    </dgm:pt>
    <dgm:pt modelId="{025133AE-6AEB-41DE-9EDF-A273010203DF}" type="sibTrans" cxnId="{882F4179-CB07-4683-AA26-E076371AC1FB}">
      <dgm:prSet/>
      <dgm:spPr/>
      <dgm:t>
        <a:bodyPr/>
        <a:lstStyle/>
        <a:p>
          <a:endParaRPr lang="en-US"/>
        </a:p>
      </dgm:t>
    </dgm:pt>
    <dgm:pt modelId="{E68CCA49-FF89-4848-BACE-3312EF01A66E}">
      <dgm:prSet phldrT="[Текст]"/>
      <dgm:spPr/>
      <dgm:t>
        <a:bodyPr/>
        <a:lstStyle/>
        <a:p>
          <a:r>
            <a:rPr lang="bg-BG" dirty="0"/>
            <a:t>Алгоритъм</a:t>
          </a:r>
          <a:endParaRPr lang="en-US" dirty="0"/>
        </a:p>
      </dgm:t>
    </dgm:pt>
    <dgm:pt modelId="{8EC5CDA9-226C-4743-9E67-D793DB1055C0}" type="parTrans" cxnId="{B54BF861-91C4-4FC6-9DC2-BDCC005B9818}">
      <dgm:prSet/>
      <dgm:spPr/>
      <dgm:t>
        <a:bodyPr/>
        <a:lstStyle/>
        <a:p>
          <a:endParaRPr lang="en-US"/>
        </a:p>
      </dgm:t>
    </dgm:pt>
    <dgm:pt modelId="{575D0B1F-013D-4B1A-B0B2-B23C4C8CEB59}" type="sibTrans" cxnId="{B54BF861-91C4-4FC6-9DC2-BDCC005B9818}">
      <dgm:prSet/>
      <dgm:spPr/>
      <dgm:t>
        <a:bodyPr/>
        <a:lstStyle/>
        <a:p>
          <a:endParaRPr lang="en-US"/>
        </a:p>
      </dgm:t>
    </dgm:pt>
    <dgm:pt modelId="{D8FEDD95-DC5E-4961-992C-06439DBA60D9}">
      <dgm:prSet phldrT="[Текст]"/>
      <dgm:spPr/>
      <dgm:t>
        <a:bodyPr/>
        <a:lstStyle/>
        <a:p>
          <a:r>
            <a:rPr lang="bg-BG" dirty="0">
              <a:solidFill>
                <a:schemeClr val="tx2">
                  <a:lumMod val="75000"/>
                </a:schemeClr>
              </a:solidFill>
            </a:rPr>
            <a:t>Изготвяне на документация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D9B40E9-5A96-48D2-A134-90A97C1B59C1}" type="parTrans" cxnId="{C70537D3-7CEA-4996-862D-52FB57932528}">
      <dgm:prSet/>
      <dgm:spPr/>
      <dgm:t>
        <a:bodyPr/>
        <a:lstStyle/>
        <a:p>
          <a:endParaRPr lang="en-US"/>
        </a:p>
      </dgm:t>
    </dgm:pt>
    <dgm:pt modelId="{E46AEE4F-3BD2-4213-A02E-B7BCF58F8D6F}" type="sibTrans" cxnId="{C70537D3-7CEA-4996-862D-52FB57932528}">
      <dgm:prSet/>
      <dgm:spPr/>
      <dgm:t>
        <a:bodyPr/>
        <a:lstStyle/>
        <a:p>
          <a:endParaRPr lang="en-US"/>
        </a:p>
      </dgm:t>
    </dgm:pt>
    <dgm:pt modelId="{A043AEA6-FD89-4676-B83B-C4EB47CDDDE1}">
      <dgm:prSet phldrT="[Текст]"/>
      <dgm:spPr/>
      <dgm:t>
        <a:bodyPr/>
        <a:lstStyle/>
        <a:p>
          <a:r>
            <a:rPr lang="bg-BG" dirty="0"/>
            <a:t>Документация</a:t>
          </a:r>
          <a:endParaRPr lang="en-US" dirty="0"/>
        </a:p>
      </dgm:t>
    </dgm:pt>
    <dgm:pt modelId="{184DE0D3-5FAE-47F6-B7AE-F3346BA8BE00}" type="parTrans" cxnId="{30F40E26-E3CC-49B1-B034-2ABC54315817}">
      <dgm:prSet/>
      <dgm:spPr/>
      <dgm:t>
        <a:bodyPr/>
        <a:lstStyle/>
        <a:p>
          <a:endParaRPr lang="en-US"/>
        </a:p>
      </dgm:t>
    </dgm:pt>
    <dgm:pt modelId="{BA4A886B-592B-4FA7-8B74-C9E062427556}" type="sibTrans" cxnId="{30F40E26-E3CC-49B1-B034-2ABC54315817}">
      <dgm:prSet/>
      <dgm:spPr/>
      <dgm:t>
        <a:bodyPr/>
        <a:lstStyle/>
        <a:p>
          <a:endParaRPr lang="en-US"/>
        </a:p>
      </dgm:t>
    </dgm:pt>
    <dgm:pt modelId="{69D27814-A568-4CB2-9397-9AEB11A1A4D0}">
      <dgm:prSet phldrT="[Текст]"/>
      <dgm:spPr/>
      <dgm:t>
        <a:bodyPr/>
        <a:lstStyle/>
        <a:p>
          <a:r>
            <a:rPr lang="bg-BG" dirty="0"/>
            <a:t>Презентация</a:t>
          </a:r>
          <a:endParaRPr lang="en-US" dirty="0"/>
        </a:p>
      </dgm:t>
    </dgm:pt>
    <dgm:pt modelId="{B9A555EE-DF50-4BC5-9736-E395B3824610}" type="parTrans" cxnId="{D130CD11-1574-43DD-BAA2-825013392823}">
      <dgm:prSet/>
      <dgm:spPr/>
      <dgm:t>
        <a:bodyPr/>
        <a:lstStyle/>
        <a:p>
          <a:endParaRPr lang="en-US"/>
        </a:p>
      </dgm:t>
    </dgm:pt>
    <dgm:pt modelId="{E3C59070-D9F4-4731-97DE-0F41D9094215}" type="sibTrans" cxnId="{D130CD11-1574-43DD-BAA2-825013392823}">
      <dgm:prSet/>
      <dgm:spPr/>
      <dgm:t>
        <a:bodyPr/>
        <a:lstStyle/>
        <a:p>
          <a:endParaRPr lang="en-US"/>
        </a:p>
      </dgm:t>
    </dgm:pt>
    <dgm:pt modelId="{013160CF-4CB8-4620-9227-7E5C2090FCF4}">
      <dgm:prSet phldrT="[Текст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Quiz</a:t>
          </a:r>
        </a:p>
      </dgm:t>
    </dgm:pt>
    <dgm:pt modelId="{D13B95C0-D57D-4819-9776-079B94371056}" type="sibTrans" cxnId="{5686CC80-01D2-4BB8-A524-8D0B183DD82E}">
      <dgm:prSet/>
      <dgm:spPr/>
      <dgm:t>
        <a:bodyPr/>
        <a:lstStyle/>
        <a:p>
          <a:endParaRPr lang="en-US"/>
        </a:p>
      </dgm:t>
    </dgm:pt>
    <dgm:pt modelId="{BD81C6B6-049F-4087-89DE-44A11757F7BE}" type="parTrans" cxnId="{5686CC80-01D2-4BB8-A524-8D0B183DD82E}">
      <dgm:prSet/>
      <dgm:spPr/>
      <dgm:t>
        <a:bodyPr/>
        <a:lstStyle/>
        <a:p>
          <a:endParaRPr lang="en-US"/>
        </a:p>
      </dgm:t>
    </dgm:pt>
    <dgm:pt modelId="{69D98BA0-F8B1-4DFA-A8D0-D1905EF56CED}" type="pres">
      <dgm:prSet presAssocID="{B089D699-672A-442C-8FC6-7A8A05B2864E}" presName="linearFlow" presStyleCnt="0">
        <dgm:presLayoutVars>
          <dgm:dir/>
          <dgm:animLvl val="lvl"/>
          <dgm:resizeHandles val="exact"/>
        </dgm:presLayoutVars>
      </dgm:prSet>
      <dgm:spPr/>
    </dgm:pt>
    <dgm:pt modelId="{9E7D2C7B-132D-4F03-AF4A-907D14FD30F6}" type="pres">
      <dgm:prSet presAssocID="{F79FB578-E88F-4811-A7E9-CA81E9C2F959}" presName="composite" presStyleCnt="0"/>
      <dgm:spPr/>
    </dgm:pt>
    <dgm:pt modelId="{DC8369FA-3FF1-4DC0-9398-558AAE505820}" type="pres">
      <dgm:prSet presAssocID="{F79FB578-E88F-4811-A7E9-CA81E9C2F959}" presName="parentText" presStyleLbl="alignNode1" presStyleIdx="0" presStyleCnt="3" custLinFactNeighborX="-2240">
        <dgm:presLayoutVars>
          <dgm:chMax val="1"/>
          <dgm:bulletEnabled val="1"/>
        </dgm:presLayoutVars>
      </dgm:prSet>
      <dgm:spPr/>
    </dgm:pt>
    <dgm:pt modelId="{A448A28E-06C4-4D5D-A596-AB0580470059}" type="pres">
      <dgm:prSet presAssocID="{F79FB578-E88F-4811-A7E9-CA81E9C2F959}" presName="descendantText" presStyleLbl="alignAcc1" presStyleIdx="0" presStyleCnt="3">
        <dgm:presLayoutVars>
          <dgm:bulletEnabled val="1"/>
        </dgm:presLayoutVars>
      </dgm:prSet>
      <dgm:spPr/>
    </dgm:pt>
    <dgm:pt modelId="{286C8CA4-CE5C-4414-B713-721DDAEC033C}" type="pres">
      <dgm:prSet presAssocID="{89190AB2-7E46-4050-B879-8B5C2646908A}" presName="sp" presStyleCnt="0"/>
      <dgm:spPr/>
    </dgm:pt>
    <dgm:pt modelId="{17FA7B0E-E62B-4DC8-BB27-39E820B97DF2}" type="pres">
      <dgm:prSet presAssocID="{013160CF-4CB8-4620-9227-7E5C2090FCF4}" presName="composite" presStyleCnt="0"/>
      <dgm:spPr/>
    </dgm:pt>
    <dgm:pt modelId="{9B5D7038-E420-4ECE-B0B2-EE04F1CE8941}" type="pres">
      <dgm:prSet presAssocID="{013160CF-4CB8-4620-9227-7E5C2090FCF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28D6530-C649-406B-A80A-C8442C5BE8D4}" type="pres">
      <dgm:prSet presAssocID="{013160CF-4CB8-4620-9227-7E5C2090FCF4}" presName="descendantText" presStyleLbl="alignAcc1" presStyleIdx="1" presStyleCnt="3">
        <dgm:presLayoutVars>
          <dgm:bulletEnabled val="1"/>
        </dgm:presLayoutVars>
      </dgm:prSet>
      <dgm:spPr/>
    </dgm:pt>
    <dgm:pt modelId="{4BCCB4E4-2BEE-4F55-BAC1-491AF45C77CB}" type="pres">
      <dgm:prSet presAssocID="{D13B95C0-D57D-4819-9776-079B94371056}" presName="sp" presStyleCnt="0"/>
      <dgm:spPr/>
    </dgm:pt>
    <dgm:pt modelId="{FC7E1AB5-E18F-48AB-A6AA-5B75EFA3B3FA}" type="pres">
      <dgm:prSet presAssocID="{D8FEDD95-DC5E-4961-992C-06439DBA60D9}" presName="composite" presStyleCnt="0"/>
      <dgm:spPr/>
    </dgm:pt>
    <dgm:pt modelId="{0361D782-E269-4400-86E3-04DEEEC187C2}" type="pres">
      <dgm:prSet presAssocID="{D8FEDD95-DC5E-4961-992C-06439DBA60D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9D53CAB-E164-4E72-A175-20520709328A}" type="pres">
      <dgm:prSet presAssocID="{D8FEDD95-DC5E-4961-992C-06439DBA60D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130CD11-1574-43DD-BAA2-825013392823}" srcId="{D8FEDD95-DC5E-4961-992C-06439DBA60D9}" destId="{69D27814-A568-4CB2-9397-9AEB11A1A4D0}" srcOrd="1" destOrd="0" parTransId="{B9A555EE-DF50-4BC5-9736-E395B3824610}" sibTransId="{E3C59070-D9F4-4731-97DE-0F41D9094215}"/>
    <dgm:cxn modelId="{30F40E26-E3CC-49B1-B034-2ABC54315817}" srcId="{D8FEDD95-DC5E-4961-992C-06439DBA60D9}" destId="{A043AEA6-FD89-4676-B83B-C4EB47CDDDE1}" srcOrd="0" destOrd="0" parTransId="{184DE0D3-5FAE-47F6-B7AE-F3346BA8BE00}" sibTransId="{BA4A886B-592B-4FA7-8B74-C9E062427556}"/>
    <dgm:cxn modelId="{653D7530-8FC5-49BE-AA15-2E5A640E7747}" type="presOf" srcId="{B089D699-672A-442C-8FC6-7A8A05B2864E}" destId="{69D98BA0-F8B1-4DFA-A8D0-D1905EF56CED}" srcOrd="0" destOrd="0" presId="urn:microsoft.com/office/officeart/2005/8/layout/chevron2"/>
    <dgm:cxn modelId="{B151783D-873D-484E-B2F2-2E30E5A54877}" type="presOf" srcId="{013160CF-4CB8-4620-9227-7E5C2090FCF4}" destId="{9B5D7038-E420-4ECE-B0B2-EE04F1CE8941}" srcOrd="0" destOrd="0" presId="urn:microsoft.com/office/officeart/2005/8/layout/chevron2"/>
    <dgm:cxn modelId="{B54BF861-91C4-4FC6-9DC2-BDCC005B9818}" srcId="{013160CF-4CB8-4620-9227-7E5C2090FCF4}" destId="{E68CCA49-FF89-4848-BACE-3312EF01A66E}" srcOrd="1" destOrd="0" parTransId="{8EC5CDA9-226C-4743-9E67-D793DB1055C0}" sibTransId="{575D0B1F-013D-4B1A-B0B2-B23C4C8CEB59}"/>
    <dgm:cxn modelId="{14E61862-9444-4BE0-9A5D-295D7B9980F2}" srcId="{F79FB578-E88F-4811-A7E9-CA81E9C2F959}" destId="{2FE7E452-13AA-4D74-9A3C-419D04B25841}" srcOrd="0" destOrd="0" parTransId="{3E0B976D-5408-4543-A814-32EC5DC647A5}" sibTransId="{C271231E-B589-450B-AEF5-32794B6FF66B}"/>
    <dgm:cxn modelId="{334A174F-15AA-4370-BB1D-650EC6B23BCD}" type="presOf" srcId="{69D27814-A568-4CB2-9397-9AEB11A1A4D0}" destId="{A9D53CAB-E164-4E72-A175-20520709328A}" srcOrd="0" destOrd="1" presId="urn:microsoft.com/office/officeart/2005/8/layout/chevron2"/>
    <dgm:cxn modelId="{882F4179-CB07-4683-AA26-E076371AC1FB}" srcId="{013160CF-4CB8-4620-9227-7E5C2090FCF4}" destId="{A2429384-5C88-4034-B5E6-364DCE678AC9}" srcOrd="0" destOrd="0" parTransId="{7B5FB30C-9758-4AE3-B26E-56C6BD00E4F1}" sibTransId="{025133AE-6AEB-41DE-9EDF-A273010203DF}"/>
    <dgm:cxn modelId="{51D0167D-AB97-4312-8BEF-A30BEDB7F14D}" type="presOf" srcId="{F79FB578-E88F-4811-A7E9-CA81E9C2F959}" destId="{DC8369FA-3FF1-4DC0-9398-558AAE505820}" srcOrd="0" destOrd="0" presId="urn:microsoft.com/office/officeart/2005/8/layout/chevron2"/>
    <dgm:cxn modelId="{36F80B80-78BF-4D24-99A2-E01B202F294D}" type="presOf" srcId="{A2429384-5C88-4034-B5E6-364DCE678AC9}" destId="{E28D6530-C649-406B-A80A-C8442C5BE8D4}" srcOrd="0" destOrd="0" presId="urn:microsoft.com/office/officeart/2005/8/layout/chevron2"/>
    <dgm:cxn modelId="{5686CC80-01D2-4BB8-A524-8D0B183DD82E}" srcId="{B089D699-672A-442C-8FC6-7A8A05B2864E}" destId="{013160CF-4CB8-4620-9227-7E5C2090FCF4}" srcOrd="1" destOrd="0" parTransId="{BD81C6B6-049F-4087-89DE-44A11757F7BE}" sibTransId="{D13B95C0-D57D-4819-9776-079B94371056}"/>
    <dgm:cxn modelId="{C38CF38A-D5C7-45DE-8D09-5A8122E5D0F2}" type="presOf" srcId="{A043AEA6-FD89-4676-B83B-C4EB47CDDDE1}" destId="{A9D53CAB-E164-4E72-A175-20520709328A}" srcOrd="0" destOrd="0" presId="urn:microsoft.com/office/officeart/2005/8/layout/chevron2"/>
    <dgm:cxn modelId="{78982595-C7A7-4E74-9AC8-109059A58D81}" srcId="{F79FB578-E88F-4811-A7E9-CA81E9C2F959}" destId="{B73A4259-CCF2-46C9-802D-5A0C37B11CCA}" srcOrd="1" destOrd="0" parTransId="{C148B664-FE0A-40F1-9EF0-75273C74E35F}" sibTransId="{98EC3596-255A-49DA-83D0-C5EA78A8778E}"/>
    <dgm:cxn modelId="{D07FC099-B6CF-454C-BF26-1AB8EE078A6E}" type="presOf" srcId="{D8FEDD95-DC5E-4961-992C-06439DBA60D9}" destId="{0361D782-E269-4400-86E3-04DEEEC187C2}" srcOrd="0" destOrd="0" presId="urn:microsoft.com/office/officeart/2005/8/layout/chevron2"/>
    <dgm:cxn modelId="{6021969A-E74B-488B-B7D6-AB0B7313DDD2}" type="presOf" srcId="{B73A4259-CCF2-46C9-802D-5A0C37B11CCA}" destId="{A448A28E-06C4-4D5D-A596-AB0580470059}" srcOrd="0" destOrd="1" presId="urn:microsoft.com/office/officeart/2005/8/layout/chevron2"/>
    <dgm:cxn modelId="{C70537D3-7CEA-4996-862D-52FB57932528}" srcId="{B089D699-672A-442C-8FC6-7A8A05B2864E}" destId="{D8FEDD95-DC5E-4961-992C-06439DBA60D9}" srcOrd="2" destOrd="0" parTransId="{ED9B40E9-5A96-48D2-A134-90A97C1B59C1}" sibTransId="{E46AEE4F-3BD2-4213-A02E-B7BCF58F8D6F}"/>
    <dgm:cxn modelId="{2067B1DF-B675-46CC-A0DB-DF41FD29B8A5}" type="presOf" srcId="{E68CCA49-FF89-4848-BACE-3312EF01A66E}" destId="{E28D6530-C649-406B-A80A-C8442C5BE8D4}" srcOrd="0" destOrd="1" presId="urn:microsoft.com/office/officeart/2005/8/layout/chevron2"/>
    <dgm:cxn modelId="{EED896F2-9BFD-4EF1-8ABF-624665022E6D}" type="presOf" srcId="{2FE7E452-13AA-4D74-9A3C-419D04B25841}" destId="{A448A28E-06C4-4D5D-A596-AB0580470059}" srcOrd="0" destOrd="0" presId="urn:microsoft.com/office/officeart/2005/8/layout/chevron2"/>
    <dgm:cxn modelId="{4A4689FD-4497-4830-B1DE-74BD5677EE52}" srcId="{B089D699-672A-442C-8FC6-7A8A05B2864E}" destId="{F79FB578-E88F-4811-A7E9-CA81E9C2F959}" srcOrd="0" destOrd="0" parTransId="{587C570D-B26D-4D79-956A-A1A169ACD2FC}" sibTransId="{89190AB2-7E46-4050-B879-8B5C2646908A}"/>
    <dgm:cxn modelId="{35F627C5-BA26-4D0A-9FFC-C094846C6C08}" type="presParOf" srcId="{69D98BA0-F8B1-4DFA-A8D0-D1905EF56CED}" destId="{9E7D2C7B-132D-4F03-AF4A-907D14FD30F6}" srcOrd="0" destOrd="0" presId="urn:microsoft.com/office/officeart/2005/8/layout/chevron2"/>
    <dgm:cxn modelId="{D303812E-A8A4-49FC-8CFC-63B4B0B05CE9}" type="presParOf" srcId="{9E7D2C7B-132D-4F03-AF4A-907D14FD30F6}" destId="{DC8369FA-3FF1-4DC0-9398-558AAE505820}" srcOrd="0" destOrd="0" presId="urn:microsoft.com/office/officeart/2005/8/layout/chevron2"/>
    <dgm:cxn modelId="{040AD39C-A142-4A35-9254-08C2A7435123}" type="presParOf" srcId="{9E7D2C7B-132D-4F03-AF4A-907D14FD30F6}" destId="{A448A28E-06C4-4D5D-A596-AB0580470059}" srcOrd="1" destOrd="0" presId="urn:microsoft.com/office/officeart/2005/8/layout/chevron2"/>
    <dgm:cxn modelId="{F70DBFBD-FBDD-482B-A690-913BC0F980C5}" type="presParOf" srcId="{69D98BA0-F8B1-4DFA-A8D0-D1905EF56CED}" destId="{286C8CA4-CE5C-4414-B713-721DDAEC033C}" srcOrd="1" destOrd="0" presId="urn:microsoft.com/office/officeart/2005/8/layout/chevron2"/>
    <dgm:cxn modelId="{6C44F481-94BE-4DD4-A066-9283D2F37FDC}" type="presParOf" srcId="{69D98BA0-F8B1-4DFA-A8D0-D1905EF56CED}" destId="{17FA7B0E-E62B-4DC8-BB27-39E820B97DF2}" srcOrd="2" destOrd="0" presId="urn:microsoft.com/office/officeart/2005/8/layout/chevron2"/>
    <dgm:cxn modelId="{AD94EC49-F905-46A0-B16A-C36AC01ECA36}" type="presParOf" srcId="{17FA7B0E-E62B-4DC8-BB27-39E820B97DF2}" destId="{9B5D7038-E420-4ECE-B0B2-EE04F1CE8941}" srcOrd="0" destOrd="0" presId="urn:microsoft.com/office/officeart/2005/8/layout/chevron2"/>
    <dgm:cxn modelId="{8E3D19CE-0996-45E8-A903-DFB8482F4B55}" type="presParOf" srcId="{17FA7B0E-E62B-4DC8-BB27-39E820B97DF2}" destId="{E28D6530-C649-406B-A80A-C8442C5BE8D4}" srcOrd="1" destOrd="0" presId="urn:microsoft.com/office/officeart/2005/8/layout/chevron2"/>
    <dgm:cxn modelId="{926D2507-A130-46CF-973C-9EAEE59051C1}" type="presParOf" srcId="{69D98BA0-F8B1-4DFA-A8D0-D1905EF56CED}" destId="{4BCCB4E4-2BEE-4F55-BAC1-491AF45C77CB}" srcOrd="3" destOrd="0" presId="urn:microsoft.com/office/officeart/2005/8/layout/chevron2"/>
    <dgm:cxn modelId="{DA9497C5-A0A4-47A8-A51B-8D249263BB26}" type="presParOf" srcId="{69D98BA0-F8B1-4DFA-A8D0-D1905EF56CED}" destId="{FC7E1AB5-E18F-48AB-A6AA-5B75EFA3B3FA}" srcOrd="4" destOrd="0" presId="urn:microsoft.com/office/officeart/2005/8/layout/chevron2"/>
    <dgm:cxn modelId="{9D519FA1-FEB5-4279-9980-DCD97D049B0E}" type="presParOf" srcId="{FC7E1AB5-E18F-48AB-A6AA-5B75EFA3B3FA}" destId="{0361D782-E269-4400-86E3-04DEEEC187C2}" srcOrd="0" destOrd="0" presId="urn:microsoft.com/office/officeart/2005/8/layout/chevron2"/>
    <dgm:cxn modelId="{78DC9E08-87FD-4B82-A928-2F604D5E245D}" type="presParOf" srcId="{FC7E1AB5-E18F-48AB-A6AA-5B75EFA3B3FA}" destId="{A9D53CAB-E164-4E72-A175-20520709328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369FA-3FF1-4DC0-9398-558AAE505820}">
      <dsp:nvSpPr>
        <dsp:cNvPr id="0" name=""/>
        <dsp:cNvSpPr/>
      </dsp:nvSpPr>
      <dsp:spPr>
        <a:xfrm rot="5400000">
          <a:off x="-182257" y="184335"/>
          <a:ext cx="1215052" cy="8505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000" kern="1200" dirty="0">
              <a:solidFill>
                <a:schemeClr val="tx2">
                  <a:lumMod val="75000"/>
                </a:schemeClr>
              </a:solidFill>
            </a:rPr>
            <a:t>План на играта</a:t>
          </a:r>
          <a:endParaRPr lang="en-US" sz="1000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427345"/>
        <a:ext cx="850536" cy="364516"/>
      </dsp:txXfrm>
    </dsp:sp>
    <dsp:sp modelId="{A448A28E-06C4-4D5D-A596-AB0580470059}">
      <dsp:nvSpPr>
        <dsp:cNvPr id="0" name=""/>
        <dsp:cNvSpPr/>
      </dsp:nvSpPr>
      <dsp:spPr>
        <a:xfrm rot="5400000">
          <a:off x="2868826" y="-2016211"/>
          <a:ext cx="789784" cy="4826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Функции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Логика</a:t>
          </a:r>
          <a:endParaRPr lang="en-US" sz="2300" kern="1200" dirty="0"/>
        </a:p>
      </dsp:txBody>
      <dsp:txXfrm rot="-5400000">
        <a:off x="850537" y="40632"/>
        <a:ext cx="4787809" cy="712676"/>
      </dsp:txXfrm>
    </dsp:sp>
    <dsp:sp modelId="{9B5D7038-E420-4ECE-B0B2-EE04F1CE8941}">
      <dsp:nvSpPr>
        <dsp:cNvPr id="0" name=""/>
        <dsp:cNvSpPr/>
      </dsp:nvSpPr>
      <dsp:spPr>
        <a:xfrm rot="5400000">
          <a:off x="-182257" y="1199031"/>
          <a:ext cx="1215052" cy="8505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2">
                  <a:lumMod val="75000"/>
                </a:schemeClr>
              </a:solidFill>
            </a:rPr>
            <a:t>Quiz</a:t>
          </a:r>
        </a:p>
      </dsp:txBody>
      <dsp:txXfrm rot="-5400000">
        <a:off x="1" y="1442041"/>
        <a:ext cx="850536" cy="364516"/>
      </dsp:txXfrm>
    </dsp:sp>
    <dsp:sp modelId="{E28D6530-C649-406B-A80A-C8442C5BE8D4}">
      <dsp:nvSpPr>
        <dsp:cNvPr id="0" name=""/>
        <dsp:cNvSpPr/>
      </dsp:nvSpPr>
      <dsp:spPr>
        <a:xfrm rot="5400000">
          <a:off x="2868826" y="-1001515"/>
          <a:ext cx="789784" cy="4826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Въпроси и отговори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Алгоритъм</a:t>
          </a:r>
          <a:endParaRPr lang="en-US" sz="2300" kern="1200" dirty="0"/>
        </a:p>
      </dsp:txBody>
      <dsp:txXfrm rot="-5400000">
        <a:off x="850537" y="1055328"/>
        <a:ext cx="4787809" cy="712676"/>
      </dsp:txXfrm>
    </dsp:sp>
    <dsp:sp modelId="{0361D782-E269-4400-86E3-04DEEEC187C2}">
      <dsp:nvSpPr>
        <dsp:cNvPr id="0" name=""/>
        <dsp:cNvSpPr/>
      </dsp:nvSpPr>
      <dsp:spPr>
        <a:xfrm rot="5400000">
          <a:off x="-182257" y="2213727"/>
          <a:ext cx="1215052" cy="8505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000" kern="1200" dirty="0">
              <a:solidFill>
                <a:schemeClr val="tx2">
                  <a:lumMod val="75000"/>
                </a:schemeClr>
              </a:solidFill>
            </a:rPr>
            <a:t>Изготвяне на документация</a:t>
          </a:r>
          <a:endParaRPr lang="en-US" sz="1000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2456737"/>
        <a:ext cx="850536" cy="364516"/>
      </dsp:txXfrm>
    </dsp:sp>
    <dsp:sp modelId="{A9D53CAB-E164-4E72-A175-20520709328A}">
      <dsp:nvSpPr>
        <dsp:cNvPr id="0" name=""/>
        <dsp:cNvSpPr/>
      </dsp:nvSpPr>
      <dsp:spPr>
        <a:xfrm rot="5400000">
          <a:off x="2868826" y="13179"/>
          <a:ext cx="789784" cy="4826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Документация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Презентация</a:t>
          </a:r>
          <a:endParaRPr lang="en-US" sz="2300" kern="1200" dirty="0"/>
        </a:p>
      </dsp:txBody>
      <dsp:txXfrm rot="-5400000">
        <a:off x="850537" y="2070022"/>
        <a:ext cx="4787809" cy="712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6" name="Google Shape;30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g9ac7ea12a4_0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2" name="Google Shape;3102;g9ac7ea12a4_0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9" name="Google Shape;3109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783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7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265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29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316" y="0"/>
            <a:ext cx="9164698" cy="5208136"/>
            <a:chOff x="-13316" y="0"/>
            <a:chExt cx="9164698" cy="5208136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6118235" y="0"/>
              <a:ext cx="3025768" cy="2023351"/>
            </a:xfrm>
            <a:custGeom>
              <a:avLst/>
              <a:gdLst/>
              <a:ahLst/>
              <a:cxnLst/>
              <a:rect l="l" t="t" r="r" b="b"/>
              <a:pathLst>
                <a:path w="25325" h="16935" extrusionOk="0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3448062" cy="2305785"/>
            </a:xfrm>
            <a:custGeom>
              <a:avLst/>
              <a:gdLst/>
              <a:ahLst/>
              <a:cxnLst/>
              <a:rect l="l" t="t" r="r" b="b"/>
              <a:pathLst>
                <a:path w="25325" h="16935" extrusionOk="0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05501" y="2793747"/>
              <a:ext cx="3245871" cy="2349753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45725" y="40030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0" y="4239925"/>
              <a:ext cx="2132607" cy="903576"/>
            </a:xfrm>
            <a:custGeom>
              <a:avLst/>
              <a:gdLst/>
              <a:ahLst/>
              <a:cxnLst/>
              <a:rect l="l" t="t" r="r" b="b"/>
              <a:pathLst>
                <a:path w="15176" h="6430" extrusionOk="0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24623" y="0"/>
              <a:ext cx="2619371" cy="1017382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-26" y="5"/>
              <a:ext cx="2038372" cy="1475619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7855910" y="4"/>
              <a:ext cx="1280726" cy="3383675"/>
              <a:chOff x="9196698" y="950579"/>
              <a:chExt cx="1280726" cy="3383675"/>
            </a:xfrm>
          </p:grpSpPr>
          <p:sp>
            <p:nvSpPr>
              <p:cNvPr id="19" name="Google Shape;19;p2"/>
              <p:cNvSpPr/>
              <p:nvPr/>
            </p:nvSpPr>
            <p:spPr>
              <a:xfrm rot="10800000" flipH="1">
                <a:off x="9419903" y="2786190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9599228" y="2157664"/>
                <a:ext cx="26379" cy="2663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5" extrusionOk="0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 flipH="1">
                <a:off x="9546302" y="3614502"/>
                <a:ext cx="44049" cy="4709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 flipH="1">
                <a:off x="9828268" y="3796617"/>
                <a:ext cx="38215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18" extrusionOk="0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 flipH="1">
                <a:off x="10207125" y="3808369"/>
                <a:ext cx="26632" cy="26632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 flipH="1">
                <a:off x="9549176" y="3999362"/>
                <a:ext cx="82349" cy="79306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38" extrusionOk="0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 flipH="1">
                <a:off x="9196698" y="3144502"/>
                <a:ext cx="29423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 flipH="1">
                <a:off x="9707787" y="1811104"/>
                <a:ext cx="35341" cy="35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800000" flipH="1">
                <a:off x="9613771" y="3653647"/>
                <a:ext cx="106868" cy="90212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067" extrusionOk="0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800000" flipH="1">
                <a:off x="9387775" y="3309201"/>
                <a:ext cx="79221" cy="7059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5" extrusionOk="0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 flipH="1">
                <a:off x="9540468" y="1825815"/>
                <a:ext cx="7930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938" h="838" extrusionOk="0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 flipH="1">
                <a:off x="9725373" y="1297224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 flipH="1">
                <a:off x="9834186" y="950579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 flipH="1">
                <a:off x="9666613" y="965375"/>
                <a:ext cx="79559" cy="7059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35" extrusionOk="0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 flipH="1">
                <a:off x="10177702" y="1025488"/>
                <a:ext cx="79475" cy="7161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47" extrusionOk="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10800000" flipH="1">
                <a:off x="9490416" y="2925778"/>
                <a:ext cx="44303" cy="39737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0" extrusionOk="0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10800000" flipH="1">
                <a:off x="9352519" y="3023684"/>
                <a:ext cx="43965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6" extrusionOk="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 flipH="1">
                <a:off x="10177702" y="4093379"/>
                <a:ext cx="29507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8" extrusionOk="0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 flipH="1">
                <a:off x="10421622" y="4278284"/>
                <a:ext cx="55801" cy="5597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2" extrusionOk="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10800000" flipH="1">
                <a:off x="10177702" y="4003758"/>
                <a:ext cx="44303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1" extrusionOk="0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321128" y="2391309"/>
              <a:ext cx="1715384" cy="3918269"/>
              <a:chOff x="10706378" y="539509"/>
              <a:chExt cx="1715384" cy="3918269"/>
            </a:xfrm>
          </p:grpSpPr>
          <p:sp>
            <p:nvSpPr>
              <p:cNvPr id="40" name="Google Shape;40;p2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-5400000">
              <a:off x="5632457" y="-1028869"/>
              <a:ext cx="737423" cy="2819744"/>
              <a:chOff x="12445182" y="1003506"/>
              <a:chExt cx="737423" cy="2819744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 flipH="1">
                <a:off x="12486357" y="2971349"/>
                <a:ext cx="35256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 flipH="1">
                <a:off x="12539199" y="3209181"/>
                <a:ext cx="61889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 flipH="1">
                <a:off x="12953481" y="2695301"/>
                <a:ext cx="47008" cy="4396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520" extrusionOk="0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 flipH="1">
                <a:off x="13106174" y="2316275"/>
                <a:ext cx="20545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9" extrusionOk="0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 flipH="1">
                <a:off x="12882969" y="2054939"/>
                <a:ext cx="26379" cy="2646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3" extrusionOk="0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 flipH="1">
                <a:off x="13147264" y="194333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rot="10800000" flipH="1">
                <a:off x="13097212" y="3250271"/>
                <a:ext cx="38385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18" extrusionOk="0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10800000" flipH="1">
                <a:off x="12524657" y="360579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10800000" flipH="1">
                <a:off x="12791742" y="358228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10800000" flipH="1">
                <a:off x="13035662" y="3767194"/>
                <a:ext cx="53011" cy="5605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63" extrusionOk="0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10800000" flipH="1">
                <a:off x="12715396" y="3281215"/>
                <a:ext cx="76431" cy="7161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47" extrusionOk="0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10800000" flipH="1">
                <a:off x="12665597" y="3228373"/>
                <a:ext cx="44049" cy="39737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0" extrusionOk="0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10800000" flipH="1">
                <a:off x="12445182" y="1003506"/>
                <a:ext cx="35341" cy="35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10800000" flipH="1">
                <a:off x="12518738" y="1140895"/>
                <a:ext cx="41175" cy="4125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8" extrusionOk="0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10800000" flipH="1">
                <a:off x="12788952" y="3492753"/>
                <a:ext cx="44049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10800000" flipH="1">
                <a:off x="13023910" y="2818064"/>
                <a:ext cx="4404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86" extrusionOk="0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10800000" flipH="1">
                <a:off x="13000405" y="2388309"/>
                <a:ext cx="44049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-2" y="9"/>
              <a:ext cx="3985907" cy="3918269"/>
              <a:chOff x="2524675" y="238075"/>
              <a:chExt cx="1178600" cy="11586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3497400" y="667150"/>
                <a:ext cx="1042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513025" y="588975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046675" y="353650"/>
                <a:ext cx="182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635525" y="746225"/>
                <a:ext cx="1390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520" extrusionOk="0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680675" y="866075"/>
                <a:ext cx="60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9" extrusionOk="0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614675" y="940750"/>
                <a:ext cx="780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3" extrusionOk="0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370600" y="819175"/>
                <a:ext cx="787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692825" y="971125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678025" y="584675"/>
                <a:ext cx="113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18" extrusionOk="0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508725" y="4847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587700" y="488250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590675" y="72190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643700" y="910325"/>
                <a:ext cx="78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5" extrusionOk="0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28050" y="473500"/>
                <a:ext cx="130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11425" y="423125"/>
                <a:ext cx="11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18" extrusionOk="0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823450" y="422225"/>
                <a:ext cx="78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628900" y="350175"/>
                <a:ext cx="2435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38" extrusionOk="0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524675" y="617675"/>
                <a:ext cx="87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675800" y="1010250"/>
                <a:ext cx="104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659825" y="425700"/>
                <a:ext cx="156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63" extrusionOk="0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648000" y="449175"/>
                <a:ext cx="316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067" extrusionOk="0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425350" y="388400"/>
                <a:ext cx="1300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446175" y="364000"/>
                <a:ext cx="3080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565125" y="564800"/>
                <a:ext cx="226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47" extrusionOk="0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581175" y="556825"/>
                <a:ext cx="234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5" extrusionOk="0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626325" y="995375"/>
                <a:ext cx="234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838" extrusionOk="0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681000" y="1163925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13175" y="1264675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663625" y="1249875"/>
                <a:ext cx="235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35" extrusionOk="0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814750" y="1231800"/>
                <a:ext cx="235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47" extrusionOk="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113525" y="1375125"/>
                <a:ext cx="226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361900" y="880350"/>
                <a:ext cx="2350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50400" y="589850"/>
                <a:ext cx="1302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0" extrusionOk="0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611525" y="679325"/>
                <a:ext cx="131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0" extrusionOk="0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70750" y="649975"/>
                <a:ext cx="130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6" extrusionOk="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485225" y="1249050"/>
                <a:ext cx="104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353225" y="123605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971075" y="128030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506975" y="1206650"/>
                <a:ext cx="121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8" extrusionOk="0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465300" y="1177425"/>
                <a:ext cx="1300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86875" y="511650"/>
                <a:ext cx="130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814750" y="337125"/>
                <a:ext cx="872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8" extrusionOk="0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886875" y="274600"/>
                <a:ext cx="1650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2" extrusionOk="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814750" y="360550"/>
                <a:ext cx="131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1" extrusionOk="0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173475" y="40660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332375" y="29022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252475" y="410075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174300" y="291125"/>
                <a:ext cx="872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251650" y="433500"/>
                <a:ext cx="130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001525" y="238075"/>
                <a:ext cx="130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329800" y="871425"/>
                <a:ext cx="130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656350" y="710775"/>
                <a:ext cx="1302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86" extrusionOk="0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354950" y="914000"/>
                <a:ext cx="122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649400" y="838225"/>
                <a:ext cx="130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2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029" extrusionOk="0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avLst/>
                <a:gdLst/>
                <a:ahLst/>
                <a:cxnLst/>
                <a:rect l="l" t="t" r="r" b="b"/>
                <a:pathLst>
                  <a:path w="51975" h="73376" extrusionOk="0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avLst/>
                <a:gdLst/>
                <a:ahLst/>
                <a:cxnLst/>
                <a:rect l="l" t="t" r="r" b="b"/>
                <a:pathLst>
                  <a:path w="125234" h="83520" extrusionOk="0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9440" h="2873" extrusionOk="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avLst/>
                <a:gdLst/>
                <a:ahLst/>
                <a:cxnLst/>
                <a:rect l="l" t="t" r="r" b="b"/>
                <a:pathLst>
                  <a:path w="59664" h="76606" extrusionOk="0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36;p2"/>
            <p:cNvSpPr/>
            <p:nvPr/>
          </p:nvSpPr>
          <p:spPr>
            <a:xfrm flipH="1">
              <a:off x="13729" y="0"/>
              <a:ext cx="1398984" cy="543375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5954700" y="0"/>
              <a:ext cx="3189300" cy="1619850"/>
              <a:chOff x="4185675" y="845125"/>
              <a:chExt cx="3189300" cy="161985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avLst/>
                <a:gdLst/>
                <a:ahLst/>
                <a:cxnLst/>
                <a:rect l="l" t="t" r="r" b="b"/>
                <a:pathLst>
                  <a:path w="127572" h="64794" extrusionOk="0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avLst/>
                <a:gdLst/>
                <a:ahLst/>
                <a:cxnLst/>
                <a:rect l="l" t="t" r="r" b="b"/>
                <a:pathLst>
                  <a:path w="48960" h="23195" extrusionOk="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avLst/>
                <a:gdLst/>
                <a:ahLst/>
                <a:cxnLst/>
                <a:rect l="l" t="t" r="r" b="b"/>
                <a:pathLst>
                  <a:path w="14262" h="28712" extrusionOk="0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2"/>
          <p:cNvSpPr txBox="1">
            <a:spLocks noGrp="1"/>
          </p:cNvSpPr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Montserrat Black"/>
              <a:buNone/>
              <a:defRPr sz="60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42" name="Google Shape;142;p2"/>
          <p:cNvSpPr txBox="1">
            <a:spLocks noGrp="1"/>
          </p:cNvSpPr>
          <p:nvPr>
            <p:ph type="subTitle" idx="1"/>
          </p:nvPr>
        </p:nvSpPr>
        <p:spPr>
          <a:xfrm>
            <a:off x="1905725" y="3239869"/>
            <a:ext cx="5332500" cy="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2416650" y="2734539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0" y="0"/>
            <a:ext cx="3448062" cy="2305785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5905501" y="2793747"/>
            <a:ext cx="3245871" cy="2349753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/>
          <p:nvPr/>
        </p:nvSpPr>
        <p:spPr>
          <a:xfrm rot="-5400000">
            <a:off x="7242794" y="327957"/>
            <a:ext cx="2223230" cy="1579186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"/>
          <p:cNvSpPr/>
          <p:nvPr/>
        </p:nvSpPr>
        <p:spPr>
          <a:xfrm rot="10800000" flipH="1">
            <a:off x="-13316" y="3126092"/>
            <a:ext cx="3025768" cy="2023351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"/>
          <p:cNvSpPr/>
          <p:nvPr/>
        </p:nvSpPr>
        <p:spPr>
          <a:xfrm rot="10800000">
            <a:off x="-13308" y="4132062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156" name="Google Shape;156;p3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62" name="Google Shape;162;p3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17" name="Google Shape;217;p3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3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31" name="Google Shape;231;p3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3"/>
          <p:cNvSpPr/>
          <p:nvPr/>
        </p:nvSpPr>
        <p:spPr>
          <a:xfrm flipH="1">
            <a:off x="-13314" y="4415703"/>
            <a:ext cx="1716064" cy="727104"/>
          </a:xfrm>
          <a:custGeom>
            <a:avLst/>
            <a:gdLst/>
            <a:ahLst/>
            <a:cxnLst/>
            <a:rect l="l" t="t" r="r" b="b"/>
            <a:pathLst>
              <a:path w="15176" h="6430" extrusionOk="0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>
            <a:spLocks noGrp="1"/>
          </p:cNvSpPr>
          <p:nvPr>
            <p:ph type="body" idx="1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Oswald"/>
              <a:buAutoNum type="arabicPeriod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7" name="Google Shape;247;p4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248" name="Google Shape;248;p4"/>
          <p:cNvGrpSpPr/>
          <p:nvPr/>
        </p:nvGrpSpPr>
        <p:grpSpPr>
          <a:xfrm rot="5400000">
            <a:off x="6739425" y="2738925"/>
            <a:ext cx="3189300" cy="1619850"/>
            <a:chOff x="4185675" y="845125"/>
            <a:chExt cx="3189300" cy="1619850"/>
          </a:xfrm>
        </p:grpSpPr>
        <p:sp>
          <p:nvSpPr>
            <p:cNvPr id="249" name="Google Shape;249;p4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rot="10800000" flipH="1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253" name="Google Shape;253;p4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4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59" name="Google Shape;259;p4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4"/>
          <p:cNvSpPr/>
          <p:nvPr/>
        </p:nvSpPr>
        <p:spPr>
          <a:xfrm>
            <a:off x="0" y="4214225"/>
            <a:ext cx="3055899" cy="921047"/>
          </a:xfrm>
          <a:custGeom>
            <a:avLst/>
            <a:gdLst/>
            <a:ahLst/>
            <a:cxnLst/>
            <a:rect l="l" t="t" r="r" b="b"/>
            <a:pathLst>
              <a:path w="21503" h="6481" extrusionOk="0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4"/>
          <p:cNvGrpSpPr/>
          <p:nvPr/>
        </p:nvGrpSpPr>
        <p:grpSpPr>
          <a:xfrm>
            <a:off x="12" y="4442118"/>
            <a:ext cx="3128088" cy="672829"/>
            <a:chOff x="1713837" y="-812307"/>
            <a:chExt cx="3128088" cy="672829"/>
          </a:xfrm>
        </p:grpSpPr>
        <p:sp>
          <p:nvSpPr>
            <p:cNvPr id="315" name="Google Shape;315;p4"/>
            <p:cNvSpPr/>
            <p:nvPr/>
          </p:nvSpPr>
          <p:spPr>
            <a:xfrm rot="5400000" flipH="1">
              <a:off x="3549448" y="-398024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 rot="5400000" flipH="1">
              <a:off x="2921048" y="-568514"/>
              <a:ext cx="26379" cy="26632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 rot="5400000" flipH="1">
              <a:off x="4379281" y="-534653"/>
              <a:ext cx="44049" cy="47093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 rot="5400000" flipH="1">
              <a:off x="4558437" y="-807826"/>
              <a:ext cx="38215" cy="35341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 rot="5400000" flipH="1">
              <a:off x="4761098" y="-572783"/>
              <a:ext cx="82349" cy="79306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 rot="5400000" flipH="1">
              <a:off x="3907802" y="-168942"/>
              <a:ext cx="29423" cy="2950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 rot="5400000" flipH="1">
              <a:off x="2574319" y="-685866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 rot="5400000" flipH="1">
              <a:off x="4408577" y="-655090"/>
              <a:ext cx="106868" cy="90212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 rot="5400000" flipH="1">
              <a:off x="4068146" y="-405464"/>
              <a:ext cx="79221" cy="70597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 rot="5400000" flipH="1">
              <a:off x="2584845" y="-558326"/>
              <a:ext cx="79306" cy="70851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 rot="5400000" flipH="1">
              <a:off x="2061877" y="-696181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 rot="5400000" flipH="1">
              <a:off x="1713837" y="-812307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 rot="5400000" flipH="1">
              <a:off x="1724152" y="-684471"/>
              <a:ext cx="79559" cy="70597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 rot="5400000" flipH="1">
              <a:off x="3686753" y="-475216"/>
              <a:ext cx="44303" cy="39737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 rot="5400000" flipH="1">
              <a:off x="3785504" y="-337826"/>
              <a:ext cx="43965" cy="4109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331" name="Google Shape;331;p4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4"/>
          <p:cNvGrpSpPr/>
          <p:nvPr/>
        </p:nvGrpSpPr>
        <p:grpSpPr>
          <a:xfrm>
            <a:off x="5225742" y="1"/>
            <a:ext cx="3918269" cy="1521517"/>
            <a:chOff x="1302767" y="-2641999"/>
            <a:chExt cx="3918269" cy="1521517"/>
          </a:xfrm>
        </p:grpSpPr>
        <p:sp>
          <p:nvSpPr>
            <p:cNvPr id="358" name="Google Shape;358;p4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465" name="Google Shape;465;p6"/>
          <p:cNvGrpSpPr/>
          <p:nvPr/>
        </p:nvGrpSpPr>
        <p:grpSpPr>
          <a:xfrm>
            <a:off x="6977899" y="3547"/>
            <a:ext cx="2166108" cy="1568075"/>
            <a:chOff x="6977899" y="60697"/>
            <a:chExt cx="2166108" cy="1568075"/>
          </a:xfrm>
        </p:grpSpPr>
        <p:sp>
          <p:nvSpPr>
            <p:cNvPr id="466" name="Google Shape;466;p6"/>
            <p:cNvSpPr/>
            <p:nvPr/>
          </p:nvSpPr>
          <p:spPr>
            <a:xfrm rot="10800000" flipH="1">
              <a:off x="6977899" y="60697"/>
              <a:ext cx="2166087" cy="1568075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 rot="10800000" flipH="1">
              <a:off x="7538350" y="60698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"/>
          <p:cNvGrpSpPr/>
          <p:nvPr/>
        </p:nvGrpSpPr>
        <p:grpSpPr>
          <a:xfrm rot="10800000" flipH="1">
            <a:off x="8229535" y="1763360"/>
            <a:ext cx="1280726" cy="3383675"/>
            <a:chOff x="9196698" y="950579"/>
            <a:chExt cx="1280726" cy="3383675"/>
          </a:xfrm>
        </p:grpSpPr>
        <p:sp>
          <p:nvSpPr>
            <p:cNvPr id="469" name="Google Shape;469;p6"/>
            <p:cNvSpPr/>
            <p:nvPr/>
          </p:nvSpPr>
          <p:spPr>
            <a:xfrm rot="10800000" flipH="1">
              <a:off x="9419903" y="2786190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 rot="10800000" flipH="1">
              <a:off x="9599228" y="2157664"/>
              <a:ext cx="26379" cy="26632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 rot="10800000" flipH="1">
              <a:off x="9546302" y="3614502"/>
              <a:ext cx="44049" cy="47093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 rot="10800000" flipH="1">
              <a:off x="9828268" y="3796617"/>
              <a:ext cx="38215" cy="35341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 rot="10800000" flipH="1">
              <a:off x="10207125" y="3808369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 rot="10800000" flipH="1">
              <a:off x="9549176" y="3999362"/>
              <a:ext cx="82349" cy="79306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 rot="10800000" flipH="1">
              <a:off x="9196698" y="3144502"/>
              <a:ext cx="29423" cy="2950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 rot="10800000" flipH="1">
              <a:off x="9707787" y="1811104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 rot="10800000" flipH="1">
              <a:off x="9613771" y="3653647"/>
              <a:ext cx="106868" cy="90212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 rot="10800000" flipH="1">
              <a:off x="9387775" y="3309201"/>
              <a:ext cx="79221" cy="70597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 rot="10800000" flipH="1">
              <a:off x="9540468" y="1825815"/>
              <a:ext cx="79306" cy="70851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 rot="10800000" flipH="1">
              <a:off x="9725373" y="1297224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 rot="10800000" flipH="1">
              <a:off x="9834186" y="95057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 rot="10800000" flipH="1">
              <a:off x="9666613" y="965375"/>
              <a:ext cx="79559" cy="70597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 rot="10800000" flipH="1">
              <a:off x="10177702" y="1025488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 rot="10800000" flipH="1">
              <a:off x="9490416" y="2925778"/>
              <a:ext cx="44303" cy="39737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 rot="10800000" flipH="1">
              <a:off x="9352519" y="3023684"/>
              <a:ext cx="43965" cy="4109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 rot="10800000" flipH="1">
              <a:off x="10177702" y="4093379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 rot="10800000" flipH="1">
              <a:off x="10421622" y="4278284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 rot="10800000" flipH="1">
              <a:off x="10177702" y="4003758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6"/>
          <p:cNvGrpSpPr/>
          <p:nvPr/>
        </p:nvGrpSpPr>
        <p:grpSpPr>
          <a:xfrm>
            <a:off x="-26" y="0"/>
            <a:ext cx="2038372" cy="1475624"/>
            <a:chOff x="-26" y="0"/>
            <a:chExt cx="2038372" cy="1475624"/>
          </a:xfrm>
        </p:grpSpPr>
        <p:sp>
          <p:nvSpPr>
            <p:cNvPr id="490" name="Google Shape;490;p6"/>
            <p:cNvSpPr/>
            <p:nvPr/>
          </p:nvSpPr>
          <p:spPr>
            <a:xfrm rot="10800000">
              <a:off x="-26" y="5"/>
              <a:ext cx="2038372" cy="1475619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 flipH="1">
              <a:off x="13729" y="0"/>
              <a:ext cx="1398984" cy="543375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6"/>
          <p:cNvGrpSpPr/>
          <p:nvPr/>
        </p:nvGrpSpPr>
        <p:grpSpPr>
          <a:xfrm rot="-5400000">
            <a:off x="-1198383" y="1200263"/>
            <a:ext cx="3918269" cy="1521517"/>
            <a:chOff x="1302767" y="-2641999"/>
            <a:chExt cx="3918269" cy="1521517"/>
          </a:xfrm>
        </p:grpSpPr>
        <p:sp>
          <p:nvSpPr>
            <p:cNvPr id="493" name="Google Shape;493;p6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6"/>
          <p:cNvGrpSpPr/>
          <p:nvPr/>
        </p:nvGrpSpPr>
        <p:grpSpPr>
          <a:xfrm rot="-5400000" flipH="1">
            <a:off x="6313753" y="-1105389"/>
            <a:ext cx="1715384" cy="3918269"/>
            <a:chOff x="10706378" y="539509"/>
            <a:chExt cx="1715384" cy="3918269"/>
          </a:xfrm>
        </p:grpSpPr>
        <p:sp>
          <p:nvSpPr>
            <p:cNvPr id="507" name="Google Shape;507;p6"/>
            <p:cNvSpPr/>
            <p:nvPr/>
          </p:nvSpPr>
          <p:spPr>
            <a:xfrm rot="10800000" flipH="1">
              <a:off x="10962050" y="4005280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 rot="10800000" flipH="1">
              <a:off x="12057532" y="2466178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 rot="10800000" flipH="1">
              <a:off x="12242691" y="3905345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 rot="10800000" flipH="1">
              <a:off x="12313119" y="3942123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 rot="10800000" flipH="1">
              <a:off x="11188130" y="539509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 rot="10800000" flipH="1">
              <a:off x="12028109" y="2213550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 rot="10800000" flipH="1">
              <a:off x="11998771" y="1047386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 rot="10800000" flipH="1">
              <a:off x="10706378" y="897737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 rot="10800000" flipH="1">
              <a:off x="12377798" y="1239985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 rot="10800000" flipH="1">
              <a:off x="11390875" y="3870173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 rot="10800000" flipH="1">
              <a:off x="11928258" y="4263742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 rot="10800000" flipH="1">
              <a:off x="11658045" y="384666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 rot="10800000" flipH="1">
              <a:off x="11393665" y="4251990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 rot="10800000" flipH="1">
              <a:off x="11655255" y="3757049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 rot="10800000" flipH="1">
              <a:off x="10809357" y="4417957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 rot="10800000" flipH="1">
              <a:off x="11919550" y="227535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 rot="10800000" flipH="1">
              <a:off x="12004605" y="2130778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6"/>
          <p:cNvGrpSpPr/>
          <p:nvPr/>
        </p:nvGrpSpPr>
        <p:grpSpPr>
          <a:xfrm>
            <a:off x="11048" y="1225234"/>
            <a:ext cx="3985907" cy="3918269"/>
            <a:chOff x="2524675" y="238075"/>
            <a:chExt cx="1178600" cy="1158600"/>
          </a:xfrm>
        </p:grpSpPr>
        <p:sp>
          <p:nvSpPr>
            <p:cNvPr id="525" name="Google Shape;525;p6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разен">
    <p:bg>
      <p:bgPr>
        <a:solidFill>
          <a:srgbClr val="FFFFFF"/>
        </a:soli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13"/>
          <p:cNvGrpSpPr/>
          <p:nvPr/>
        </p:nvGrpSpPr>
        <p:grpSpPr>
          <a:xfrm rot="-5400000" flipH="1">
            <a:off x="-794250" y="2742600"/>
            <a:ext cx="3189300" cy="1619850"/>
            <a:chOff x="4185675" y="845125"/>
            <a:chExt cx="3189300" cy="1619850"/>
          </a:xfrm>
        </p:grpSpPr>
        <p:sp>
          <p:nvSpPr>
            <p:cNvPr id="1237" name="Google Shape;1237;p13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13"/>
          <p:cNvSpPr txBox="1">
            <a:spLocks noGrp="1"/>
          </p:cNvSpPr>
          <p:nvPr>
            <p:ph type="subTitle" idx="1"/>
          </p:nvPr>
        </p:nvSpPr>
        <p:spPr>
          <a:xfrm>
            <a:off x="1923800" y="16540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1" name="Google Shape;1241;p13"/>
          <p:cNvSpPr txBox="1">
            <a:spLocks noGrp="1"/>
          </p:cNvSpPr>
          <p:nvPr>
            <p:ph type="subTitle" idx="2"/>
          </p:nvPr>
        </p:nvSpPr>
        <p:spPr>
          <a:xfrm>
            <a:off x="1923800" y="20006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2" name="Google Shape;1242;p13"/>
          <p:cNvSpPr txBox="1">
            <a:spLocks noGrp="1"/>
          </p:cNvSpPr>
          <p:nvPr>
            <p:ph type="title" hasCustomPrompt="1"/>
          </p:nvPr>
        </p:nvSpPr>
        <p:spPr>
          <a:xfrm>
            <a:off x="1923800" y="12602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3" name="Google Shape;1243;p13"/>
          <p:cNvSpPr txBox="1">
            <a:spLocks noGrp="1"/>
          </p:cNvSpPr>
          <p:nvPr>
            <p:ph type="subTitle" idx="3"/>
          </p:nvPr>
        </p:nvSpPr>
        <p:spPr>
          <a:xfrm>
            <a:off x="19238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4" name="Google Shape;1244;p13"/>
          <p:cNvSpPr txBox="1">
            <a:spLocks noGrp="1"/>
          </p:cNvSpPr>
          <p:nvPr>
            <p:ph type="subTitle" idx="4"/>
          </p:nvPr>
        </p:nvSpPr>
        <p:spPr>
          <a:xfrm>
            <a:off x="19238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5" name="Google Shape;1245;p13"/>
          <p:cNvSpPr txBox="1">
            <a:spLocks noGrp="1"/>
          </p:cNvSpPr>
          <p:nvPr>
            <p:ph type="title" idx="5" hasCustomPrompt="1"/>
          </p:nvPr>
        </p:nvSpPr>
        <p:spPr>
          <a:xfrm>
            <a:off x="1923800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6" name="Google Shape;1246;p13"/>
          <p:cNvSpPr txBox="1">
            <a:spLocks noGrp="1"/>
          </p:cNvSpPr>
          <p:nvPr>
            <p:ph type="subTitle" idx="6"/>
          </p:nvPr>
        </p:nvSpPr>
        <p:spPr>
          <a:xfrm>
            <a:off x="4740100" y="16540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7" name="Google Shape;1247;p13"/>
          <p:cNvSpPr txBox="1">
            <a:spLocks noGrp="1"/>
          </p:cNvSpPr>
          <p:nvPr>
            <p:ph type="subTitle" idx="7"/>
          </p:nvPr>
        </p:nvSpPr>
        <p:spPr>
          <a:xfrm>
            <a:off x="4740100" y="20006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8" name="Google Shape;1248;p13"/>
          <p:cNvSpPr txBox="1">
            <a:spLocks noGrp="1"/>
          </p:cNvSpPr>
          <p:nvPr>
            <p:ph type="title" idx="8" hasCustomPrompt="1"/>
          </p:nvPr>
        </p:nvSpPr>
        <p:spPr>
          <a:xfrm>
            <a:off x="4821226" y="12602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9" name="Google Shape;1249;p13"/>
          <p:cNvSpPr txBox="1">
            <a:spLocks noGrp="1"/>
          </p:cNvSpPr>
          <p:nvPr>
            <p:ph type="subTitle" idx="9"/>
          </p:nvPr>
        </p:nvSpPr>
        <p:spPr>
          <a:xfrm>
            <a:off x="47401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50" name="Google Shape;1250;p13"/>
          <p:cNvSpPr txBox="1">
            <a:spLocks noGrp="1"/>
          </p:cNvSpPr>
          <p:nvPr>
            <p:ph type="subTitle" idx="13"/>
          </p:nvPr>
        </p:nvSpPr>
        <p:spPr>
          <a:xfrm>
            <a:off x="47401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51" name="Google Shape;1251;p13"/>
          <p:cNvSpPr txBox="1">
            <a:spLocks noGrp="1"/>
          </p:cNvSpPr>
          <p:nvPr>
            <p:ph type="title" idx="14" hasCustomPrompt="1"/>
          </p:nvPr>
        </p:nvSpPr>
        <p:spPr>
          <a:xfrm>
            <a:off x="4821226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2" name="Google Shape;1252;p13"/>
          <p:cNvSpPr txBox="1">
            <a:spLocks noGrp="1"/>
          </p:cNvSpPr>
          <p:nvPr>
            <p:ph type="title" idx="15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1253" name="Google Shape;1253;p13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254" name="Google Shape;1254;p13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13"/>
          <p:cNvGrpSpPr/>
          <p:nvPr/>
        </p:nvGrpSpPr>
        <p:grpSpPr>
          <a:xfrm rot="-5400000">
            <a:off x="-1007424" y="2861265"/>
            <a:ext cx="3277907" cy="1263055"/>
            <a:chOff x="1766764" y="-4125385"/>
            <a:chExt cx="3277907" cy="1263055"/>
          </a:xfrm>
        </p:grpSpPr>
        <p:sp>
          <p:nvSpPr>
            <p:cNvPr id="1260" name="Google Shape;1260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13"/>
          <p:cNvGrpSpPr/>
          <p:nvPr/>
        </p:nvGrpSpPr>
        <p:grpSpPr>
          <a:xfrm rot="5400000">
            <a:off x="6873526" y="1007428"/>
            <a:ext cx="3277907" cy="1263055"/>
            <a:chOff x="1766764" y="-4125385"/>
            <a:chExt cx="3277907" cy="1263055"/>
          </a:xfrm>
        </p:grpSpPr>
        <p:sp>
          <p:nvSpPr>
            <p:cNvPr id="1287" name="Google Shape;1287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13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314" name="Google Shape;1314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27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27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27"/>
          <p:cNvSpPr/>
          <p:nvPr/>
        </p:nvSpPr>
        <p:spPr>
          <a:xfrm>
            <a:off x="5905501" y="2793747"/>
            <a:ext cx="3245871" cy="2349753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27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27"/>
          <p:cNvSpPr/>
          <p:nvPr/>
        </p:nvSpPr>
        <p:spPr>
          <a:xfrm rot="-5400000">
            <a:off x="7242794" y="327957"/>
            <a:ext cx="2223230" cy="1579186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27"/>
          <p:cNvSpPr/>
          <p:nvPr/>
        </p:nvSpPr>
        <p:spPr>
          <a:xfrm rot="10800000" flipH="1">
            <a:off x="-13316" y="3126092"/>
            <a:ext cx="3025768" cy="2023351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27"/>
          <p:cNvSpPr/>
          <p:nvPr/>
        </p:nvSpPr>
        <p:spPr>
          <a:xfrm rot="10800000">
            <a:off x="-13308" y="4132062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5" name="Google Shape;2655;p27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656" name="Google Shape;2656;p27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7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7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7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7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1" name="Google Shape;2661;p27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662" name="Google Shape;2662;p27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7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7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7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7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7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7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7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7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6" name="Google Shape;2716;p27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717" name="Google Shape;2717;p27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7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7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7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7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7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7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7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7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7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7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7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7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0" name="Google Shape;2730;p27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731" name="Google Shape;2731;p27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7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7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7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7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7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7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7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7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7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7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7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7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4" name="Google Shape;2744;p27"/>
          <p:cNvSpPr/>
          <p:nvPr/>
        </p:nvSpPr>
        <p:spPr>
          <a:xfrm flipH="1">
            <a:off x="-13314" y="4415703"/>
            <a:ext cx="1716064" cy="727104"/>
          </a:xfrm>
          <a:custGeom>
            <a:avLst/>
            <a:gdLst/>
            <a:ahLst/>
            <a:cxnLst/>
            <a:rect l="l" t="t" r="r" b="b"/>
            <a:pathLst>
              <a:path w="15176" h="6430" extrusionOk="0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5" name="Google Shape;2745;p27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2746" name="Google Shape;2746;p27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7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7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7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7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7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28"/>
          <p:cNvSpPr/>
          <p:nvPr/>
        </p:nvSpPr>
        <p:spPr>
          <a:xfrm flipH="1">
            <a:off x="6722555" y="0"/>
            <a:ext cx="2421450" cy="1619240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28"/>
          <p:cNvSpPr/>
          <p:nvPr/>
        </p:nvSpPr>
        <p:spPr>
          <a:xfrm rot="10800000" flipH="1">
            <a:off x="7105633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28"/>
          <p:cNvSpPr/>
          <p:nvPr/>
        </p:nvSpPr>
        <p:spPr>
          <a:xfrm>
            <a:off x="7731266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4" name="Google Shape;2804;p28"/>
          <p:cNvGrpSpPr/>
          <p:nvPr/>
        </p:nvGrpSpPr>
        <p:grpSpPr>
          <a:xfrm rot="10800000" flipH="1">
            <a:off x="-16" y="8"/>
            <a:ext cx="3840097" cy="2558635"/>
            <a:chOff x="235225" y="2771600"/>
            <a:chExt cx="3133750" cy="2088000"/>
          </a:xfrm>
        </p:grpSpPr>
        <p:sp>
          <p:nvSpPr>
            <p:cNvPr id="2805" name="Google Shape;2805;p28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8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8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8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8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0" name="Google Shape;2810;p28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2811" name="Google Shape;2811;p28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8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8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8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8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8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8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8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8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8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8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8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8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8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8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8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8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8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8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8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8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8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8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8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8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8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8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8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8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8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8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8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8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8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8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8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8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8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8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8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8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8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8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8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8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8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8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8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8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8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8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8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8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8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5" name="Google Shape;2865;p28"/>
          <p:cNvGrpSpPr/>
          <p:nvPr/>
        </p:nvGrpSpPr>
        <p:grpSpPr>
          <a:xfrm flipH="1">
            <a:off x="-26" y="1231184"/>
            <a:ext cx="3985907" cy="3918269"/>
            <a:chOff x="2524675" y="238075"/>
            <a:chExt cx="1178600" cy="1158600"/>
          </a:xfrm>
        </p:grpSpPr>
        <p:sp>
          <p:nvSpPr>
            <p:cNvPr id="2866" name="Google Shape;2866;p28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8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8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8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8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8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8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8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8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8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8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8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8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8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8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8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8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8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1" name="Google Shape;2921;p29"/>
          <p:cNvGrpSpPr/>
          <p:nvPr/>
        </p:nvGrpSpPr>
        <p:grpSpPr>
          <a:xfrm flipH="1">
            <a:off x="10" y="3399552"/>
            <a:ext cx="3931697" cy="1741540"/>
            <a:chOff x="1076310" y="3270752"/>
            <a:chExt cx="3931697" cy="1741540"/>
          </a:xfrm>
        </p:grpSpPr>
        <p:sp>
          <p:nvSpPr>
            <p:cNvPr id="2922" name="Google Shape;2922;p29"/>
            <p:cNvSpPr/>
            <p:nvPr/>
          </p:nvSpPr>
          <p:spPr>
            <a:xfrm>
              <a:off x="3402350" y="38718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3" name="Google Shape;2923;p29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2924" name="Google Shape;2924;p29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9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9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9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9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9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9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9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9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9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9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9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9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9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9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9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9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1" name="Google Shape;2941;p29"/>
          <p:cNvSpPr/>
          <p:nvPr/>
        </p:nvSpPr>
        <p:spPr>
          <a:xfrm flipH="1">
            <a:off x="7178590" y="0"/>
            <a:ext cx="1965410" cy="1314283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2" name="Google Shape;2942;p29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2943" name="Google Shape;2943;p2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9" name="Google Shape;2969;p2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970" name="Google Shape;2970;p2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73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stoyanov20/TheUncarriabl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33"/>
          <p:cNvSpPr txBox="1">
            <a:spLocks noGrp="1"/>
          </p:cNvSpPr>
          <p:nvPr>
            <p:ph type="ctrTitle"/>
          </p:nvPr>
        </p:nvSpPr>
        <p:spPr>
          <a:xfrm>
            <a:off x="1019150" y="1382544"/>
            <a:ext cx="7105650" cy="1857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TheUncarriables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p34"/>
          <p:cNvSpPr/>
          <p:nvPr/>
        </p:nvSpPr>
        <p:spPr>
          <a:xfrm rot="10800000" flipH="1">
            <a:off x="6741700" y="4234550"/>
            <a:ext cx="2402299" cy="880409"/>
          </a:xfrm>
          <a:custGeom>
            <a:avLst/>
            <a:gdLst/>
            <a:ahLst/>
            <a:cxnLst/>
            <a:rect l="l" t="t" r="r" b="b"/>
            <a:pathLst>
              <a:path w="22045" h="8079" extrusionOk="0">
                <a:moveTo>
                  <a:pt x="89" y="0"/>
                </a:moveTo>
                <a:cubicBezTo>
                  <a:pt x="0" y="926"/>
                  <a:pt x="320" y="2541"/>
                  <a:pt x="2608" y="2541"/>
                </a:cubicBezTo>
                <a:cubicBezTo>
                  <a:pt x="2986" y="2541"/>
                  <a:pt x="3418" y="2497"/>
                  <a:pt x="3910" y="2399"/>
                </a:cubicBezTo>
                <a:cubicBezTo>
                  <a:pt x="4064" y="2369"/>
                  <a:pt x="4211" y="2354"/>
                  <a:pt x="4354" y="2354"/>
                </a:cubicBezTo>
                <a:cubicBezTo>
                  <a:pt x="6794" y="2354"/>
                  <a:pt x="7754" y="6507"/>
                  <a:pt x="11082" y="6507"/>
                </a:cubicBezTo>
                <a:cubicBezTo>
                  <a:pt x="11391" y="6507"/>
                  <a:pt x="11722" y="6471"/>
                  <a:pt x="12075" y="6392"/>
                </a:cubicBezTo>
                <a:cubicBezTo>
                  <a:pt x="13137" y="6153"/>
                  <a:pt x="13980" y="6055"/>
                  <a:pt x="14671" y="6055"/>
                </a:cubicBezTo>
                <a:cubicBezTo>
                  <a:pt x="17810" y="6055"/>
                  <a:pt x="17820" y="8078"/>
                  <a:pt x="21081" y="8078"/>
                </a:cubicBezTo>
                <a:cubicBezTo>
                  <a:pt x="21374" y="8078"/>
                  <a:pt x="21694" y="8062"/>
                  <a:pt x="22044" y="8026"/>
                </a:cubicBezTo>
                <a:lnTo>
                  <a:pt x="220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34"/>
          <p:cNvSpPr txBox="1">
            <a:spLocks noGrp="1"/>
          </p:cNvSpPr>
          <p:nvPr>
            <p:ph type="title"/>
          </p:nvPr>
        </p:nvSpPr>
        <p:spPr>
          <a:xfrm>
            <a:off x="720000" y="74642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Нашия отбор</a:t>
            </a:r>
            <a:endParaRPr sz="320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639E456-6BFD-4558-AA82-47BEA22A6B37}"/>
              </a:ext>
            </a:extLst>
          </p:cNvPr>
          <p:cNvSpPr txBox="1"/>
          <p:nvPr/>
        </p:nvSpPr>
        <p:spPr>
          <a:xfrm flipH="1">
            <a:off x="-8865" y="3649774"/>
            <a:ext cx="2067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Ивайло Стоянов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(IX 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Б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)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Manjari"/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Scrum Trainer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23EBEA05-2606-483B-BA18-ADFF24A930BE}"/>
              </a:ext>
            </a:extLst>
          </p:cNvPr>
          <p:cNvSpPr txBox="1"/>
          <p:nvPr/>
        </p:nvSpPr>
        <p:spPr>
          <a:xfrm flipH="1">
            <a:off x="2180723" y="3649774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Денислав Братоевски 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Manjari"/>
            </a:endParaRPr>
          </a:p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(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IX 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Б)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QA</a:t>
            </a: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71120524-1483-495D-84AC-A9755A677943}"/>
              </a:ext>
            </a:extLst>
          </p:cNvPr>
          <p:cNvSpPr txBox="1"/>
          <p:nvPr/>
        </p:nvSpPr>
        <p:spPr>
          <a:xfrm flipH="1">
            <a:off x="4382173" y="3649775"/>
            <a:ext cx="211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Ива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n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Црънгалов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(IX 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В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)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Manjari"/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Back-end developer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40967F0D-A8E6-4384-A284-8BC0A5B9D48E}"/>
              </a:ext>
            </a:extLst>
          </p:cNvPr>
          <p:cNvSpPr txBox="1"/>
          <p:nvPr/>
        </p:nvSpPr>
        <p:spPr>
          <a:xfrm flipH="1">
            <a:off x="6739698" y="3654650"/>
            <a:ext cx="233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Хакан Чандър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(IX 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В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)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Back-end developer</a:t>
            </a:r>
          </a:p>
        </p:txBody>
      </p:sp>
      <p:pic>
        <p:nvPicPr>
          <p:cNvPr id="5" name="Картина 4" descr="Картина, която съдържа стена, лице, закрито, млад&#10;&#10;Описанието е генерирано автоматично">
            <a:extLst>
              <a:ext uri="{FF2B5EF4-FFF2-40B4-BE49-F238E27FC236}">
                <a16:creationId xmlns:a16="http://schemas.microsoft.com/office/drawing/2014/main" id="{6BDB7570-E3DF-4B09-B5FD-FA2068E6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99" y="1638300"/>
            <a:ext cx="1866900" cy="18669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31059CF-E061-4AB0-81C2-8DB2AD55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5" y="1638300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 descr="Картина, която съдържа лице, стена, закрито, позиращ&#10;&#10;Описанието е генерирано автоматично">
            <a:extLst>
              <a:ext uri="{FF2B5EF4-FFF2-40B4-BE49-F238E27FC236}">
                <a16:creationId xmlns:a16="http://schemas.microsoft.com/office/drawing/2014/main" id="{8ADADCB2-2EA0-47EC-8485-2E1E6D7ED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285" y="1638300"/>
            <a:ext cx="1866900" cy="1866900"/>
          </a:xfrm>
          <a:prstGeom prst="rect">
            <a:avLst/>
          </a:prstGeom>
        </p:spPr>
      </p:pic>
      <p:pic>
        <p:nvPicPr>
          <p:cNvPr id="10" name="Картина 9" descr="Картина, която съдържа лице, стена, мъж, изправен&#10;&#10;Описанието е генерирано автоматично">
            <a:extLst>
              <a:ext uri="{FF2B5EF4-FFF2-40B4-BE49-F238E27FC236}">
                <a16:creationId xmlns:a16="http://schemas.microsoft.com/office/drawing/2014/main" id="{9989AB39-58F9-4AC3-B694-0FE682AAD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713" y="1638300"/>
            <a:ext cx="18669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35"/>
          <p:cNvSpPr txBox="1">
            <a:spLocks noGrp="1"/>
          </p:cNvSpPr>
          <p:nvPr>
            <p:ph type="title" idx="15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3112" name="Google Shape;3112;p35"/>
          <p:cNvSpPr txBox="1">
            <a:spLocks noGrp="1"/>
          </p:cNvSpPr>
          <p:nvPr>
            <p:ph type="subTitle" idx="1"/>
          </p:nvPr>
        </p:nvSpPr>
        <p:spPr>
          <a:xfrm>
            <a:off x="940237" y="1663388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Проектът ни</a:t>
            </a:r>
            <a:endParaRPr dirty="0"/>
          </a:p>
        </p:txBody>
      </p:sp>
      <p:sp>
        <p:nvSpPr>
          <p:cNvPr id="3113" name="Google Shape;3113;p35"/>
          <p:cNvSpPr txBox="1">
            <a:spLocks noGrp="1"/>
          </p:cNvSpPr>
          <p:nvPr>
            <p:ph type="subTitle" idx="2"/>
          </p:nvPr>
        </p:nvSpPr>
        <p:spPr>
          <a:xfrm>
            <a:off x="940237" y="1985457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Какво представлява</a:t>
            </a:r>
            <a:endParaRPr dirty="0"/>
          </a:p>
        </p:txBody>
      </p:sp>
      <p:sp>
        <p:nvSpPr>
          <p:cNvPr id="3114" name="Google Shape;3114;p35"/>
          <p:cNvSpPr txBox="1">
            <a:spLocks noGrp="1"/>
          </p:cNvSpPr>
          <p:nvPr>
            <p:ph type="title"/>
          </p:nvPr>
        </p:nvSpPr>
        <p:spPr>
          <a:xfrm>
            <a:off x="940237" y="1284945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5" name="Google Shape;3115;p35"/>
          <p:cNvSpPr txBox="1">
            <a:spLocks noGrp="1"/>
          </p:cNvSpPr>
          <p:nvPr>
            <p:ph type="subTitle" idx="3"/>
          </p:nvPr>
        </p:nvSpPr>
        <p:spPr>
          <a:xfrm>
            <a:off x="19238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Repository</a:t>
            </a:r>
            <a:endParaRPr dirty="0"/>
          </a:p>
        </p:txBody>
      </p:sp>
      <p:sp>
        <p:nvSpPr>
          <p:cNvPr id="3116" name="Google Shape;3116;p35"/>
          <p:cNvSpPr txBox="1">
            <a:spLocks noGrp="1"/>
          </p:cNvSpPr>
          <p:nvPr>
            <p:ph type="subTitle" idx="4"/>
          </p:nvPr>
        </p:nvSpPr>
        <p:spPr>
          <a:xfrm>
            <a:off x="19238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Нашето </a:t>
            </a:r>
            <a:r>
              <a:rPr lang="en-US" dirty="0"/>
              <a:t>repository</a:t>
            </a:r>
            <a:endParaRPr dirty="0"/>
          </a:p>
        </p:txBody>
      </p:sp>
      <p:sp>
        <p:nvSpPr>
          <p:cNvPr id="3117" name="Google Shape;3117;p35"/>
          <p:cNvSpPr txBox="1">
            <a:spLocks noGrp="1"/>
          </p:cNvSpPr>
          <p:nvPr>
            <p:ph type="title" idx="5"/>
          </p:nvPr>
        </p:nvSpPr>
        <p:spPr>
          <a:xfrm>
            <a:off x="1923800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sp>
        <p:nvSpPr>
          <p:cNvPr id="3118" name="Google Shape;3118;p35"/>
          <p:cNvSpPr txBox="1">
            <a:spLocks noGrp="1"/>
          </p:cNvSpPr>
          <p:nvPr>
            <p:ph type="subTitle" idx="6"/>
          </p:nvPr>
        </p:nvSpPr>
        <p:spPr>
          <a:xfrm>
            <a:off x="3420337" y="1675175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</a:t>
            </a:r>
            <a:endParaRPr dirty="0"/>
          </a:p>
        </p:txBody>
      </p:sp>
      <p:sp>
        <p:nvSpPr>
          <p:cNvPr id="3119" name="Google Shape;3119;p35"/>
          <p:cNvSpPr txBox="1">
            <a:spLocks noGrp="1"/>
          </p:cNvSpPr>
          <p:nvPr>
            <p:ph type="subTitle" idx="7"/>
          </p:nvPr>
        </p:nvSpPr>
        <p:spPr>
          <a:xfrm>
            <a:off x="3420337" y="2008519"/>
            <a:ext cx="2480100" cy="80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 го осъществихме</a:t>
            </a:r>
            <a:endParaRPr dirty="0"/>
          </a:p>
        </p:txBody>
      </p:sp>
      <p:sp>
        <p:nvSpPr>
          <p:cNvPr id="3120" name="Google Shape;3120;p35"/>
          <p:cNvSpPr txBox="1">
            <a:spLocks noGrp="1"/>
          </p:cNvSpPr>
          <p:nvPr>
            <p:ph type="title" idx="8"/>
          </p:nvPr>
        </p:nvSpPr>
        <p:spPr>
          <a:xfrm>
            <a:off x="3420336" y="1323788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1" name="Google Shape;3121;p35"/>
          <p:cNvSpPr txBox="1">
            <a:spLocks noGrp="1"/>
          </p:cNvSpPr>
          <p:nvPr>
            <p:ph type="subTitle" idx="9"/>
          </p:nvPr>
        </p:nvSpPr>
        <p:spPr>
          <a:xfrm>
            <a:off x="47401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 работи</a:t>
            </a:r>
            <a:endParaRPr dirty="0"/>
          </a:p>
        </p:txBody>
      </p:sp>
      <p:sp>
        <p:nvSpPr>
          <p:cNvPr id="3122" name="Google Shape;3122;p35"/>
          <p:cNvSpPr txBox="1">
            <a:spLocks noGrp="1"/>
          </p:cNvSpPr>
          <p:nvPr>
            <p:ph type="subTitle" idx="13"/>
          </p:nvPr>
        </p:nvSpPr>
        <p:spPr>
          <a:xfrm>
            <a:off x="47401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Демонстрация на проекта</a:t>
            </a:r>
            <a:endParaRPr dirty="0"/>
          </a:p>
        </p:txBody>
      </p:sp>
      <p:sp>
        <p:nvSpPr>
          <p:cNvPr id="3123" name="Google Shape;3123;p35"/>
          <p:cNvSpPr txBox="1">
            <a:spLocks noGrp="1"/>
          </p:cNvSpPr>
          <p:nvPr>
            <p:ph type="title" idx="14"/>
          </p:nvPr>
        </p:nvSpPr>
        <p:spPr>
          <a:xfrm>
            <a:off x="4740100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  <p:sp>
        <p:nvSpPr>
          <p:cNvPr id="3124" name="Google Shape;3124;p35"/>
          <p:cNvSpPr/>
          <p:nvPr/>
        </p:nvSpPr>
        <p:spPr>
          <a:xfrm>
            <a:off x="8860925" y="1544075"/>
            <a:ext cx="36575" cy="73125"/>
          </a:xfrm>
          <a:custGeom>
            <a:avLst/>
            <a:gdLst/>
            <a:ahLst/>
            <a:cxnLst/>
            <a:rect l="l" t="t" r="r" b="b"/>
            <a:pathLst>
              <a:path w="1463" h="2925" extrusionOk="0">
                <a:moveTo>
                  <a:pt x="1462" y="1"/>
                </a:moveTo>
                <a:cubicBezTo>
                  <a:pt x="1119" y="586"/>
                  <a:pt x="780" y="1217"/>
                  <a:pt x="437" y="1852"/>
                </a:cubicBezTo>
                <a:lnTo>
                  <a:pt x="437" y="1899"/>
                </a:lnTo>
                <a:cubicBezTo>
                  <a:pt x="293" y="2242"/>
                  <a:pt x="145" y="2581"/>
                  <a:pt x="1" y="2873"/>
                </a:cubicBezTo>
                <a:cubicBezTo>
                  <a:pt x="47" y="2873"/>
                  <a:pt x="98" y="2924"/>
                  <a:pt x="98" y="2924"/>
                </a:cubicBezTo>
                <a:cubicBezTo>
                  <a:pt x="535" y="1950"/>
                  <a:pt x="975" y="975"/>
                  <a:pt x="1462" y="1"/>
                </a:cubicBezTo>
                <a:close/>
              </a:path>
            </a:pathLst>
          </a:custGeom>
          <a:solidFill>
            <a:srgbClr val="00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120;p35">
            <a:extLst>
              <a:ext uri="{FF2B5EF4-FFF2-40B4-BE49-F238E27FC236}">
                <a16:creationId xmlns:a16="http://schemas.microsoft.com/office/drawing/2014/main" id="{EEF55460-1629-461B-84AB-45A455BAD6E6}"/>
              </a:ext>
            </a:extLst>
          </p:cNvPr>
          <p:cNvSpPr txBox="1">
            <a:spLocks/>
          </p:cNvSpPr>
          <p:nvPr/>
        </p:nvSpPr>
        <p:spPr>
          <a:xfrm>
            <a:off x="5900435" y="1328650"/>
            <a:ext cx="774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  <a:r>
              <a:rPr lang="bg-BG" dirty="0"/>
              <a:t>3</a:t>
            </a:r>
            <a:endParaRPr lang="en" dirty="0"/>
          </a:p>
        </p:txBody>
      </p:sp>
      <p:sp>
        <p:nvSpPr>
          <p:cNvPr id="19" name="Google Shape;3118;p35">
            <a:extLst>
              <a:ext uri="{FF2B5EF4-FFF2-40B4-BE49-F238E27FC236}">
                <a16:creationId xmlns:a16="http://schemas.microsoft.com/office/drawing/2014/main" id="{6E7A9A34-F517-4683-BDB8-BCBA9C28209A}"/>
              </a:ext>
            </a:extLst>
          </p:cNvPr>
          <p:cNvSpPr txBox="1">
            <a:spLocks/>
          </p:cNvSpPr>
          <p:nvPr/>
        </p:nvSpPr>
        <p:spPr>
          <a:xfrm>
            <a:off x="5900436" y="1677437"/>
            <a:ext cx="2997064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bg-BG" dirty="0"/>
              <a:t>Използвана технология</a:t>
            </a:r>
          </a:p>
        </p:txBody>
      </p:sp>
      <p:sp>
        <p:nvSpPr>
          <p:cNvPr id="20" name="Google Shape;3119;p35">
            <a:extLst>
              <a:ext uri="{FF2B5EF4-FFF2-40B4-BE49-F238E27FC236}">
                <a16:creationId xmlns:a16="http://schemas.microsoft.com/office/drawing/2014/main" id="{219DC41A-5276-4CBB-B1DF-5EA83ABFBFE2}"/>
              </a:ext>
            </a:extLst>
          </p:cNvPr>
          <p:cNvSpPr txBox="1">
            <a:spLocks/>
          </p:cNvSpPr>
          <p:nvPr/>
        </p:nvSpPr>
        <p:spPr>
          <a:xfrm>
            <a:off x="5900437" y="1981264"/>
            <a:ext cx="2480100" cy="80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5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ru-RU" dirty="0"/>
              <a:t>Какви технологии използвахме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Проектът ни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2416650" y="637550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26860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  <p:graphicFrame>
        <p:nvGraphicFramePr>
          <p:cNvPr id="2" name="Диаграма 1">
            <a:extLst>
              <a:ext uri="{FF2B5EF4-FFF2-40B4-BE49-F238E27FC236}">
                <a16:creationId xmlns:a16="http://schemas.microsoft.com/office/drawing/2014/main" id="{A808D103-C021-4C2D-9AC2-0B44267BD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164326"/>
              </p:ext>
            </p:extLst>
          </p:nvPr>
        </p:nvGraphicFramePr>
        <p:xfrm>
          <a:off x="1733550" y="1626300"/>
          <a:ext cx="5676900" cy="324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815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1238561" y="1933304"/>
            <a:ext cx="680085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Използвана технология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1421454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pic>
        <p:nvPicPr>
          <p:cNvPr id="1026" name="Picture 2" descr="Microsoft Teams Logo, history, meaning, symbol, PNG">
            <a:extLst>
              <a:ext uri="{FF2B5EF4-FFF2-40B4-BE49-F238E27FC236}">
                <a16:creationId xmlns:a16="http://schemas.microsoft.com/office/drawing/2014/main" id="{87B46CE7-2117-4784-8847-3606DDB7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7" y="2719781"/>
            <a:ext cx="179493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0EFE76-1075-4996-BBF3-38D6E0D23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78" y="2683756"/>
            <a:ext cx="1794933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logo and symbol, meaning, history, PNG">
            <a:extLst>
              <a:ext uri="{FF2B5EF4-FFF2-40B4-BE49-F238E27FC236}">
                <a16:creationId xmlns:a16="http://schemas.microsoft.com/office/drawing/2014/main" id="{817D13EF-9FF6-404D-AA7B-913AE207F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604" y="2708056"/>
            <a:ext cx="1615438" cy="10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Word logo and symbol, meaning, history, PNG">
            <a:extLst>
              <a:ext uri="{FF2B5EF4-FFF2-40B4-BE49-F238E27FC236}">
                <a16:creationId xmlns:a16="http://schemas.microsoft.com/office/drawing/2014/main" id="{F15BAFD0-9717-4979-B136-78C687F4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29" y="2708054"/>
            <a:ext cx="1615442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ABAAFEA-8A42-4DB1-AC7C-5278CBCC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667" y="2683759"/>
            <a:ext cx="1101725" cy="108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E6F0FA3-CDC0-40E0-B690-CD44AC955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296" y="2683757"/>
            <a:ext cx="1305584" cy="10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C159775B-5D04-4D08-A02D-1A52B6A6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23" y="3872655"/>
            <a:ext cx="1190791" cy="110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1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Repository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985D4D4-345F-4BA9-BF20-CF64F0CE4529}"/>
              </a:ext>
            </a:extLst>
          </p:cNvPr>
          <p:cNvSpPr txBox="1"/>
          <p:nvPr/>
        </p:nvSpPr>
        <p:spPr>
          <a:xfrm>
            <a:off x="2291568" y="2876285"/>
            <a:ext cx="456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1"/>
                </a:solidFill>
              </a:rPr>
              <a:t>Линк: 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https://github.com/ipstoyanov20/TheUncarriables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2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 работи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900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543EED-50CA-4D19-B208-2D06158B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993900"/>
            <a:ext cx="7704000" cy="711200"/>
          </a:xfrm>
        </p:spPr>
        <p:txBody>
          <a:bodyPr/>
          <a:lstStyle/>
          <a:p>
            <a:r>
              <a:rPr lang="bg-BG" sz="3200" dirty="0"/>
              <a:t>Благодарим за вниманието!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8950618"/>
      </p:ext>
    </p:extLst>
  </p:cSld>
  <p:clrMapOvr>
    <a:masterClrMapping/>
  </p:clrMapOvr>
</p:sld>
</file>

<file path=ppt/theme/theme1.xml><?xml version="1.0" encoding="utf-8"?>
<a:theme xmlns:a="http://schemas.openxmlformats.org/drawingml/2006/main" name="Water Thesis by Slidesgo">
  <a:themeElements>
    <a:clrScheme name="Simple Light">
      <a:dk1>
        <a:srgbClr val="FFFFFF"/>
      </a:dk1>
      <a:lt1>
        <a:srgbClr val="3EB6D8"/>
      </a:lt1>
      <a:dk2>
        <a:srgbClr val="000000"/>
      </a:dk2>
      <a:lt2>
        <a:srgbClr val="51BFDF"/>
      </a:lt2>
      <a:accent1>
        <a:srgbClr val="35B1D6"/>
      </a:accent1>
      <a:accent2>
        <a:srgbClr val="3BAECF"/>
      </a:accent2>
      <a:accent3>
        <a:srgbClr val="70CBE6"/>
      </a:accent3>
      <a:accent4>
        <a:srgbClr val="78D7F1"/>
      </a:accent4>
      <a:accent5>
        <a:srgbClr val="4298B8"/>
      </a:accent5>
      <a:accent6>
        <a:srgbClr val="26647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ter Thesis by Slidesgo.pptx" id="{5518EED1-4576-401B-B386-848ECCAABADD}" vid="{1304C5E6-AE40-439A-8CB0-6FAE152BF91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88A9A9EA7749A4D899B843B60C34D15" ma:contentTypeVersion="12" ma:contentTypeDescription="Създаване на нов документ" ma:contentTypeScope="" ma:versionID="3dafde4c373db47868855ea02961ef8a">
  <xsd:schema xmlns:xsd="http://www.w3.org/2001/XMLSchema" xmlns:xs="http://www.w3.org/2001/XMLSchema" xmlns:p="http://schemas.microsoft.com/office/2006/metadata/properties" xmlns:ns3="c2eb7742-cf85-4f13-b326-99e6b2b66dd9" xmlns:ns4="846cb94f-94e2-47b5-b89f-9eb9d690e4d4" targetNamespace="http://schemas.microsoft.com/office/2006/metadata/properties" ma:root="true" ma:fieldsID="bd944e243575a096cd74e203aa67b059" ns3:_="" ns4:_="">
    <xsd:import namespace="c2eb7742-cf85-4f13-b326-99e6b2b66dd9"/>
    <xsd:import namespace="846cb94f-94e2-47b5-b89f-9eb9d690e4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b7742-cf85-4f13-b326-99e6b2b66d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cb94f-94e2-47b5-b89f-9eb9d690e4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909F26-B14D-4664-9F1E-ABAFD0358B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5A8A8C-697A-493B-A584-3BA2B353A9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eb7742-cf85-4f13-b326-99e6b2b66dd9"/>
    <ds:schemaRef ds:uri="846cb94f-94e2-47b5-b89f-9eb9d690e4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F59EB7-9812-4CF8-B2EB-1DAEFC1165A7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c2eb7742-cf85-4f13-b326-99e6b2b66dd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46cb94f-94e2-47b5-b89f-9eb9d690e4d4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Water Thesis</Template>
  <TotalTime>106</TotalTime>
  <Words>112</Words>
  <Application>Microsoft Office PowerPoint</Application>
  <PresentationFormat>Презентация на цял екран (16:9)</PresentationFormat>
  <Paragraphs>46</Paragraphs>
  <Slides>9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6" baseType="lpstr">
      <vt:lpstr>Oswald</vt:lpstr>
      <vt:lpstr>Arial</vt:lpstr>
      <vt:lpstr>Manjari</vt:lpstr>
      <vt:lpstr>Open Sans</vt:lpstr>
      <vt:lpstr>Montserrat Black</vt:lpstr>
      <vt:lpstr>Roboto Condensed Light</vt:lpstr>
      <vt:lpstr>Water Thesis by Slidesgo</vt:lpstr>
      <vt:lpstr>TheUncarriables</vt:lpstr>
      <vt:lpstr>Нашия отбор</vt:lpstr>
      <vt:lpstr>Съдържание</vt:lpstr>
      <vt:lpstr>Проектът ни</vt:lpstr>
      <vt:lpstr>Реализация</vt:lpstr>
      <vt:lpstr>Използвана технология</vt:lpstr>
      <vt:lpstr>Repository</vt:lpstr>
      <vt:lpstr>Как работи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TheUncarriables</dc:title>
  <dc:creator>Иван Александров Црънгалов</dc:creator>
  <cp:lastModifiedBy>Иван Александров Црънгалов</cp:lastModifiedBy>
  <cp:revision>5</cp:revision>
  <dcterms:created xsi:type="dcterms:W3CDTF">2021-12-05T18:29:08Z</dcterms:created>
  <dcterms:modified xsi:type="dcterms:W3CDTF">2021-12-06T15:58:39Z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0x010100488A9A9EA7749A4D899B843B60C34D15</vt:lpwstr>
  </property>
</Properties>
</file>