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14"/>
  </p:notesMasterIdLst>
  <p:sldIdLst>
    <p:sldId id="256" r:id="rId5"/>
    <p:sldId id="257" r:id="rId6"/>
    <p:sldId id="258" r:id="rId7"/>
    <p:sldId id="261" r:id="rId8"/>
    <p:sldId id="304" r:id="rId9"/>
    <p:sldId id="307" r:id="rId10"/>
    <p:sldId id="305" r:id="rId11"/>
    <p:sldId id="306" r:id="rId12"/>
    <p:sldId id="308" r:id="rId13"/>
  </p:sldIdLst>
  <p:sldSz cx="9144000" cy="5143500" type="screen16x9"/>
  <p:notesSz cx="6858000" cy="9144000"/>
  <p:embeddedFontLst>
    <p:embeddedFont>
      <p:font typeface="Montserrat Black" panose="00000A00000000000000" pitchFamily="2" charset="-52"/>
      <p:bold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Oswald" panose="00000500000000000000" pitchFamily="2" charset="-52"/>
      <p:regular r:id="rId21"/>
      <p:bold r:id="rId22"/>
    </p:embeddedFont>
    <p:embeddedFont>
      <p:font typeface="Roboto Condensed Light" panose="02000000000000000000" pitchFamily="2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E6F4F-D424-40EF-B418-1BC8A3F9CF85}" v="32" dt="2021-12-06T07:37:43.576"/>
  </p1510:revLst>
</p1510:revInfo>
</file>

<file path=ppt/tableStyles.xml><?xml version="1.0" encoding="utf-8"?>
<a:tblStyleLst xmlns:a="http://schemas.openxmlformats.org/drawingml/2006/main" def="{5845FC93-A492-447F-BACB-D1F03D40DF05}">
  <a:tblStyle styleId="{5845FC93-A492-447F-BACB-D1F03D40DF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ван Александров Црънгалов" userId="ffb6d1c4-444d-4d4f-a0f1-780fbd4279b6" providerId="ADAL" clId="{2F1E6F4F-D424-40EF-B418-1BC8A3F9CF85}"/>
    <pc:docChg chg="modSld">
      <pc:chgData name="Иван Александров Црънгалов" userId="ffb6d1c4-444d-4d4f-a0f1-780fbd4279b6" providerId="ADAL" clId="{2F1E6F4F-D424-40EF-B418-1BC8A3F9CF85}" dt="2021-12-06T07:37:43.576" v="32" actId="20577"/>
      <pc:docMkLst>
        <pc:docMk/>
      </pc:docMkLst>
      <pc:sldChg chg="modSp mod">
        <pc:chgData name="Иван Александров Црънгалов" userId="ffb6d1c4-444d-4d4f-a0f1-780fbd4279b6" providerId="ADAL" clId="{2F1E6F4F-D424-40EF-B418-1BC8A3F9CF85}" dt="2021-12-06T07:36:51.075" v="1" actId="1076"/>
        <pc:sldMkLst>
          <pc:docMk/>
          <pc:sldMk cId="0" sldId="258"/>
        </pc:sldMkLst>
        <pc:spChg chg="mod">
          <ac:chgData name="Иван Александров Црънгалов" userId="ffb6d1c4-444d-4d4f-a0f1-780fbd4279b6" providerId="ADAL" clId="{2F1E6F4F-D424-40EF-B418-1BC8A3F9CF85}" dt="2021-12-06T07:36:51.075" v="1" actId="1076"/>
          <ac:spMkLst>
            <pc:docMk/>
            <pc:sldMk cId="0" sldId="258"/>
            <ac:spMk id="3123" creationId="{00000000-0000-0000-0000-000000000000}"/>
          </ac:spMkLst>
        </pc:spChg>
      </pc:sldChg>
      <pc:sldChg chg="modSp">
        <pc:chgData name="Иван Александров Црънгалов" userId="ffb6d1c4-444d-4d4f-a0f1-780fbd4279b6" providerId="ADAL" clId="{2F1E6F4F-D424-40EF-B418-1BC8A3F9CF85}" dt="2021-12-06T07:37:43.576" v="32" actId="20577"/>
        <pc:sldMkLst>
          <pc:docMk/>
          <pc:sldMk cId="1798156872" sldId="304"/>
        </pc:sldMkLst>
        <pc:graphicFrameChg chg="mod">
          <ac:chgData name="Иван Александров Црънгалов" userId="ffb6d1c4-444d-4d4f-a0f1-780fbd4279b6" providerId="ADAL" clId="{2F1E6F4F-D424-40EF-B418-1BC8A3F9CF85}" dt="2021-12-06T07:37:43.576" v="32" actId="20577"/>
          <ac:graphicFrameMkLst>
            <pc:docMk/>
            <pc:sldMk cId="1798156872" sldId="304"/>
            <ac:graphicFrameMk id="2" creationId="{A808D103-C021-4C2D-9AC2-0B44267BDB28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89D699-672A-442C-8FC6-7A8A05B2864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9FB578-E88F-4811-A7E9-CA81E9C2F959}">
      <dgm:prSet phldrT="[Текст]"/>
      <dgm:spPr/>
      <dgm:t>
        <a:bodyPr/>
        <a:lstStyle/>
        <a:p>
          <a:r>
            <a:rPr lang="bg-BG" dirty="0">
              <a:solidFill>
                <a:schemeClr val="tx2">
                  <a:lumMod val="75000"/>
                </a:schemeClr>
              </a:solidFill>
            </a:rPr>
            <a:t>План на играта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587C570D-B26D-4D79-956A-A1A169ACD2FC}" type="parTrans" cxnId="{4A4689FD-4497-4830-B1DE-74BD5677EE52}">
      <dgm:prSet/>
      <dgm:spPr/>
      <dgm:t>
        <a:bodyPr/>
        <a:lstStyle/>
        <a:p>
          <a:endParaRPr lang="en-US"/>
        </a:p>
      </dgm:t>
    </dgm:pt>
    <dgm:pt modelId="{89190AB2-7E46-4050-B879-8B5C2646908A}" type="sibTrans" cxnId="{4A4689FD-4497-4830-B1DE-74BD5677EE52}">
      <dgm:prSet/>
      <dgm:spPr/>
      <dgm:t>
        <a:bodyPr/>
        <a:lstStyle/>
        <a:p>
          <a:endParaRPr lang="en-US"/>
        </a:p>
      </dgm:t>
    </dgm:pt>
    <dgm:pt modelId="{2FE7E452-13AA-4D74-9A3C-419D04B25841}">
      <dgm:prSet phldrT="[Текст]"/>
      <dgm:spPr/>
      <dgm:t>
        <a:bodyPr/>
        <a:lstStyle/>
        <a:p>
          <a:r>
            <a:rPr lang="bg-BG" dirty="0"/>
            <a:t>Функции</a:t>
          </a:r>
          <a:endParaRPr lang="en-US" dirty="0"/>
        </a:p>
      </dgm:t>
    </dgm:pt>
    <dgm:pt modelId="{3E0B976D-5408-4543-A814-32EC5DC647A5}" type="parTrans" cxnId="{14E61862-9444-4BE0-9A5D-295D7B9980F2}">
      <dgm:prSet/>
      <dgm:spPr/>
      <dgm:t>
        <a:bodyPr/>
        <a:lstStyle/>
        <a:p>
          <a:endParaRPr lang="en-US"/>
        </a:p>
      </dgm:t>
    </dgm:pt>
    <dgm:pt modelId="{C271231E-B589-450B-AEF5-32794B6FF66B}" type="sibTrans" cxnId="{14E61862-9444-4BE0-9A5D-295D7B9980F2}">
      <dgm:prSet/>
      <dgm:spPr/>
      <dgm:t>
        <a:bodyPr/>
        <a:lstStyle/>
        <a:p>
          <a:endParaRPr lang="en-US"/>
        </a:p>
      </dgm:t>
    </dgm:pt>
    <dgm:pt modelId="{B73A4259-CCF2-46C9-802D-5A0C37B11CCA}">
      <dgm:prSet phldrT="[Текст]"/>
      <dgm:spPr/>
      <dgm:t>
        <a:bodyPr/>
        <a:lstStyle/>
        <a:p>
          <a:r>
            <a:rPr lang="bg-BG" dirty="0"/>
            <a:t>Логика</a:t>
          </a:r>
          <a:endParaRPr lang="en-US" dirty="0"/>
        </a:p>
      </dgm:t>
    </dgm:pt>
    <dgm:pt modelId="{C148B664-FE0A-40F1-9EF0-75273C74E35F}" type="parTrans" cxnId="{78982595-C7A7-4E74-9AC8-109059A58D81}">
      <dgm:prSet/>
      <dgm:spPr/>
      <dgm:t>
        <a:bodyPr/>
        <a:lstStyle/>
        <a:p>
          <a:endParaRPr lang="en-US"/>
        </a:p>
      </dgm:t>
    </dgm:pt>
    <dgm:pt modelId="{98EC3596-255A-49DA-83D0-C5EA78A8778E}" type="sibTrans" cxnId="{78982595-C7A7-4E74-9AC8-109059A58D81}">
      <dgm:prSet/>
      <dgm:spPr/>
      <dgm:t>
        <a:bodyPr/>
        <a:lstStyle/>
        <a:p>
          <a:endParaRPr lang="en-US"/>
        </a:p>
      </dgm:t>
    </dgm:pt>
    <dgm:pt modelId="{A2429384-5C88-4034-B5E6-364DCE678AC9}">
      <dgm:prSet phldrT="[Текст]"/>
      <dgm:spPr/>
      <dgm:t>
        <a:bodyPr/>
        <a:lstStyle/>
        <a:p>
          <a:r>
            <a:rPr lang="bg-BG" dirty="0"/>
            <a:t>Въпроси и отговори</a:t>
          </a:r>
          <a:endParaRPr lang="en-US" dirty="0"/>
        </a:p>
      </dgm:t>
    </dgm:pt>
    <dgm:pt modelId="{7B5FB30C-9758-4AE3-B26E-56C6BD00E4F1}" type="parTrans" cxnId="{882F4179-CB07-4683-AA26-E076371AC1FB}">
      <dgm:prSet/>
      <dgm:spPr/>
      <dgm:t>
        <a:bodyPr/>
        <a:lstStyle/>
        <a:p>
          <a:endParaRPr lang="en-US"/>
        </a:p>
      </dgm:t>
    </dgm:pt>
    <dgm:pt modelId="{025133AE-6AEB-41DE-9EDF-A273010203DF}" type="sibTrans" cxnId="{882F4179-CB07-4683-AA26-E076371AC1FB}">
      <dgm:prSet/>
      <dgm:spPr/>
      <dgm:t>
        <a:bodyPr/>
        <a:lstStyle/>
        <a:p>
          <a:endParaRPr lang="en-US"/>
        </a:p>
      </dgm:t>
    </dgm:pt>
    <dgm:pt modelId="{E68CCA49-FF89-4848-BACE-3312EF01A66E}">
      <dgm:prSet phldrT="[Текст]"/>
      <dgm:spPr/>
      <dgm:t>
        <a:bodyPr/>
        <a:lstStyle/>
        <a:p>
          <a:r>
            <a:rPr lang="bg-BG" dirty="0"/>
            <a:t>Алгоритъм</a:t>
          </a:r>
          <a:endParaRPr lang="en-US" dirty="0"/>
        </a:p>
      </dgm:t>
    </dgm:pt>
    <dgm:pt modelId="{8EC5CDA9-226C-4743-9E67-D793DB1055C0}" type="parTrans" cxnId="{B54BF861-91C4-4FC6-9DC2-BDCC005B9818}">
      <dgm:prSet/>
      <dgm:spPr/>
      <dgm:t>
        <a:bodyPr/>
        <a:lstStyle/>
        <a:p>
          <a:endParaRPr lang="en-US"/>
        </a:p>
      </dgm:t>
    </dgm:pt>
    <dgm:pt modelId="{575D0B1F-013D-4B1A-B0B2-B23C4C8CEB59}" type="sibTrans" cxnId="{B54BF861-91C4-4FC6-9DC2-BDCC005B9818}">
      <dgm:prSet/>
      <dgm:spPr/>
      <dgm:t>
        <a:bodyPr/>
        <a:lstStyle/>
        <a:p>
          <a:endParaRPr lang="en-US"/>
        </a:p>
      </dgm:t>
    </dgm:pt>
    <dgm:pt modelId="{D8FEDD95-DC5E-4961-992C-06439DBA60D9}">
      <dgm:prSet phldrT="[Текст]"/>
      <dgm:spPr/>
      <dgm:t>
        <a:bodyPr/>
        <a:lstStyle/>
        <a:p>
          <a:r>
            <a:rPr lang="bg-BG" dirty="0">
              <a:solidFill>
                <a:schemeClr val="tx2">
                  <a:lumMod val="75000"/>
                </a:schemeClr>
              </a:solidFill>
            </a:rPr>
            <a:t>Изготвяне на документация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ED9B40E9-5A96-48D2-A134-90A97C1B59C1}" type="parTrans" cxnId="{C70537D3-7CEA-4996-862D-52FB57932528}">
      <dgm:prSet/>
      <dgm:spPr/>
      <dgm:t>
        <a:bodyPr/>
        <a:lstStyle/>
        <a:p>
          <a:endParaRPr lang="en-US"/>
        </a:p>
      </dgm:t>
    </dgm:pt>
    <dgm:pt modelId="{E46AEE4F-3BD2-4213-A02E-B7BCF58F8D6F}" type="sibTrans" cxnId="{C70537D3-7CEA-4996-862D-52FB57932528}">
      <dgm:prSet/>
      <dgm:spPr/>
      <dgm:t>
        <a:bodyPr/>
        <a:lstStyle/>
        <a:p>
          <a:endParaRPr lang="en-US"/>
        </a:p>
      </dgm:t>
    </dgm:pt>
    <dgm:pt modelId="{A043AEA6-FD89-4676-B83B-C4EB47CDDDE1}">
      <dgm:prSet phldrT="[Текст]"/>
      <dgm:spPr/>
      <dgm:t>
        <a:bodyPr/>
        <a:lstStyle/>
        <a:p>
          <a:r>
            <a:rPr lang="bg-BG" dirty="0"/>
            <a:t>Документация</a:t>
          </a:r>
          <a:endParaRPr lang="en-US" dirty="0"/>
        </a:p>
      </dgm:t>
    </dgm:pt>
    <dgm:pt modelId="{184DE0D3-5FAE-47F6-B7AE-F3346BA8BE00}" type="parTrans" cxnId="{30F40E26-E3CC-49B1-B034-2ABC54315817}">
      <dgm:prSet/>
      <dgm:spPr/>
      <dgm:t>
        <a:bodyPr/>
        <a:lstStyle/>
        <a:p>
          <a:endParaRPr lang="en-US"/>
        </a:p>
      </dgm:t>
    </dgm:pt>
    <dgm:pt modelId="{BA4A886B-592B-4FA7-8B74-C9E062427556}" type="sibTrans" cxnId="{30F40E26-E3CC-49B1-B034-2ABC54315817}">
      <dgm:prSet/>
      <dgm:spPr/>
      <dgm:t>
        <a:bodyPr/>
        <a:lstStyle/>
        <a:p>
          <a:endParaRPr lang="en-US"/>
        </a:p>
      </dgm:t>
    </dgm:pt>
    <dgm:pt modelId="{69D27814-A568-4CB2-9397-9AEB11A1A4D0}">
      <dgm:prSet phldrT="[Текст]"/>
      <dgm:spPr/>
      <dgm:t>
        <a:bodyPr/>
        <a:lstStyle/>
        <a:p>
          <a:r>
            <a:rPr lang="bg-BG" dirty="0"/>
            <a:t>Презентация</a:t>
          </a:r>
          <a:endParaRPr lang="en-US" dirty="0"/>
        </a:p>
      </dgm:t>
    </dgm:pt>
    <dgm:pt modelId="{B9A555EE-DF50-4BC5-9736-E395B3824610}" type="parTrans" cxnId="{D130CD11-1574-43DD-BAA2-825013392823}">
      <dgm:prSet/>
      <dgm:spPr/>
      <dgm:t>
        <a:bodyPr/>
        <a:lstStyle/>
        <a:p>
          <a:endParaRPr lang="en-US"/>
        </a:p>
      </dgm:t>
    </dgm:pt>
    <dgm:pt modelId="{E3C59070-D9F4-4731-97DE-0F41D9094215}" type="sibTrans" cxnId="{D130CD11-1574-43DD-BAA2-825013392823}">
      <dgm:prSet/>
      <dgm:spPr/>
      <dgm:t>
        <a:bodyPr/>
        <a:lstStyle/>
        <a:p>
          <a:endParaRPr lang="en-US"/>
        </a:p>
      </dgm:t>
    </dgm:pt>
    <dgm:pt modelId="{013160CF-4CB8-4620-9227-7E5C2090FCF4}">
      <dgm:prSet phldrT="[Текст]"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Quiz</a:t>
          </a:r>
        </a:p>
      </dgm:t>
    </dgm:pt>
    <dgm:pt modelId="{D13B95C0-D57D-4819-9776-079B94371056}" type="sibTrans" cxnId="{5686CC80-01D2-4BB8-A524-8D0B183DD82E}">
      <dgm:prSet/>
      <dgm:spPr/>
      <dgm:t>
        <a:bodyPr/>
        <a:lstStyle/>
        <a:p>
          <a:endParaRPr lang="en-US"/>
        </a:p>
      </dgm:t>
    </dgm:pt>
    <dgm:pt modelId="{BD81C6B6-049F-4087-89DE-44A11757F7BE}" type="parTrans" cxnId="{5686CC80-01D2-4BB8-A524-8D0B183DD82E}">
      <dgm:prSet/>
      <dgm:spPr/>
      <dgm:t>
        <a:bodyPr/>
        <a:lstStyle/>
        <a:p>
          <a:endParaRPr lang="en-US"/>
        </a:p>
      </dgm:t>
    </dgm:pt>
    <dgm:pt modelId="{69D98BA0-F8B1-4DFA-A8D0-D1905EF56CED}" type="pres">
      <dgm:prSet presAssocID="{B089D699-672A-442C-8FC6-7A8A05B2864E}" presName="linearFlow" presStyleCnt="0">
        <dgm:presLayoutVars>
          <dgm:dir/>
          <dgm:animLvl val="lvl"/>
          <dgm:resizeHandles val="exact"/>
        </dgm:presLayoutVars>
      </dgm:prSet>
      <dgm:spPr/>
    </dgm:pt>
    <dgm:pt modelId="{9E7D2C7B-132D-4F03-AF4A-907D14FD30F6}" type="pres">
      <dgm:prSet presAssocID="{F79FB578-E88F-4811-A7E9-CA81E9C2F959}" presName="composite" presStyleCnt="0"/>
      <dgm:spPr/>
    </dgm:pt>
    <dgm:pt modelId="{DC8369FA-3FF1-4DC0-9398-558AAE505820}" type="pres">
      <dgm:prSet presAssocID="{F79FB578-E88F-4811-A7E9-CA81E9C2F959}" presName="parentText" presStyleLbl="alignNode1" presStyleIdx="0" presStyleCnt="3" custLinFactNeighborX="-2240">
        <dgm:presLayoutVars>
          <dgm:chMax val="1"/>
          <dgm:bulletEnabled val="1"/>
        </dgm:presLayoutVars>
      </dgm:prSet>
      <dgm:spPr/>
    </dgm:pt>
    <dgm:pt modelId="{A448A28E-06C4-4D5D-A596-AB0580470059}" type="pres">
      <dgm:prSet presAssocID="{F79FB578-E88F-4811-A7E9-CA81E9C2F959}" presName="descendantText" presStyleLbl="alignAcc1" presStyleIdx="0" presStyleCnt="3">
        <dgm:presLayoutVars>
          <dgm:bulletEnabled val="1"/>
        </dgm:presLayoutVars>
      </dgm:prSet>
      <dgm:spPr/>
    </dgm:pt>
    <dgm:pt modelId="{286C8CA4-CE5C-4414-B713-721DDAEC033C}" type="pres">
      <dgm:prSet presAssocID="{89190AB2-7E46-4050-B879-8B5C2646908A}" presName="sp" presStyleCnt="0"/>
      <dgm:spPr/>
    </dgm:pt>
    <dgm:pt modelId="{17FA7B0E-E62B-4DC8-BB27-39E820B97DF2}" type="pres">
      <dgm:prSet presAssocID="{013160CF-4CB8-4620-9227-7E5C2090FCF4}" presName="composite" presStyleCnt="0"/>
      <dgm:spPr/>
    </dgm:pt>
    <dgm:pt modelId="{9B5D7038-E420-4ECE-B0B2-EE04F1CE8941}" type="pres">
      <dgm:prSet presAssocID="{013160CF-4CB8-4620-9227-7E5C2090FCF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28D6530-C649-406B-A80A-C8442C5BE8D4}" type="pres">
      <dgm:prSet presAssocID="{013160CF-4CB8-4620-9227-7E5C2090FCF4}" presName="descendantText" presStyleLbl="alignAcc1" presStyleIdx="1" presStyleCnt="3">
        <dgm:presLayoutVars>
          <dgm:bulletEnabled val="1"/>
        </dgm:presLayoutVars>
      </dgm:prSet>
      <dgm:spPr/>
    </dgm:pt>
    <dgm:pt modelId="{4BCCB4E4-2BEE-4F55-BAC1-491AF45C77CB}" type="pres">
      <dgm:prSet presAssocID="{D13B95C0-D57D-4819-9776-079B94371056}" presName="sp" presStyleCnt="0"/>
      <dgm:spPr/>
    </dgm:pt>
    <dgm:pt modelId="{FC7E1AB5-E18F-48AB-A6AA-5B75EFA3B3FA}" type="pres">
      <dgm:prSet presAssocID="{D8FEDD95-DC5E-4961-992C-06439DBA60D9}" presName="composite" presStyleCnt="0"/>
      <dgm:spPr/>
    </dgm:pt>
    <dgm:pt modelId="{0361D782-E269-4400-86E3-04DEEEC187C2}" type="pres">
      <dgm:prSet presAssocID="{D8FEDD95-DC5E-4961-992C-06439DBA60D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9D53CAB-E164-4E72-A175-20520709328A}" type="pres">
      <dgm:prSet presAssocID="{D8FEDD95-DC5E-4961-992C-06439DBA60D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130CD11-1574-43DD-BAA2-825013392823}" srcId="{D8FEDD95-DC5E-4961-992C-06439DBA60D9}" destId="{69D27814-A568-4CB2-9397-9AEB11A1A4D0}" srcOrd="1" destOrd="0" parTransId="{B9A555EE-DF50-4BC5-9736-E395B3824610}" sibTransId="{E3C59070-D9F4-4731-97DE-0F41D9094215}"/>
    <dgm:cxn modelId="{30F40E26-E3CC-49B1-B034-2ABC54315817}" srcId="{D8FEDD95-DC5E-4961-992C-06439DBA60D9}" destId="{A043AEA6-FD89-4676-B83B-C4EB47CDDDE1}" srcOrd="0" destOrd="0" parTransId="{184DE0D3-5FAE-47F6-B7AE-F3346BA8BE00}" sibTransId="{BA4A886B-592B-4FA7-8B74-C9E062427556}"/>
    <dgm:cxn modelId="{653D7530-8FC5-49BE-AA15-2E5A640E7747}" type="presOf" srcId="{B089D699-672A-442C-8FC6-7A8A05B2864E}" destId="{69D98BA0-F8B1-4DFA-A8D0-D1905EF56CED}" srcOrd="0" destOrd="0" presId="urn:microsoft.com/office/officeart/2005/8/layout/chevron2"/>
    <dgm:cxn modelId="{B151783D-873D-484E-B2F2-2E30E5A54877}" type="presOf" srcId="{013160CF-4CB8-4620-9227-7E5C2090FCF4}" destId="{9B5D7038-E420-4ECE-B0B2-EE04F1CE8941}" srcOrd="0" destOrd="0" presId="urn:microsoft.com/office/officeart/2005/8/layout/chevron2"/>
    <dgm:cxn modelId="{B54BF861-91C4-4FC6-9DC2-BDCC005B9818}" srcId="{013160CF-4CB8-4620-9227-7E5C2090FCF4}" destId="{E68CCA49-FF89-4848-BACE-3312EF01A66E}" srcOrd="1" destOrd="0" parTransId="{8EC5CDA9-226C-4743-9E67-D793DB1055C0}" sibTransId="{575D0B1F-013D-4B1A-B0B2-B23C4C8CEB59}"/>
    <dgm:cxn modelId="{14E61862-9444-4BE0-9A5D-295D7B9980F2}" srcId="{F79FB578-E88F-4811-A7E9-CA81E9C2F959}" destId="{2FE7E452-13AA-4D74-9A3C-419D04B25841}" srcOrd="0" destOrd="0" parTransId="{3E0B976D-5408-4543-A814-32EC5DC647A5}" sibTransId="{C271231E-B589-450B-AEF5-32794B6FF66B}"/>
    <dgm:cxn modelId="{334A174F-15AA-4370-BB1D-650EC6B23BCD}" type="presOf" srcId="{69D27814-A568-4CB2-9397-9AEB11A1A4D0}" destId="{A9D53CAB-E164-4E72-A175-20520709328A}" srcOrd="0" destOrd="1" presId="urn:microsoft.com/office/officeart/2005/8/layout/chevron2"/>
    <dgm:cxn modelId="{882F4179-CB07-4683-AA26-E076371AC1FB}" srcId="{013160CF-4CB8-4620-9227-7E5C2090FCF4}" destId="{A2429384-5C88-4034-B5E6-364DCE678AC9}" srcOrd="0" destOrd="0" parTransId="{7B5FB30C-9758-4AE3-B26E-56C6BD00E4F1}" sibTransId="{025133AE-6AEB-41DE-9EDF-A273010203DF}"/>
    <dgm:cxn modelId="{51D0167D-AB97-4312-8BEF-A30BEDB7F14D}" type="presOf" srcId="{F79FB578-E88F-4811-A7E9-CA81E9C2F959}" destId="{DC8369FA-3FF1-4DC0-9398-558AAE505820}" srcOrd="0" destOrd="0" presId="urn:microsoft.com/office/officeart/2005/8/layout/chevron2"/>
    <dgm:cxn modelId="{36F80B80-78BF-4D24-99A2-E01B202F294D}" type="presOf" srcId="{A2429384-5C88-4034-B5E6-364DCE678AC9}" destId="{E28D6530-C649-406B-A80A-C8442C5BE8D4}" srcOrd="0" destOrd="0" presId="urn:microsoft.com/office/officeart/2005/8/layout/chevron2"/>
    <dgm:cxn modelId="{5686CC80-01D2-4BB8-A524-8D0B183DD82E}" srcId="{B089D699-672A-442C-8FC6-7A8A05B2864E}" destId="{013160CF-4CB8-4620-9227-7E5C2090FCF4}" srcOrd="1" destOrd="0" parTransId="{BD81C6B6-049F-4087-89DE-44A11757F7BE}" sibTransId="{D13B95C0-D57D-4819-9776-079B94371056}"/>
    <dgm:cxn modelId="{C38CF38A-D5C7-45DE-8D09-5A8122E5D0F2}" type="presOf" srcId="{A043AEA6-FD89-4676-B83B-C4EB47CDDDE1}" destId="{A9D53CAB-E164-4E72-A175-20520709328A}" srcOrd="0" destOrd="0" presId="urn:microsoft.com/office/officeart/2005/8/layout/chevron2"/>
    <dgm:cxn modelId="{78982595-C7A7-4E74-9AC8-109059A58D81}" srcId="{F79FB578-E88F-4811-A7E9-CA81E9C2F959}" destId="{B73A4259-CCF2-46C9-802D-5A0C37B11CCA}" srcOrd="1" destOrd="0" parTransId="{C148B664-FE0A-40F1-9EF0-75273C74E35F}" sibTransId="{98EC3596-255A-49DA-83D0-C5EA78A8778E}"/>
    <dgm:cxn modelId="{D07FC099-B6CF-454C-BF26-1AB8EE078A6E}" type="presOf" srcId="{D8FEDD95-DC5E-4961-992C-06439DBA60D9}" destId="{0361D782-E269-4400-86E3-04DEEEC187C2}" srcOrd="0" destOrd="0" presId="urn:microsoft.com/office/officeart/2005/8/layout/chevron2"/>
    <dgm:cxn modelId="{6021969A-E74B-488B-B7D6-AB0B7313DDD2}" type="presOf" srcId="{B73A4259-CCF2-46C9-802D-5A0C37B11CCA}" destId="{A448A28E-06C4-4D5D-A596-AB0580470059}" srcOrd="0" destOrd="1" presId="urn:microsoft.com/office/officeart/2005/8/layout/chevron2"/>
    <dgm:cxn modelId="{C70537D3-7CEA-4996-862D-52FB57932528}" srcId="{B089D699-672A-442C-8FC6-7A8A05B2864E}" destId="{D8FEDD95-DC5E-4961-992C-06439DBA60D9}" srcOrd="2" destOrd="0" parTransId="{ED9B40E9-5A96-48D2-A134-90A97C1B59C1}" sibTransId="{E46AEE4F-3BD2-4213-A02E-B7BCF58F8D6F}"/>
    <dgm:cxn modelId="{2067B1DF-B675-46CC-A0DB-DF41FD29B8A5}" type="presOf" srcId="{E68CCA49-FF89-4848-BACE-3312EF01A66E}" destId="{E28D6530-C649-406B-A80A-C8442C5BE8D4}" srcOrd="0" destOrd="1" presId="urn:microsoft.com/office/officeart/2005/8/layout/chevron2"/>
    <dgm:cxn modelId="{EED896F2-9BFD-4EF1-8ABF-624665022E6D}" type="presOf" srcId="{2FE7E452-13AA-4D74-9A3C-419D04B25841}" destId="{A448A28E-06C4-4D5D-A596-AB0580470059}" srcOrd="0" destOrd="0" presId="urn:microsoft.com/office/officeart/2005/8/layout/chevron2"/>
    <dgm:cxn modelId="{4A4689FD-4497-4830-B1DE-74BD5677EE52}" srcId="{B089D699-672A-442C-8FC6-7A8A05B2864E}" destId="{F79FB578-E88F-4811-A7E9-CA81E9C2F959}" srcOrd="0" destOrd="0" parTransId="{587C570D-B26D-4D79-956A-A1A169ACD2FC}" sibTransId="{89190AB2-7E46-4050-B879-8B5C2646908A}"/>
    <dgm:cxn modelId="{35F627C5-BA26-4D0A-9FFC-C094846C6C08}" type="presParOf" srcId="{69D98BA0-F8B1-4DFA-A8D0-D1905EF56CED}" destId="{9E7D2C7B-132D-4F03-AF4A-907D14FD30F6}" srcOrd="0" destOrd="0" presId="urn:microsoft.com/office/officeart/2005/8/layout/chevron2"/>
    <dgm:cxn modelId="{D303812E-A8A4-49FC-8CFC-63B4B0B05CE9}" type="presParOf" srcId="{9E7D2C7B-132D-4F03-AF4A-907D14FD30F6}" destId="{DC8369FA-3FF1-4DC0-9398-558AAE505820}" srcOrd="0" destOrd="0" presId="urn:microsoft.com/office/officeart/2005/8/layout/chevron2"/>
    <dgm:cxn modelId="{040AD39C-A142-4A35-9254-08C2A7435123}" type="presParOf" srcId="{9E7D2C7B-132D-4F03-AF4A-907D14FD30F6}" destId="{A448A28E-06C4-4D5D-A596-AB0580470059}" srcOrd="1" destOrd="0" presId="urn:microsoft.com/office/officeart/2005/8/layout/chevron2"/>
    <dgm:cxn modelId="{F70DBFBD-FBDD-482B-A690-913BC0F980C5}" type="presParOf" srcId="{69D98BA0-F8B1-4DFA-A8D0-D1905EF56CED}" destId="{286C8CA4-CE5C-4414-B713-721DDAEC033C}" srcOrd="1" destOrd="0" presId="urn:microsoft.com/office/officeart/2005/8/layout/chevron2"/>
    <dgm:cxn modelId="{6C44F481-94BE-4DD4-A066-9283D2F37FDC}" type="presParOf" srcId="{69D98BA0-F8B1-4DFA-A8D0-D1905EF56CED}" destId="{17FA7B0E-E62B-4DC8-BB27-39E820B97DF2}" srcOrd="2" destOrd="0" presId="urn:microsoft.com/office/officeart/2005/8/layout/chevron2"/>
    <dgm:cxn modelId="{AD94EC49-F905-46A0-B16A-C36AC01ECA36}" type="presParOf" srcId="{17FA7B0E-E62B-4DC8-BB27-39E820B97DF2}" destId="{9B5D7038-E420-4ECE-B0B2-EE04F1CE8941}" srcOrd="0" destOrd="0" presId="urn:microsoft.com/office/officeart/2005/8/layout/chevron2"/>
    <dgm:cxn modelId="{8E3D19CE-0996-45E8-A903-DFB8482F4B55}" type="presParOf" srcId="{17FA7B0E-E62B-4DC8-BB27-39E820B97DF2}" destId="{E28D6530-C649-406B-A80A-C8442C5BE8D4}" srcOrd="1" destOrd="0" presId="urn:microsoft.com/office/officeart/2005/8/layout/chevron2"/>
    <dgm:cxn modelId="{926D2507-A130-46CF-973C-9EAEE59051C1}" type="presParOf" srcId="{69D98BA0-F8B1-4DFA-A8D0-D1905EF56CED}" destId="{4BCCB4E4-2BEE-4F55-BAC1-491AF45C77CB}" srcOrd="3" destOrd="0" presId="urn:microsoft.com/office/officeart/2005/8/layout/chevron2"/>
    <dgm:cxn modelId="{DA9497C5-A0A4-47A8-A51B-8D249263BB26}" type="presParOf" srcId="{69D98BA0-F8B1-4DFA-A8D0-D1905EF56CED}" destId="{FC7E1AB5-E18F-48AB-A6AA-5B75EFA3B3FA}" srcOrd="4" destOrd="0" presId="urn:microsoft.com/office/officeart/2005/8/layout/chevron2"/>
    <dgm:cxn modelId="{9D519FA1-FEB5-4279-9980-DCD97D049B0E}" type="presParOf" srcId="{FC7E1AB5-E18F-48AB-A6AA-5B75EFA3B3FA}" destId="{0361D782-E269-4400-86E3-04DEEEC187C2}" srcOrd="0" destOrd="0" presId="urn:microsoft.com/office/officeart/2005/8/layout/chevron2"/>
    <dgm:cxn modelId="{78DC9E08-87FD-4B82-A928-2F604D5E245D}" type="presParOf" srcId="{FC7E1AB5-E18F-48AB-A6AA-5B75EFA3B3FA}" destId="{A9D53CAB-E164-4E72-A175-20520709328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369FA-3FF1-4DC0-9398-558AAE505820}">
      <dsp:nvSpPr>
        <dsp:cNvPr id="0" name=""/>
        <dsp:cNvSpPr/>
      </dsp:nvSpPr>
      <dsp:spPr>
        <a:xfrm rot="5400000">
          <a:off x="-182257" y="184335"/>
          <a:ext cx="1215052" cy="85053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000" kern="1200" dirty="0">
              <a:solidFill>
                <a:schemeClr val="tx2">
                  <a:lumMod val="75000"/>
                </a:schemeClr>
              </a:solidFill>
            </a:rPr>
            <a:t>План на играта</a:t>
          </a:r>
          <a:endParaRPr lang="en-US" sz="1000" kern="1200" dirty="0">
            <a:solidFill>
              <a:schemeClr val="tx2">
                <a:lumMod val="75000"/>
              </a:schemeClr>
            </a:solidFill>
          </a:endParaRPr>
        </a:p>
      </dsp:txBody>
      <dsp:txXfrm rot="-5400000">
        <a:off x="1" y="427345"/>
        <a:ext cx="850536" cy="364516"/>
      </dsp:txXfrm>
    </dsp:sp>
    <dsp:sp modelId="{A448A28E-06C4-4D5D-A596-AB0580470059}">
      <dsp:nvSpPr>
        <dsp:cNvPr id="0" name=""/>
        <dsp:cNvSpPr/>
      </dsp:nvSpPr>
      <dsp:spPr>
        <a:xfrm rot="5400000">
          <a:off x="2868826" y="-2016211"/>
          <a:ext cx="789784" cy="48263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300" kern="1200" dirty="0"/>
            <a:t>Функции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300" kern="1200" dirty="0"/>
            <a:t>Логика</a:t>
          </a:r>
          <a:endParaRPr lang="en-US" sz="2300" kern="1200" dirty="0"/>
        </a:p>
      </dsp:txBody>
      <dsp:txXfrm rot="-5400000">
        <a:off x="850537" y="40632"/>
        <a:ext cx="4787809" cy="712676"/>
      </dsp:txXfrm>
    </dsp:sp>
    <dsp:sp modelId="{9B5D7038-E420-4ECE-B0B2-EE04F1CE8941}">
      <dsp:nvSpPr>
        <dsp:cNvPr id="0" name=""/>
        <dsp:cNvSpPr/>
      </dsp:nvSpPr>
      <dsp:spPr>
        <a:xfrm rot="5400000">
          <a:off x="-182257" y="1199031"/>
          <a:ext cx="1215052" cy="85053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2">
                  <a:lumMod val="75000"/>
                </a:schemeClr>
              </a:solidFill>
            </a:rPr>
            <a:t>Quiz</a:t>
          </a:r>
        </a:p>
      </dsp:txBody>
      <dsp:txXfrm rot="-5400000">
        <a:off x="1" y="1442041"/>
        <a:ext cx="850536" cy="364516"/>
      </dsp:txXfrm>
    </dsp:sp>
    <dsp:sp modelId="{E28D6530-C649-406B-A80A-C8442C5BE8D4}">
      <dsp:nvSpPr>
        <dsp:cNvPr id="0" name=""/>
        <dsp:cNvSpPr/>
      </dsp:nvSpPr>
      <dsp:spPr>
        <a:xfrm rot="5400000">
          <a:off x="2868826" y="-1001515"/>
          <a:ext cx="789784" cy="48263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300" kern="1200" dirty="0"/>
            <a:t>Въпроси и отговори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300" kern="1200" dirty="0"/>
            <a:t>Алгоритъм</a:t>
          </a:r>
          <a:endParaRPr lang="en-US" sz="2300" kern="1200" dirty="0"/>
        </a:p>
      </dsp:txBody>
      <dsp:txXfrm rot="-5400000">
        <a:off x="850537" y="1055328"/>
        <a:ext cx="4787809" cy="712676"/>
      </dsp:txXfrm>
    </dsp:sp>
    <dsp:sp modelId="{0361D782-E269-4400-86E3-04DEEEC187C2}">
      <dsp:nvSpPr>
        <dsp:cNvPr id="0" name=""/>
        <dsp:cNvSpPr/>
      </dsp:nvSpPr>
      <dsp:spPr>
        <a:xfrm rot="5400000">
          <a:off x="-182257" y="2213727"/>
          <a:ext cx="1215052" cy="85053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000" kern="1200" dirty="0">
              <a:solidFill>
                <a:schemeClr val="tx2">
                  <a:lumMod val="75000"/>
                </a:schemeClr>
              </a:solidFill>
            </a:rPr>
            <a:t>Изготвяне на документация</a:t>
          </a:r>
          <a:endParaRPr lang="en-US" sz="1000" kern="1200" dirty="0">
            <a:solidFill>
              <a:schemeClr val="tx2">
                <a:lumMod val="75000"/>
              </a:schemeClr>
            </a:solidFill>
          </a:endParaRPr>
        </a:p>
      </dsp:txBody>
      <dsp:txXfrm rot="-5400000">
        <a:off x="1" y="2456737"/>
        <a:ext cx="850536" cy="364516"/>
      </dsp:txXfrm>
    </dsp:sp>
    <dsp:sp modelId="{A9D53CAB-E164-4E72-A175-20520709328A}">
      <dsp:nvSpPr>
        <dsp:cNvPr id="0" name=""/>
        <dsp:cNvSpPr/>
      </dsp:nvSpPr>
      <dsp:spPr>
        <a:xfrm rot="5400000">
          <a:off x="2868826" y="13179"/>
          <a:ext cx="789784" cy="48263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300" kern="1200" dirty="0"/>
            <a:t>Документация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300" kern="1200" dirty="0"/>
            <a:t>Презентация</a:t>
          </a:r>
          <a:endParaRPr lang="en-US" sz="2300" kern="1200" dirty="0"/>
        </a:p>
      </dsp:txBody>
      <dsp:txXfrm rot="-5400000">
        <a:off x="850537" y="2070022"/>
        <a:ext cx="4787809" cy="712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Google Shape;30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6" name="Google Shape;30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Google Shape;3101;g9ac7ea12a4_0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2" name="Google Shape;3102;g9ac7ea12a4_0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8" name="Google Shape;3108;g9aae1a29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9" name="Google Shape;3109;g9aae1a29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g9e46f12aa4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5" name="Google Shape;3145;g9e46f12aa4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g9e46f12aa4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5" name="Google Shape;3145;g9e46f12aa4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783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g9e46f12aa4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5" name="Google Shape;3145;g9e46f12aa4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276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g9e46f12aa4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5" name="Google Shape;3145;g9e46f12aa4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265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g9e46f12aa4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5" name="Google Shape;3145;g9e46f12aa4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29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3316" y="0"/>
            <a:ext cx="9164698" cy="5208136"/>
            <a:chOff x="-13316" y="0"/>
            <a:chExt cx="9164698" cy="5208136"/>
          </a:xfrm>
        </p:grpSpPr>
        <p:sp>
          <p:nvSpPr>
            <p:cNvPr id="10" name="Google Shape;10;p2"/>
            <p:cNvSpPr/>
            <p:nvPr/>
          </p:nvSpPr>
          <p:spPr>
            <a:xfrm rot="5400000">
              <a:off x="-335338" y="3242300"/>
              <a:ext cx="2223230" cy="1579186"/>
            </a:xfrm>
            <a:custGeom>
              <a:avLst/>
              <a:gdLst/>
              <a:ahLst/>
              <a:cxnLst/>
              <a:rect l="l" t="t" r="r" b="b"/>
              <a:pathLst>
                <a:path w="19872" h="14115" extrusionOk="0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flipH="1">
              <a:off x="6118235" y="0"/>
              <a:ext cx="3025768" cy="2023351"/>
            </a:xfrm>
            <a:custGeom>
              <a:avLst/>
              <a:gdLst/>
              <a:ahLst/>
              <a:cxnLst/>
              <a:rect l="l" t="t" r="r" b="b"/>
              <a:pathLst>
                <a:path w="25325" h="16935" extrusionOk="0">
                  <a:moveTo>
                    <a:pt x="1" y="0"/>
                  </a:moveTo>
                  <a:lnTo>
                    <a:pt x="1" y="16536"/>
                  </a:lnTo>
                  <a:cubicBezTo>
                    <a:pt x="809" y="16817"/>
                    <a:pt x="1503" y="16935"/>
                    <a:pt x="2110" y="16935"/>
                  </a:cubicBezTo>
                  <a:cubicBezTo>
                    <a:pt x="5299" y="16935"/>
                    <a:pt x="6085" y="13681"/>
                    <a:pt x="8364" y="13681"/>
                  </a:cubicBezTo>
                  <a:cubicBezTo>
                    <a:pt x="8710" y="13681"/>
                    <a:pt x="9091" y="13756"/>
                    <a:pt x="9519" y="13929"/>
                  </a:cubicBezTo>
                  <a:cubicBezTo>
                    <a:pt x="10552" y="14339"/>
                    <a:pt x="11392" y="14518"/>
                    <a:pt x="12083" y="14518"/>
                  </a:cubicBezTo>
                  <a:cubicBezTo>
                    <a:pt x="16729" y="14518"/>
                    <a:pt x="14586" y="6431"/>
                    <a:pt x="18874" y="6431"/>
                  </a:cubicBezTo>
                  <a:cubicBezTo>
                    <a:pt x="19024" y="6431"/>
                    <a:pt x="19183" y="6441"/>
                    <a:pt x="19349" y="6462"/>
                  </a:cubicBezTo>
                  <a:cubicBezTo>
                    <a:pt x="19633" y="6495"/>
                    <a:pt x="19899" y="6510"/>
                    <a:pt x="20148" y="6510"/>
                  </a:cubicBezTo>
                  <a:cubicBezTo>
                    <a:pt x="24889" y="6510"/>
                    <a:pt x="23476" y="824"/>
                    <a:pt x="25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0"/>
              <a:ext cx="3448062" cy="2305785"/>
            </a:xfrm>
            <a:custGeom>
              <a:avLst/>
              <a:gdLst/>
              <a:ahLst/>
              <a:cxnLst/>
              <a:rect l="l" t="t" r="r" b="b"/>
              <a:pathLst>
                <a:path w="25325" h="16935" extrusionOk="0">
                  <a:moveTo>
                    <a:pt x="1" y="0"/>
                  </a:moveTo>
                  <a:lnTo>
                    <a:pt x="1" y="16536"/>
                  </a:lnTo>
                  <a:cubicBezTo>
                    <a:pt x="809" y="16817"/>
                    <a:pt x="1503" y="16935"/>
                    <a:pt x="2110" y="16935"/>
                  </a:cubicBezTo>
                  <a:cubicBezTo>
                    <a:pt x="5299" y="16935"/>
                    <a:pt x="6085" y="13681"/>
                    <a:pt x="8364" y="13681"/>
                  </a:cubicBezTo>
                  <a:cubicBezTo>
                    <a:pt x="8710" y="13681"/>
                    <a:pt x="9091" y="13756"/>
                    <a:pt x="9519" y="13929"/>
                  </a:cubicBezTo>
                  <a:cubicBezTo>
                    <a:pt x="10552" y="14339"/>
                    <a:pt x="11392" y="14518"/>
                    <a:pt x="12083" y="14518"/>
                  </a:cubicBezTo>
                  <a:cubicBezTo>
                    <a:pt x="16729" y="14518"/>
                    <a:pt x="14586" y="6431"/>
                    <a:pt x="18874" y="6431"/>
                  </a:cubicBezTo>
                  <a:cubicBezTo>
                    <a:pt x="19024" y="6431"/>
                    <a:pt x="19183" y="6441"/>
                    <a:pt x="19349" y="6462"/>
                  </a:cubicBezTo>
                  <a:cubicBezTo>
                    <a:pt x="19633" y="6495"/>
                    <a:pt x="19899" y="6510"/>
                    <a:pt x="20148" y="6510"/>
                  </a:cubicBezTo>
                  <a:cubicBezTo>
                    <a:pt x="24889" y="6510"/>
                    <a:pt x="23476" y="824"/>
                    <a:pt x="25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05501" y="2793747"/>
              <a:ext cx="3245871" cy="2349753"/>
            </a:xfrm>
            <a:custGeom>
              <a:avLst/>
              <a:gdLst/>
              <a:ahLst/>
              <a:cxnLst/>
              <a:rect l="l" t="t" r="r" b="b"/>
              <a:pathLst>
                <a:path w="26333" h="19063" extrusionOk="0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545725" y="4003000"/>
              <a:ext cx="1605658" cy="1140492"/>
            </a:xfrm>
            <a:custGeom>
              <a:avLst/>
              <a:gdLst/>
              <a:ahLst/>
              <a:cxnLst/>
              <a:rect l="l" t="t" r="r" b="b"/>
              <a:pathLst>
                <a:path w="19872" h="14115" extrusionOk="0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0" y="4239925"/>
              <a:ext cx="2132607" cy="903576"/>
            </a:xfrm>
            <a:custGeom>
              <a:avLst/>
              <a:gdLst/>
              <a:ahLst/>
              <a:cxnLst/>
              <a:rect l="l" t="t" r="r" b="b"/>
              <a:pathLst>
                <a:path w="15176" h="6430" extrusionOk="0">
                  <a:moveTo>
                    <a:pt x="14851" y="1"/>
                  </a:moveTo>
                  <a:cubicBezTo>
                    <a:pt x="13065" y="1"/>
                    <a:pt x="13747" y="3704"/>
                    <a:pt x="11309" y="3704"/>
                  </a:cubicBezTo>
                  <a:cubicBezTo>
                    <a:pt x="10789" y="3704"/>
                    <a:pt x="10127" y="3536"/>
                    <a:pt x="9270" y="3128"/>
                  </a:cubicBezTo>
                  <a:cubicBezTo>
                    <a:pt x="8066" y="2566"/>
                    <a:pt x="6609" y="2262"/>
                    <a:pt x="5236" y="2262"/>
                  </a:cubicBezTo>
                  <a:cubicBezTo>
                    <a:pt x="2446" y="2262"/>
                    <a:pt x="1" y="3518"/>
                    <a:pt x="724" y="6429"/>
                  </a:cubicBezTo>
                  <a:lnTo>
                    <a:pt x="15175" y="6429"/>
                  </a:lnTo>
                  <a:lnTo>
                    <a:pt x="15175" y="37"/>
                  </a:lnTo>
                  <a:cubicBezTo>
                    <a:pt x="15059" y="13"/>
                    <a:pt x="14951" y="1"/>
                    <a:pt x="14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524623" y="0"/>
              <a:ext cx="2619371" cy="1017382"/>
            </a:xfrm>
            <a:custGeom>
              <a:avLst/>
              <a:gdLst/>
              <a:ahLst/>
              <a:cxnLst/>
              <a:rect l="l" t="t" r="r" b="b"/>
              <a:pathLst>
                <a:path w="25360" h="9850" extrusionOk="0">
                  <a:moveTo>
                    <a:pt x="0" y="0"/>
                  </a:moveTo>
                  <a:cubicBezTo>
                    <a:pt x="710" y="2250"/>
                    <a:pt x="1522" y="3945"/>
                    <a:pt x="3789" y="3945"/>
                  </a:cubicBezTo>
                  <a:cubicBezTo>
                    <a:pt x="4182" y="3945"/>
                    <a:pt x="4620" y="3894"/>
                    <a:pt x="5108" y="3786"/>
                  </a:cubicBezTo>
                  <a:cubicBezTo>
                    <a:pt x="5297" y="3744"/>
                    <a:pt x="5474" y="3725"/>
                    <a:pt x="5643" y="3725"/>
                  </a:cubicBezTo>
                  <a:cubicBezTo>
                    <a:pt x="8212" y="3725"/>
                    <a:pt x="8708" y="8194"/>
                    <a:pt x="12434" y="8194"/>
                  </a:cubicBezTo>
                  <a:cubicBezTo>
                    <a:pt x="13207" y="8194"/>
                    <a:pt x="14118" y="8001"/>
                    <a:pt x="15216" y="7537"/>
                  </a:cubicBezTo>
                  <a:cubicBezTo>
                    <a:pt x="16209" y="7117"/>
                    <a:pt x="16981" y="6948"/>
                    <a:pt x="17615" y="6948"/>
                  </a:cubicBezTo>
                  <a:cubicBezTo>
                    <a:pt x="20241" y="6948"/>
                    <a:pt x="20510" y="9850"/>
                    <a:pt x="24406" y="9850"/>
                  </a:cubicBezTo>
                  <a:cubicBezTo>
                    <a:pt x="24702" y="9850"/>
                    <a:pt x="25019" y="9833"/>
                    <a:pt x="25360" y="9797"/>
                  </a:cubicBezTo>
                  <a:lnTo>
                    <a:pt x="25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-26" y="5"/>
              <a:ext cx="2038372" cy="1475619"/>
            </a:xfrm>
            <a:custGeom>
              <a:avLst/>
              <a:gdLst/>
              <a:ahLst/>
              <a:cxnLst/>
              <a:rect l="l" t="t" r="r" b="b"/>
              <a:pathLst>
                <a:path w="26333" h="19063" extrusionOk="0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7855910" y="4"/>
              <a:ext cx="1280726" cy="3383675"/>
              <a:chOff x="9196698" y="950579"/>
              <a:chExt cx="1280726" cy="3383675"/>
            </a:xfrm>
          </p:grpSpPr>
          <p:sp>
            <p:nvSpPr>
              <p:cNvPr id="19" name="Google Shape;19;p2"/>
              <p:cNvSpPr/>
              <p:nvPr/>
            </p:nvSpPr>
            <p:spPr>
              <a:xfrm rot="10800000" flipH="1">
                <a:off x="9419903" y="2786190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70" y="0"/>
                      <a:pt x="1" y="103"/>
                      <a:pt x="1" y="209"/>
                    </a:cubicBezTo>
                    <a:cubicBezTo>
                      <a:pt x="1" y="348"/>
                      <a:pt x="70" y="417"/>
                      <a:pt x="209" y="417"/>
                    </a:cubicBezTo>
                    <a:cubicBezTo>
                      <a:pt x="315" y="417"/>
                      <a:pt x="418" y="348"/>
                      <a:pt x="418" y="209"/>
                    </a:cubicBezTo>
                    <a:cubicBezTo>
                      <a:pt x="418" y="103"/>
                      <a:pt x="315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 flipH="1">
                <a:off x="9599228" y="2157664"/>
                <a:ext cx="26379" cy="26632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15" extrusionOk="0">
                    <a:moveTo>
                      <a:pt x="173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5"/>
                      <a:pt x="70" y="315"/>
                      <a:pt x="173" y="315"/>
                    </a:cubicBezTo>
                    <a:cubicBezTo>
                      <a:pt x="242" y="315"/>
                      <a:pt x="312" y="245"/>
                      <a:pt x="312" y="140"/>
                    </a:cubicBezTo>
                    <a:cubicBezTo>
                      <a:pt x="312" y="70"/>
                      <a:pt x="242" y="1"/>
                      <a:pt x="1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10800000" flipH="1">
                <a:off x="9546302" y="3614502"/>
                <a:ext cx="44049" cy="47093"/>
              </a:xfrm>
              <a:custGeom>
                <a:avLst/>
                <a:gdLst/>
                <a:ahLst/>
                <a:cxnLst/>
                <a:rect l="l" t="t" r="r" b="b"/>
                <a:pathLst>
                  <a:path w="521" h="557" extrusionOk="0">
                    <a:moveTo>
                      <a:pt x="243" y="1"/>
                    </a:moveTo>
                    <a:cubicBezTo>
                      <a:pt x="104" y="1"/>
                      <a:pt x="1" y="140"/>
                      <a:pt x="1" y="279"/>
                    </a:cubicBezTo>
                    <a:cubicBezTo>
                      <a:pt x="1" y="418"/>
                      <a:pt x="104" y="557"/>
                      <a:pt x="243" y="557"/>
                    </a:cubicBezTo>
                    <a:cubicBezTo>
                      <a:pt x="382" y="557"/>
                      <a:pt x="521" y="418"/>
                      <a:pt x="521" y="279"/>
                    </a:cubicBezTo>
                    <a:cubicBezTo>
                      <a:pt x="521" y="140"/>
                      <a:pt x="382" y="1"/>
                      <a:pt x="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10800000" flipH="1">
                <a:off x="9828268" y="3796617"/>
                <a:ext cx="38215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18" extrusionOk="0">
                    <a:moveTo>
                      <a:pt x="209" y="1"/>
                    </a:moveTo>
                    <a:cubicBezTo>
                      <a:pt x="104" y="1"/>
                      <a:pt x="1" y="104"/>
                      <a:pt x="1" y="209"/>
                    </a:cubicBezTo>
                    <a:cubicBezTo>
                      <a:pt x="1" y="348"/>
                      <a:pt x="104" y="418"/>
                      <a:pt x="209" y="418"/>
                    </a:cubicBezTo>
                    <a:cubicBezTo>
                      <a:pt x="348" y="418"/>
                      <a:pt x="451" y="348"/>
                      <a:pt x="451" y="209"/>
                    </a:cubicBezTo>
                    <a:cubicBezTo>
                      <a:pt x="451" y="104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10800000" flipH="1">
                <a:off x="10207125" y="3808369"/>
                <a:ext cx="26632" cy="26632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5" extrusionOk="0">
                    <a:moveTo>
                      <a:pt x="175" y="1"/>
                    </a:moveTo>
                    <a:cubicBezTo>
                      <a:pt x="69" y="1"/>
                      <a:pt x="0" y="70"/>
                      <a:pt x="0" y="140"/>
                    </a:cubicBezTo>
                    <a:cubicBezTo>
                      <a:pt x="0" y="245"/>
                      <a:pt x="69" y="315"/>
                      <a:pt x="175" y="315"/>
                    </a:cubicBezTo>
                    <a:cubicBezTo>
                      <a:pt x="245" y="315"/>
                      <a:pt x="314" y="245"/>
                      <a:pt x="314" y="140"/>
                    </a:cubicBezTo>
                    <a:cubicBezTo>
                      <a:pt x="314" y="70"/>
                      <a:pt x="245" y="1"/>
                      <a:pt x="1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10800000" flipH="1">
                <a:off x="9549176" y="3999362"/>
                <a:ext cx="82349" cy="79306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38" extrusionOk="0">
                    <a:moveTo>
                      <a:pt x="487" y="1"/>
                    </a:moveTo>
                    <a:cubicBezTo>
                      <a:pt x="209" y="1"/>
                      <a:pt x="0" y="209"/>
                      <a:pt x="0" y="487"/>
                    </a:cubicBezTo>
                    <a:cubicBezTo>
                      <a:pt x="0" y="729"/>
                      <a:pt x="209" y="937"/>
                      <a:pt x="487" y="937"/>
                    </a:cubicBezTo>
                    <a:cubicBezTo>
                      <a:pt x="731" y="937"/>
                      <a:pt x="973" y="729"/>
                      <a:pt x="973" y="487"/>
                    </a:cubicBezTo>
                    <a:cubicBezTo>
                      <a:pt x="973" y="209"/>
                      <a:pt x="731" y="1"/>
                      <a:pt x="4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10800000" flipH="1">
                <a:off x="9196698" y="3144502"/>
                <a:ext cx="29423" cy="2950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6" y="1"/>
                    </a:moveTo>
                    <a:cubicBezTo>
                      <a:pt x="70" y="1"/>
                      <a:pt x="1" y="70"/>
                      <a:pt x="1" y="173"/>
                    </a:cubicBezTo>
                    <a:cubicBezTo>
                      <a:pt x="1" y="242"/>
                      <a:pt x="70" y="348"/>
                      <a:pt x="176" y="348"/>
                    </a:cubicBezTo>
                    <a:cubicBezTo>
                      <a:pt x="245" y="348"/>
                      <a:pt x="348" y="242"/>
                      <a:pt x="348" y="173"/>
                    </a:cubicBezTo>
                    <a:cubicBezTo>
                      <a:pt x="348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10800000" flipH="1">
                <a:off x="9707787" y="1811104"/>
                <a:ext cx="35341" cy="3525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7" extrusionOk="0">
                    <a:moveTo>
                      <a:pt x="209" y="0"/>
                    </a:moveTo>
                    <a:cubicBezTo>
                      <a:pt x="106" y="0"/>
                      <a:pt x="0" y="69"/>
                      <a:pt x="0" y="208"/>
                    </a:cubicBezTo>
                    <a:cubicBezTo>
                      <a:pt x="0" y="311"/>
                      <a:pt x="106" y="417"/>
                      <a:pt x="209" y="417"/>
                    </a:cubicBezTo>
                    <a:cubicBezTo>
                      <a:pt x="314" y="417"/>
                      <a:pt x="417" y="311"/>
                      <a:pt x="417" y="208"/>
                    </a:cubicBezTo>
                    <a:cubicBezTo>
                      <a:pt x="417" y="69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10800000" flipH="1">
                <a:off x="9613771" y="3653647"/>
                <a:ext cx="106868" cy="90212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1067" extrusionOk="0">
                    <a:moveTo>
                      <a:pt x="682" y="137"/>
                    </a:moveTo>
                    <a:cubicBezTo>
                      <a:pt x="698" y="137"/>
                      <a:pt x="715" y="138"/>
                      <a:pt x="732" y="140"/>
                    </a:cubicBezTo>
                    <a:cubicBezTo>
                      <a:pt x="940" y="173"/>
                      <a:pt x="973" y="418"/>
                      <a:pt x="940" y="590"/>
                    </a:cubicBezTo>
                    <a:cubicBezTo>
                      <a:pt x="922" y="715"/>
                      <a:pt x="876" y="794"/>
                      <a:pt x="809" y="851"/>
                    </a:cubicBezTo>
                    <a:lnTo>
                      <a:pt x="809" y="851"/>
                    </a:lnTo>
                    <a:cubicBezTo>
                      <a:pt x="800" y="843"/>
                      <a:pt x="783" y="835"/>
                      <a:pt x="765" y="835"/>
                    </a:cubicBezTo>
                    <a:cubicBezTo>
                      <a:pt x="733" y="877"/>
                      <a:pt x="700" y="910"/>
                      <a:pt x="666" y="934"/>
                    </a:cubicBezTo>
                    <a:lnTo>
                      <a:pt x="666" y="934"/>
                    </a:lnTo>
                    <a:cubicBezTo>
                      <a:pt x="632" y="948"/>
                      <a:pt x="595" y="961"/>
                      <a:pt x="556" y="974"/>
                    </a:cubicBezTo>
                    <a:cubicBezTo>
                      <a:pt x="554" y="977"/>
                      <a:pt x="551" y="979"/>
                      <a:pt x="549" y="982"/>
                    </a:cubicBezTo>
                    <a:lnTo>
                      <a:pt x="549" y="982"/>
                    </a:lnTo>
                    <a:cubicBezTo>
                      <a:pt x="538" y="984"/>
                      <a:pt x="527" y="984"/>
                      <a:pt x="516" y="984"/>
                    </a:cubicBezTo>
                    <a:cubicBezTo>
                      <a:pt x="378" y="984"/>
                      <a:pt x="253" y="856"/>
                      <a:pt x="209" y="660"/>
                    </a:cubicBezTo>
                    <a:cubicBezTo>
                      <a:pt x="144" y="398"/>
                      <a:pt x="418" y="137"/>
                      <a:pt x="682" y="137"/>
                    </a:cubicBezTo>
                    <a:close/>
                    <a:moveTo>
                      <a:pt x="654" y="0"/>
                    </a:moveTo>
                    <a:cubicBezTo>
                      <a:pt x="645" y="0"/>
                      <a:pt x="636" y="1"/>
                      <a:pt x="626" y="1"/>
                    </a:cubicBezTo>
                    <a:cubicBezTo>
                      <a:pt x="279" y="34"/>
                      <a:pt x="1" y="382"/>
                      <a:pt x="106" y="765"/>
                    </a:cubicBezTo>
                    <a:cubicBezTo>
                      <a:pt x="163" y="958"/>
                      <a:pt x="307" y="1054"/>
                      <a:pt x="458" y="1054"/>
                    </a:cubicBezTo>
                    <a:cubicBezTo>
                      <a:pt x="489" y="1054"/>
                      <a:pt x="519" y="1050"/>
                      <a:pt x="549" y="1043"/>
                    </a:cubicBezTo>
                    <a:lnTo>
                      <a:pt x="549" y="1043"/>
                    </a:lnTo>
                    <a:cubicBezTo>
                      <a:pt x="552" y="1043"/>
                      <a:pt x="554" y="1043"/>
                      <a:pt x="556" y="1043"/>
                    </a:cubicBezTo>
                    <a:cubicBezTo>
                      <a:pt x="596" y="1059"/>
                      <a:pt x="633" y="1066"/>
                      <a:pt x="669" y="1066"/>
                    </a:cubicBezTo>
                    <a:cubicBezTo>
                      <a:pt x="1103" y="1066"/>
                      <a:pt x="1264" y="0"/>
                      <a:pt x="6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10800000" flipH="1">
                <a:off x="9387775" y="3309201"/>
                <a:ext cx="79221" cy="70597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35" extrusionOk="0">
                    <a:moveTo>
                      <a:pt x="461" y="119"/>
                    </a:moveTo>
                    <a:cubicBezTo>
                      <a:pt x="559" y="119"/>
                      <a:pt x="674" y="199"/>
                      <a:pt x="728" y="281"/>
                    </a:cubicBezTo>
                    <a:cubicBezTo>
                      <a:pt x="764" y="350"/>
                      <a:pt x="764" y="420"/>
                      <a:pt x="764" y="489"/>
                    </a:cubicBezTo>
                    <a:cubicBezTo>
                      <a:pt x="757" y="509"/>
                      <a:pt x="749" y="527"/>
                      <a:pt x="740" y="545"/>
                    </a:cubicBezTo>
                    <a:lnTo>
                      <a:pt x="740" y="545"/>
                    </a:lnTo>
                    <a:cubicBezTo>
                      <a:pt x="739" y="544"/>
                      <a:pt x="737" y="544"/>
                      <a:pt x="736" y="544"/>
                    </a:cubicBezTo>
                    <a:cubicBezTo>
                      <a:pt x="731" y="544"/>
                      <a:pt x="728" y="548"/>
                      <a:pt x="728" y="559"/>
                    </a:cubicBezTo>
                    <a:cubicBezTo>
                      <a:pt x="718" y="580"/>
                      <a:pt x="706" y="600"/>
                      <a:pt x="693" y="617"/>
                    </a:cubicBezTo>
                    <a:lnTo>
                      <a:pt x="693" y="617"/>
                    </a:lnTo>
                    <a:cubicBezTo>
                      <a:pt x="681" y="633"/>
                      <a:pt x="669" y="648"/>
                      <a:pt x="655" y="663"/>
                    </a:cubicBezTo>
                    <a:lnTo>
                      <a:pt x="655" y="663"/>
                    </a:lnTo>
                    <a:cubicBezTo>
                      <a:pt x="600" y="718"/>
                      <a:pt x="534" y="745"/>
                      <a:pt x="468" y="745"/>
                    </a:cubicBezTo>
                    <a:cubicBezTo>
                      <a:pt x="401" y="745"/>
                      <a:pt x="334" y="717"/>
                      <a:pt x="278" y="662"/>
                    </a:cubicBezTo>
                    <a:cubicBezTo>
                      <a:pt x="103" y="489"/>
                      <a:pt x="208" y="245"/>
                      <a:pt x="381" y="142"/>
                    </a:cubicBezTo>
                    <a:cubicBezTo>
                      <a:pt x="405" y="126"/>
                      <a:pt x="432" y="119"/>
                      <a:pt x="461" y="119"/>
                    </a:cubicBezTo>
                    <a:close/>
                    <a:moveTo>
                      <a:pt x="488" y="0"/>
                    </a:moveTo>
                    <a:cubicBezTo>
                      <a:pt x="413" y="0"/>
                      <a:pt x="339" y="23"/>
                      <a:pt x="278" y="72"/>
                    </a:cubicBezTo>
                    <a:cubicBezTo>
                      <a:pt x="70" y="245"/>
                      <a:pt x="0" y="559"/>
                      <a:pt x="208" y="731"/>
                    </a:cubicBezTo>
                    <a:cubicBezTo>
                      <a:pt x="281" y="804"/>
                      <a:pt x="358" y="834"/>
                      <a:pt x="431" y="834"/>
                    </a:cubicBezTo>
                    <a:cubicBezTo>
                      <a:pt x="487" y="834"/>
                      <a:pt x="540" y="817"/>
                      <a:pt x="589" y="788"/>
                    </a:cubicBezTo>
                    <a:lnTo>
                      <a:pt x="589" y="788"/>
                    </a:lnTo>
                    <a:cubicBezTo>
                      <a:pt x="598" y="796"/>
                      <a:pt x="612" y="800"/>
                      <a:pt x="625" y="800"/>
                    </a:cubicBezTo>
                    <a:cubicBezTo>
                      <a:pt x="903" y="731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10800000" flipH="1">
                <a:off x="9540468" y="1825815"/>
                <a:ext cx="79306" cy="70851"/>
              </a:xfrm>
              <a:custGeom>
                <a:avLst/>
                <a:gdLst/>
                <a:ahLst/>
                <a:cxnLst/>
                <a:rect l="l" t="t" r="r" b="b"/>
                <a:pathLst>
                  <a:path w="938" h="838" extrusionOk="0">
                    <a:moveTo>
                      <a:pt x="474" y="120"/>
                    </a:moveTo>
                    <a:cubicBezTo>
                      <a:pt x="579" y="120"/>
                      <a:pt x="675" y="201"/>
                      <a:pt x="729" y="281"/>
                    </a:cubicBezTo>
                    <a:cubicBezTo>
                      <a:pt x="765" y="350"/>
                      <a:pt x="765" y="420"/>
                      <a:pt x="765" y="489"/>
                    </a:cubicBezTo>
                    <a:cubicBezTo>
                      <a:pt x="756" y="514"/>
                      <a:pt x="746" y="537"/>
                      <a:pt x="734" y="559"/>
                    </a:cubicBezTo>
                    <a:lnTo>
                      <a:pt x="734" y="559"/>
                    </a:lnTo>
                    <a:cubicBezTo>
                      <a:pt x="732" y="559"/>
                      <a:pt x="730" y="559"/>
                      <a:pt x="729" y="559"/>
                    </a:cubicBezTo>
                    <a:cubicBezTo>
                      <a:pt x="667" y="684"/>
                      <a:pt x="567" y="747"/>
                      <a:pt x="466" y="747"/>
                    </a:cubicBezTo>
                    <a:cubicBezTo>
                      <a:pt x="400" y="747"/>
                      <a:pt x="334" y="720"/>
                      <a:pt x="278" y="664"/>
                    </a:cubicBezTo>
                    <a:cubicBezTo>
                      <a:pt x="139" y="489"/>
                      <a:pt x="209" y="248"/>
                      <a:pt x="381" y="142"/>
                    </a:cubicBezTo>
                    <a:cubicBezTo>
                      <a:pt x="412" y="126"/>
                      <a:pt x="443" y="120"/>
                      <a:pt x="474" y="120"/>
                    </a:cubicBezTo>
                    <a:close/>
                    <a:moveTo>
                      <a:pt x="489" y="0"/>
                    </a:moveTo>
                    <a:cubicBezTo>
                      <a:pt x="414" y="0"/>
                      <a:pt x="339" y="23"/>
                      <a:pt x="278" y="73"/>
                    </a:cubicBezTo>
                    <a:cubicBezTo>
                      <a:pt x="70" y="248"/>
                      <a:pt x="0" y="559"/>
                      <a:pt x="209" y="734"/>
                    </a:cubicBezTo>
                    <a:cubicBezTo>
                      <a:pt x="282" y="807"/>
                      <a:pt x="358" y="837"/>
                      <a:pt x="432" y="837"/>
                    </a:cubicBezTo>
                    <a:cubicBezTo>
                      <a:pt x="487" y="837"/>
                      <a:pt x="541" y="820"/>
                      <a:pt x="590" y="790"/>
                    </a:cubicBezTo>
                    <a:lnTo>
                      <a:pt x="590" y="790"/>
                    </a:lnTo>
                    <a:cubicBezTo>
                      <a:pt x="599" y="798"/>
                      <a:pt x="612" y="803"/>
                      <a:pt x="626" y="803"/>
                    </a:cubicBezTo>
                    <a:cubicBezTo>
                      <a:pt x="904" y="767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10800000" flipH="1">
                <a:off x="9725373" y="1297224"/>
                <a:ext cx="26632" cy="2942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76" y="1"/>
                    </a:moveTo>
                    <a:cubicBezTo>
                      <a:pt x="70" y="1"/>
                      <a:pt x="1" y="70"/>
                      <a:pt x="1" y="176"/>
                    </a:cubicBezTo>
                    <a:cubicBezTo>
                      <a:pt x="1" y="278"/>
                      <a:pt x="70" y="348"/>
                      <a:pt x="176" y="348"/>
                    </a:cubicBezTo>
                    <a:cubicBezTo>
                      <a:pt x="245" y="348"/>
                      <a:pt x="315" y="278"/>
                      <a:pt x="315" y="176"/>
                    </a:cubicBezTo>
                    <a:cubicBezTo>
                      <a:pt x="315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10800000" flipH="1">
                <a:off x="9834186" y="950579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103" y="0"/>
                      <a:pt x="0" y="70"/>
                      <a:pt x="0" y="209"/>
                    </a:cubicBezTo>
                    <a:cubicBezTo>
                      <a:pt x="0" y="314"/>
                      <a:pt x="103" y="417"/>
                      <a:pt x="209" y="417"/>
                    </a:cubicBezTo>
                    <a:cubicBezTo>
                      <a:pt x="312" y="417"/>
                      <a:pt x="417" y="314"/>
                      <a:pt x="417" y="209"/>
                    </a:cubicBezTo>
                    <a:cubicBezTo>
                      <a:pt x="417" y="70"/>
                      <a:pt x="312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10800000" flipH="1">
                <a:off x="9666613" y="965375"/>
                <a:ext cx="79559" cy="70597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35" extrusionOk="0">
                    <a:moveTo>
                      <a:pt x="478" y="119"/>
                    </a:moveTo>
                    <a:cubicBezTo>
                      <a:pt x="583" y="119"/>
                      <a:pt x="678" y="199"/>
                      <a:pt x="732" y="281"/>
                    </a:cubicBezTo>
                    <a:cubicBezTo>
                      <a:pt x="765" y="351"/>
                      <a:pt x="765" y="420"/>
                      <a:pt x="765" y="490"/>
                    </a:cubicBezTo>
                    <a:cubicBezTo>
                      <a:pt x="758" y="512"/>
                      <a:pt x="749" y="533"/>
                      <a:pt x="738" y="553"/>
                    </a:cubicBezTo>
                    <a:lnTo>
                      <a:pt x="738" y="553"/>
                    </a:lnTo>
                    <a:cubicBezTo>
                      <a:pt x="736" y="555"/>
                      <a:pt x="734" y="557"/>
                      <a:pt x="732" y="559"/>
                    </a:cubicBezTo>
                    <a:cubicBezTo>
                      <a:pt x="730" y="564"/>
                      <a:pt x="728" y="569"/>
                      <a:pt x="727" y="574"/>
                    </a:cubicBezTo>
                    <a:lnTo>
                      <a:pt x="727" y="574"/>
                    </a:lnTo>
                    <a:cubicBezTo>
                      <a:pt x="696" y="625"/>
                      <a:pt x="657" y="667"/>
                      <a:pt x="616" y="708"/>
                    </a:cubicBezTo>
                    <a:lnTo>
                      <a:pt x="616" y="708"/>
                    </a:lnTo>
                    <a:cubicBezTo>
                      <a:pt x="574" y="733"/>
                      <a:pt x="527" y="746"/>
                      <a:pt x="479" y="746"/>
                    </a:cubicBezTo>
                    <a:cubicBezTo>
                      <a:pt x="408" y="746"/>
                      <a:pt x="335" y="718"/>
                      <a:pt x="279" y="662"/>
                    </a:cubicBezTo>
                    <a:cubicBezTo>
                      <a:pt x="140" y="490"/>
                      <a:pt x="209" y="245"/>
                      <a:pt x="384" y="142"/>
                    </a:cubicBezTo>
                    <a:cubicBezTo>
                      <a:pt x="416" y="126"/>
                      <a:pt x="448" y="119"/>
                      <a:pt x="478" y="119"/>
                    </a:cubicBezTo>
                    <a:close/>
                    <a:moveTo>
                      <a:pt x="506" y="0"/>
                    </a:moveTo>
                    <a:cubicBezTo>
                      <a:pt x="431" y="0"/>
                      <a:pt x="353" y="23"/>
                      <a:pt x="279" y="73"/>
                    </a:cubicBezTo>
                    <a:cubicBezTo>
                      <a:pt x="70" y="245"/>
                      <a:pt x="1" y="559"/>
                      <a:pt x="209" y="731"/>
                    </a:cubicBezTo>
                    <a:cubicBezTo>
                      <a:pt x="282" y="804"/>
                      <a:pt x="359" y="834"/>
                      <a:pt x="433" y="834"/>
                    </a:cubicBezTo>
                    <a:cubicBezTo>
                      <a:pt x="488" y="834"/>
                      <a:pt x="542" y="817"/>
                      <a:pt x="591" y="788"/>
                    </a:cubicBezTo>
                    <a:lnTo>
                      <a:pt x="591" y="788"/>
                    </a:lnTo>
                    <a:cubicBezTo>
                      <a:pt x="600" y="796"/>
                      <a:pt x="613" y="801"/>
                      <a:pt x="626" y="801"/>
                    </a:cubicBezTo>
                    <a:cubicBezTo>
                      <a:pt x="904" y="731"/>
                      <a:pt x="940" y="420"/>
                      <a:pt x="835" y="212"/>
                    </a:cubicBezTo>
                    <a:cubicBezTo>
                      <a:pt x="768" y="77"/>
                      <a:pt x="643" y="0"/>
                      <a:pt x="5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10800000" flipH="1">
                <a:off x="10177702" y="1025488"/>
                <a:ext cx="79475" cy="7161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847" extrusionOk="0">
                    <a:moveTo>
                      <a:pt x="472" y="127"/>
                    </a:moveTo>
                    <a:cubicBezTo>
                      <a:pt x="578" y="127"/>
                      <a:pt x="682" y="210"/>
                      <a:pt x="732" y="309"/>
                    </a:cubicBezTo>
                    <a:cubicBezTo>
                      <a:pt x="765" y="343"/>
                      <a:pt x="765" y="448"/>
                      <a:pt x="765" y="518"/>
                    </a:cubicBezTo>
                    <a:cubicBezTo>
                      <a:pt x="760" y="533"/>
                      <a:pt x="754" y="547"/>
                      <a:pt x="747" y="560"/>
                    </a:cubicBezTo>
                    <a:lnTo>
                      <a:pt x="747" y="560"/>
                    </a:lnTo>
                    <a:cubicBezTo>
                      <a:pt x="739" y="561"/>
                      <a:pt x="732" y="570"/>
                      <a:pt x="732" y="587"/>
                    </a:cubicBezTo>
                    <a:lnTo>
                      <a:pt x="732" y="587"/>
                    </a:lnTo>
                    <a:cubicBezTo>
                      <a:pt x="697" y="639"/>
                      <a:pt x="648" y="672"/>
                      <a:pt x="600" y="719"/>
                    </a:cubicBezTo>
                    <a:lnTo>
                      <a:pt x="600" y="719"/>
                    </a:lnTo>
                    <a:cubicBezTo>
                      <a:pt x="558" y="743"/>
                      <a:pt x="514" y="756"/>
                      <a:pt x="469" y="756"/>
                    </a:cubicBezTo>
                    <a:cubicBezTo>
                      <a:pt x="402" y="756"/>
                      <a:pt x="335" y="726"/>
                      <a:pt x="279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7" y="140"/>
                      <a:pt x="430" y="127"/>
                      <a:pt x="472" y="127"/>
                    </a:cubicBezTo>
                    <a:close/>
                    <a:moveTo>
                      <a:pt x="463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70" y="240"/>
                      <a:pt x="1" y="551"/>
                      <a:pt x="209" y="760"/>
                    </a:cubicBezTo>
                    <a:cubicBezTo>
                      <a:pt x="280" y="819"/>
                      <a:pt x="356" y="846"/>
                      <a:pt x="428" y="846"/>
                    </a:cubicBezTo>
                    <a:cubicBezTo>
                      <a:pt x="486" y="846"/>
                      <a:pt x="542" y="829"/>
                      <a:pt x="592" y="798"/>
                    </a:cubicBezTo>
                    <a:lnTo>
                      <a:pt x="592" y="798"/>
                    </a:lnTo>
                    <a:cubicBezTo>
                      <a:pt x="597" y="802"/>
                      <a:pt x="602" y="804"/>
                      <a:pt x="608" y="804"/>
                    </a:cubicBezTo>
                    <a:cubicBezTo>
                      <a:pt x="613" y="804"/>
                      <a:pt x="620" y="802"/>
                      <a:pt x="626" y="796"/>
                    </a:cubicBezTo>
                    <a:cubicBezTo>
                      <a:pt x="870" y="760"/>
                      <a:pt x="940" y="412"/>
                      <a:pt x="834" y="204"/>
                    </a:cubicBezTo>
                    <a:cubicBezTo>
                      <a:pt x="740" y="87"/>
                      <a:pt x="599" y="1"/>
                      <a:pt x="4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10800000" flipH="1">
                <a:off x="9490416" y="2925778"/>
                <a:ext cx="44303" cy="39737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70" extrusionOk="0">
                    <a:moveTo>
                      <a:pt x="269" y="77"/>
                    </a:moveTo>
                    <a:cubicBezTo>
                      <a:pt x="316" y="77"/>
                      <a:pt x="359" y="126"/>
                      <a:pt x="384" y="175"/>
                    </a:cubicBezTo>
                    <a:cubicBezTo>
                      <a:pt x="417" y="208"/>
                      <a:pt x="417" y="244"/>
                      <a:pt x="417" y="278"/>
                    </a:cubicBezTo>
                    <a:cubicBezTo>
                      <a:pt x="417" y="317"/>
                      <a:pt x="395" y="346"/>
                      <a:pt x="369" y="370"/>
                    </a:cubicBezTo>
                    <a:lnTo>
                      <a:pt x="369" y="370"/>
                    </a:lnTo>
                    <a:cubicBezTo>
                      <a:pt x="333" y="402"/>
                      <a:pt x="292" y="419"/>
                      <a:pt x="249" y="419"/>
                    </a:cubicBezTo>
                    <a:cubicBezTo>
                      <a:pt x="213" y="419"/>
                      <a:pt x="177" y="408"/>
                      <a:pt x="139" y="383"/>
                    </a:cubicBezTo>
                    <a:cubicBezTo>
                      <a:pt x="70" y="278"/>
                      <a:pt x="106" y="139"/>
                      <a:pt x="209" y="105"/>
                    </a:cubicBezTo>
                    <a:cubicBezTo>
                      <a:pt x="229" y="85"/>
                      <a:pt x="250" y="77"/>
                      <a:pt x="269" y="77"/>
                    </a:cubicBezTo>
                    <a:close/>
                    <a:moveTo>
                      <a:pt x="253" y="1"/>
                    </a:moveTo>
                    <a:cubicBezTo>
                      <a:pt x="214" y="1"/>
                      <a:pt x="175" y="13"/>
                      <a:pt x="139" y="36"/>
                    </a:cubicBezTo>
                    <a:cubicBezTo>
                      <a:pt x="37" y="139"/>
                      <a:pt x="1" y="314"/>
                      <a:pt x="106" y="417"/>
                    </a:cubicBezTo>
                    <a:cubicBezTo>
                      <a:pt x="142" y="454"/>
                      <a:pt x="187" y="469"/>
                      <a:pt x="232" y="469"/>
                    </a:cubicBezTo>
                    <a:cubicBezTo>
                      <a:pt x="262" y="469"/>
                      <a:pt x="293" y="462"/>
                      <a:pt x="320" y="449"/>
                    </a:cubicBezTo>
                    <a:lnTo>
                      <a:pt x="320" y="449"/>
                    </a:lnTo>
                    <a:cubicBezTo>
                      <a:pt x="324" y="453"/>
                      <a:pt x="333" y="453"/>
                      <a:pt x="348" y="453"/>
                    </a:cubicBezTo>
                    <a:cubicBezTo>
                      <a:pt x="487" y="417"/>
                      <a:pt x="523" y="244"/>
                      <a:pt x="454" y="139"/>
                    </a:cubicBezTo>
                    <a:cubicBezTo>
                      <a:pt x="407" y="47"/>
                      <a:pt x="331" y="1"/>
                      <a:pt x="2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10800000" flipH="1">
                <a:off x="9352519" y="3023684"/>
                <a:ext cx="43965" cy="41090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86" extrusionOk="0">
                    <a:moveTo>
                      <a:pt x="269" y="69"/>
                    </a:moveTo>
                    <a:cubicBezTo>
                      <a:pt x="316" y="69"/>
                      <a:pt x="357" y="119"/>
                      <a:pt x="381" y="168"/>
                    </a:cubicBezTo>
                    <a:cubicBezTo>
                      <a:pt x="417" y="201"/>
                      <a:pt x="417" y="237"/>
                      <a:pt x="417" y="271"/>
                    </a:cubicBezTo>
                    <a:cubicBezTo>
                      <a:pt x="417" y="340"/>
                      <a:pt x="348" y="376"/>
                      <a:pt x="311" y="410"/>
                    </a:cubicBezTo>
                    <a:cubicBezTo>
                      <a:pt x="311" y="413"/>
                      <a:pt x="311" y="417"/>
                      <a:pt x="311" y="420"/>
                    </a:cubicBezTo>
                    <a:lnTo>
                      <a:pt x="311" y="420"/>
                    </a:lnTo>
                    <a:cubicBezTo>
                      <a:pt x="300" y="423"/>
                      <a:pt x="288" y="424"/>
                      <a:pt x="275" y="424"/>
                    </a:cubicBezTo>
                    <a:cubicBezTo>
                      <a:pt x="232" y="424"/>
                      <a:pt x="185" y="407"/>
                      <a:pt x="139" y="376"/>
                    </a:cubicBezTo>
                    <a:cubicBezTo>
                      <a:pt x="70" y="271"/>
                      <a:pt x="103" y="168"/>
                      <a:pt x="209" y="98"/>
                    </a:cubicBezTo>
                    <a:cubicBezTo>
                      <a:pt x="229" y="78"/>
                      <a:pt x="249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199" y="1"/>
                      <a:pt x="168" y="9"/>
                      <a:pt x="139" y="29"/>
                    </a:cubicBezTo>
                    <a:cubicBezTo>
                      <a:pt x="34" y="132"/>
                      <a:pt x="0" y="307"/>
                      <a:pt x="103" y="410"/>
                    </a:cubicBezTo>
                    <a:cubicBezTo>
                      <a:pt x="143" y="463"/>
                      <a:pt x="189" y="485"/>
                      <a:pt x="233" y="485"/>
                    </a:cubicBezTo>
                    <a:cubicBezTo>
                      <a:pt x="262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0" y="459"/>
                      <a:pt x="322" y="459"/>
                      <a:pt x="324" y="459"/>
                    </a:cubicBezTo>
                    <a:cubicBezTo>
                      <a:pt x="330" y="459"/>
                      <a:pt x="337" y="455"/>
                      <a:pt x="348" y="446"/>
                    </a:cubicBezTo>
                    <a:cubicBezTo>
                      <a:pt x="487" y="410"/>
                      <a:pt x="520" y="237"/>
                      <a:pt x="450" y="132"/>
                    </a:cubicBezTo>
                    <a:cubicBezTo>
                      <a:pt x="400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10800000" flipH="1">
                <a:off x="10177702" y="4093379"/>
                <a:ext cx="29507" cy="2942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8" extrusionOk="0">
                    <a:moveTo>
                      <a:pt x="176" y="0"/>
                    </a:moveTo>
                    <a:cubicBezTo>
                      <a:pt x="106" y="0"/>
                      <a:pt x="1" y="70"/>
                      <a:pt x="1" y="175"/>
                    </a:cubicBezTo>
                    <a:cubicBezTo>
                      <a:pt x="1" y="278"/>
                      <a:pt x="106" y="348"/>
                      <a:pt x="176" y="348"/>
                    </a:cubicBezTo>
                    <a:cubicBezTo>
                      <a:pt x="279" y="348"/>
                      <a:pt x="348" y="278"/>
                      <a:pt x="348" y="175"/>
                    </a:cubicBezTo>
                    <a:cubicBezTo>
                      <a:pt x="348" y="70"/>
                      <a:pt x="279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 rot="10800000" flipH="1">
                <a:off x="10421622" y="4278284"/>
                <a:ext cx="55801" cy="5597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2" extrusionOk="0">
                    <a:moveTo>
                      <a:pt x="348" y="0"/>
                    </a:moveTo>
                    <a:cubicBezTo>
                      <a:pt x="173" y="0"/>
                      <a:pt x="0" y="139"/>
                      <a:pt x="0" y="314"/>
                    </a:cubicBezTo>
                    <a:cubicBezTo>
                      <a:pt x="0" y="523"/>
                      <a:pt x="173" y="662"/>
                      <a:pt x="348" y="662"/>
                    </a:cubicBezTo>
                    <a:cubicBezTo>
                      <a:pt x="520" y="662"/>
                      <a:pt x="659" y="523"/>
                      <a:pt x="659" y="314"/>
                    </a:cubicBezTo>
                    <a:cubicBezTo>
                      <a:pt x="659" y="139"/>
                      <a:pt x="520" y="0"/>
                      <a:pt x="3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10800000" flipH="1">
                <a:off x="10177702" y="4003758"/>
                <a:ext cx="44303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71" extrusionOk="0">
                    <a:moveTo>
                      <a:pt x="270" y="77"/>
                    </a:moveTo>
                    <a:cubicBezTo>
                      <a:pt x="319" y="77"/>
                      <a:pt x="368" y="126"/>
                      <a:pt x="417" y="175"/>
                    </a:cubicBezTo>
                    <a:lnTo>
                      <a:pt x="417" y="281"/>
                    </a:lnTo>
                    <a:cubicBezTo>
                      <a:pt x="417" y="308"/>
                      <a:pt x="407" y="329"/>
                      <a:pt x="392" y="347"/>
                    </a:cubicBezTo>
                    <a:lnTo>
                      <a:pt x="392" y="347"/>
                    </a:lnTo>
                    <a:cubicBezTo>
                      <a:pt x="352" y="394"/>
                      <a:pt x="303" y="420"/>
                      <a:pt x="250" y="420"/>
                    </a:cubicBezTo>
                    <a:cubicBezTo>
                      <a:pt x="215" y="420"/>
                      <a:pt x="177" y="408"/>
                      <a:pt x="140" y="383"/>
                    </a:cubicBezTo>
                    <a:cubicBezTo>
                      <a:pt x="70" y="281"/>
                      <a:pt x="106" y="142"/>
                      <a:pt x="209" y="106"/>
                    </a:cubicBezTo>
                    <a:cubicBezTo>
                      <a:pt x="229" y="85"/>
                      <a:pt x="250" y="77"/>
                      <a:pt x="270" y="77"/>
                    </a:cubicBezTo>
                    <a:close/>
                    <a:moveTo>
                      <a:pt x="259" y="0"/>
                    </a:moveTo>
                    <a:cubicBezTo>
                      <a:pt x="218" y="0"/>
                      <a:pt x="177" y="12"/>
                      <a:pt x="140" y="36"/>
                    </a:cubicBezTo>
                    <a:cubicBezTo>
                      <a:pt x="37" y="142"/>
                      <a:pt x="1" y="314"/>
                      <a:pt x="106" y="420"/>
                    </a:cubicBezTo>
                    <a:cubicBezTo>
                      <a:pt x="154" y="455"/>
                      <a:pt x="203" y="470"/>
                      <a:pt x="246" y="470"/>
                    </a:cubicBezTo>
                    <a:cubicBezTo>
                      <a:pt x="278" y="470"/>
                      <a:pt x="307" y="463"/>
                      <a:pt x="332" y="449"/>
                    </a:cubicBezTo>
                    <a:lnTo>
                      <a:pt x="332" y="449"/>
                    </a:lnTo>
                    <a:cubicBezTo>
                      <a:pt x="336" y="452"/>
                      <a:pt x="341" y="453"/>
                      <a:pt x="348" y="453"/>
                    </a:cubicBezTo>
                    <a:cubicBezTo>
                      <a:pt x="487" y="420"/>
                      <a:pt x="523" y="244"/>
                      <a:pt x="454" y="106"/>
                    </a:cubicBezTo>
                    <a:cubicBezTo>
                      <a:pt x="409" y="39"/>
                      <a:pt x="334" y="0"/>
                      <a:pt x="2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 rot="-5400000">
              <a:off x="6321128" y="2391309"/>
              <a:ext cx="1715384" cy="3918269"/>
              <a:chOff x="10706378" y="539509"/>
              <a:chExt cx="1715384" cy="3918269"/>
            </a:xfrm>
          </p:grpSpPr>
          <p:sp>
            <p:nvSpPr>
              <p:cNvPr id="40" name="Google Shape;40;p2"/>
              <p:cNvSpPr/>
              <p:nvPr/>
            </p:nvSpPr>
            <p:spPr>
              <a:xfrm rot="10800000" flipH="1">
                <a:off x="10962050" y="4005280"/>
                <a:ext cx="61635" cy="6163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9" extrusionOk="0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10800000" flipH="1">
                <a:off x="12057532" y="2466178"/>
                <a:ext cx="26632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2" extrusionOk="0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10800000" flipH="1">
                <a:off x="12242691" y="3905345"/>
                <a:ext cx="43965" cy="44049"/>
              </a:xfrm>
              <a:custGeom>
                <a:avLst/>
                <a:gdLst/>
                <a:ahLst/>
                <a:cxnLst/>
                <a:rect l="l" t="t" r="r" b="b"/>
                <a:pathLst>
                  <a:path w="520" h="521" extrusionOk="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10800000" flipH="1">
                <a:off x="12313119" y="3942123"/>
                <a:ext cx="104163" cy="89789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062" extrusionOk="0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10800000" flipH="1">
                <a:off x="11188130" y="539509"/>
                <a:ext cx="76431" cy="72880"/>
              </a:xfrm>
              <a:custGeom>
                <a:avLst/>
                <a:gdLst/>
                <a:ahLst/>
                <a:cxnLst/>
                <a:rect l="l" t="t" r="r" b="b"/>
                <a:pathLst>
                  <a:path w="904" h="862" extrusionOk="0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10800000" flipH="1">
                <a:off x="12028109" y="2213550"/>
                <a:ext cx="79475" cy="72119"/>
              </a:xfrm>
              <a:custGeom>
                <a:avLst/>
                <a:gdLst/>
                <a:ahLst/>
                <a:cxnLst/>
                <a:rect l="l" t="t" r="r" b="b"/>
                <a:pathLst>
                  <a:path w="940" h="853" extrusionOk="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10800000" flipH="1">
                <a:off x="11998771" y="1047386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 flipH="1">
                <a:off x="10706378" y="897737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 flipH="1">
                <a:off x="12377798" y="1239985"/>
                <a:ext cx="43965" cy="41006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85" extrusionOk="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 flipH="1">
                <a:off x="11390875" y="3870173"/>
                <a:ext cx="17670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 flipH="1">
                <a:off x="11928258" y="4263742"/>
                <a:ext cx="17670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 flipH="1">
                <a:off x="11658045" y="3846669"/>
                <a:ext cx="26632" cy="2942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 flipH="1">
                <a:off x="11393665" y="4251990"/>
                <a:ext cx="29507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12" extrusionOk="0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 flipH="1">
                <a:off x="11655255" y="3757049"/>
                <a:ext cx="43965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 rot="10800000" flipH="1">
                <a:off x="10809357" y="4417957"/>
                <a:ext cx="43965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 rot="10800000" flipH="1">
                <a:off x="11919550" y="2275354"/>
                <a:ext cx="44049" cy="40498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9" extrusionOk="0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 rot="10800000" flipH="1">
                <a:off x="12004605" y="2130778"/>
                <a:ext cx="41259" cy="4109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86" extrusionOk="0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2"/>
            <p:cNvGrpSpPr/>
            <p:nvPr/>
          </p:nvGrpSpPr>
          <p:grpSpPr>
            <a:xfrm rot="-5400000">
              <a:off x="5632457" y="-1028869"/>
              <a:ext cx="737423" cy="2819744"/>
              <a:chOff x="12445182" y="1003506"/>
              <a:chExt cx="737423" cy="2819744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 flipH="1">
                <a:off x="12486357" y="2971349"/>
                <a:ext cx="35256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8" extrusionOk="0">
                    <a:moveTo>
                      <a:pt x="208" y="0"/>
                    </a:moveTo>
                    <a:cubicBezTo>
                      <a:pt x="69" y="0"/>
                      <a:pt x="0" y="106"/>
                      <a:pt x="0" y="209"/>
                    </a:cubicBezTo>
                    <a:cubicBezTo>
                      <a:pt x="0" y="348"/>
                      <a:pt x="69" y="417"/>
                      <a:pt x="208" y="417"/>
                    </a:cubicBezTo>
                    <a:cubicBezTo>
                      <a:pt x="314" y="417"/>
                      <a:pt x="417" y="348"/>
                      <a:pt x="417" y="209"/>
                    </a:cubicBezTo>
                    <a:cubicBezTo>
                      <a:pt x="417" y="106"/>
                      <a:pt x="314" y="0"/>
                      <a:pt x="2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 flipH="1">
                <a:off x="12539199" y="3209181"/>
                <a:ext cx="61889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4" y="1"/>
                    </a:moveTo>
                    <a:cubicBezTo>
                      <a:pt x="175" y="1"/>
                      <a:pt x="0" y="140"/>
                      <a:pt x="0" y="348"/>
                    </a:cubicBezTo>
                    <a:cubicBezTo>
                      <a:pt x="0" y="557"/>
                      <a:pt x="175" y="732"/>
                      <a:pt x="384" y="732"/>
                    </a:cubicBezTo>
                    <a:cubicBezTo>
                      <a:pt x="592" y="732"/>
                      <a:pt x="731" y="557"/>
                      <a:pt x="731" y="348"/>
                    </a:cubicBezTo>
                    <a:cubicBezTo>
                      <a:pt x="731" y="140"/>
                      <a:pt x="592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 rot="10800000" flipH="1">
                <a:off x="12953481" y="2695301"/>
                <a:ext cx="47008" cy="43965"/>
              </a:xfrm>
              <a:custGeom>
                <a:avLst/>
                <a:gdLst/>
                <a:ahLst/>
                <a:cxnLst/>
                <a:rect l="l" t="t" r="r" b="b"/>
                <a:pathLst>
                  <a:path w="556" h="520" extrusionOk="0">
                    <a:moveTo>
                      <a:pt x="278" y="0"/>
                    </a:moveTo>
                    <a:cubicBezTo>
                      <a:pt x="139" y="0"/>
                      <a:pt x="0" y="103"/>
                      <a:pt x="0" y="242"/>
                    </a:cubicBezTo>
                    <a:cubicBezTo>
                      <a:pt x="0" y="417"/>
                      <a:pt x="139" y="520"/>
                      <a:pt x="278" y="520"/>
                    </a:cubicBezTo>
                    <a:cubicBezTo>
                      <a:pt x="417" y="520"/>
                      <a:pt x="556" y="417"/>
                      <a:pt x="556" y="242"/>
                    </a:cubicBezTo>
                    <a:cubicBezTo>
                      <a:pt x="556" y="103"/>
                      <a:pt x="417" y="0"/>
                      <a:pt x="2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 rot="10800000" flipH="1">
                <a:off x="13106174" y="2316275"/>
                <a:ext cx="20545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09" extrusionOk="0">
                    <a:moveTo>
                      <a:pt x="103" y="0"/>
                    </a:moveTo>
                    <a:cubicBezTo>
                      <a:pt x="70" y="0"/>
                      <a:pt x="0" y="34"/>
                      <a:pt x="0" y="103"/>
                    </a:cubicBezTo>
                    <a:cubicBezTo>
                      <a:pt x="0" y="173"/>
                      <a:pt x="70" y="209"/>
                      <a:pt x="103" y="209"/>
                    </a:cubicBezTo>
                    <a:cubicBezTo>
                      <a:pt x="173" y="209"/>
                      <a:pt x="242" y="173"/>
                      <a:pt x="242" y="103"/>
                    </a:cubicBezTo>
                    <a:cubicBezTo>
                      <a:pt x="242" y="34"/>
                      <a:pt x="173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 rot="10800000" flipH="1">
                <a:off x="12882969" y="2054939"/>
                <a:ext cx="26379" cy="26463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13" extrusionOk="0">
                    <a:moveTo>
                      <a:pt x="139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3"/>
                      <a:pt x="70" y="312"/>
                      <a:pt x="139" y="312"/>
                    </a:cubicBezTo>
                    <a:cubicBezTo>
                      <a:pt x="242" y="312"/>
                      <a:pt x="312" y="243"/>
                      <a:pt x="312" y="140"/>
                    </a:cubicBezTo>
                    <a:cubicBezTo>
                      <a:pt x="312" y="70"/>
                      <a:pt x="242" y="1"/>
                      <a:pt x="1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10800000" flipH="1">
                <a:off x="13147264" y="1943336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104" y="0"/>
                      <a:pt x="1" y="106"/>
                      <a:pt x="1" y="209"/>
                    </a:cubicBezTo>
                    <a:cubicBezTo>
                      <a:pt x="1" y="348"/>
                      <a:pt x="104" y="417"/>
                      <a:pt x="209" y="417"/>
                    </a:cubicBezTo>
                    <a:cubicBezTo>
                      <a:pt x="348" y="417"/>
                      <a:pt x="418" y="348"/>
                      <a:pt x="418" y="209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 rot="10800000" flipH="1">
                <a:off x="13097212" y="3250271"/>
                <a:ext cx="38385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54" h="418" extrusionOk="0">
                    <a:moveTo>
                      <a:pt x="209" y="1"/>
                    </a:moveTo>
                    <a:cubicBezTo>
                      <a:pt x="106" y="1"/>
                      <a:pt x="1" y="103"/>
                      <a:pt x="1" y="209"/>
                    </a:cubicBezTo>
                    <a:cubicBezTo>
                      <a:pt x="1" y="312"/>
                      <a:pt x="106" y="417"/>
                      <a:pt x="209" y="417"/>
                    </a:cubicBezTo>
                    <a:cubicBezTo>
                      <a:pt x="348" y="417"/>
                      <a:pt x="454" y="312"/>
                      <a:pt x="454" y="209"/>
                    </a:cubicBezTo>
                    <a:cubicBezTo>
                      <a:pt x="454" y="103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 rot="10800000" flipH="1">
                <a:off x="12524657" y="3605793"/>
                <a:ext cx="17670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3" y="0"/>
                    </a:moveTo>
                    <a:cubicBezTo>
                      <a:pt x="69" y="0"/>
                      <a:pt x="0" y="36"/>
                      <a:pt x="0" y="106"/>
                    </a:cubicBezTo>
                    <a:cubicBezTo>
                      <a:pt x="0" y="175"/>
                      <a:pt x="69" y="209"/>
                      <a:pt x="103" y="209"/>
                    </a:cubicBezTo>
                    <a:cubicBezTo>
                      <a:pt x="172" y="209"/>
                      <a:pt x="208" y="175"/>
                      <a:pt x="208" y="106"/>
                    </a:cubicBezTo>
                    <a:cubicBezTo>
                      <a:pt x="208" y="36"/>
                      <a:pt x="172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 rot="10800000" flipH="1">
                <a:off x="12791742" y="3582289"/>
                <a:ext cx="26632" cy="2942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76" y="0"/>
                    </a:moveTo>
                    <a:cubicBezTo>
                      <a:pt x="70" y="0"/>
                      <a:pt x="1" y="70"/>
                      <a:pt x="1" y="175"/>
                    </a:cubicBezTo>
                    <a:cubicBezTo>
                      <a:pt x="1" y="278"/>
                      <a:pt x="70" y="347"/>
                      <a:pt x="176" y="347"/>
                    </a:cubicBezTo>
                    <a:cubicBezTo>
                      <a:pt x="245" y="347"/>
                      <a:pt x="315" y="278"/>
                      <a:pt x="315" y="175"/>
                    </a:cubicBezTo>
                    <a:cubicBezTo>
                      <a:pt x="315" y="70"/>
                      <a:pt x="245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 rot="10800000" flipH="1">
                <a:off x="13035662" y="3767194"/>
                <a:ext cx="53011" cy="56055"/>
              </a:xfrm>
              <a:custGeom>
                <a:avLst/>
                <a:gdLst/>
                <a:ahLst/>
                <a:cxnLst/>
                <a:rect l="l" t="t" r="r" b="b"/>
                <a:pathLst>
                  <a:path w="627" h="663" extrusionOk="0">
                    <a:moveTo>
                      <a:pt x="312" y="1"/>
                    </a:moveTo>
                    <a:cubicBezTo>
                      <a:pt x="140" y="1"/>
                      <a:pt x="1" y="140"/>
                      <a:pt x="1" y="315"/>
                    </a:cubicBezTo>
                    <a:cubicBezTo>
                      <a:pt x="1" y="523"/>
                      <a:pt x="140" y="662"/>
                      <a:pt x="312" y="662"/>
                    </a:cubicBezTo>
                    <a:cubicBezTo>
                      <a:pt x="487" y="662"/>
                      <a:pt x="626" y="523"/>
                      <a:pt x="626" y="315"/>
                    </a:cubicBezTo>
                    <a:cubicBezTo>
                      <a:pt x="626" y="140"/>
                      <a:pt x="487" y="1"/>
                      <a:pt x="3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 rot="10800000" flipH="1">
                <a:off x="12715396" y="3281215"/>
                <a:ext cx="76431" cy="71612"/>
              </a:xfrm>
              <a:custGeom>
                <a:avLst/>
                <a:gdLst/>
                <a:ahLst/>
                <a:cxnLst/>
                <a:rect l="l" t="t" r="r" b="b"/>
                <a:pathLst>
                  <a:path w="904" h="847" extrusionOk="0">
                    <a:moveTo>
                      <a:pt x="471" y="127"/>
                    </a:moveTo>
                    <a:cubicBezTo>
                      <a:pt x="575" y="127"/>
                      <a:pt x="672" y="210"/>
                      <a:pt x="695" y="309"/>
                    </a:cubicBezTo>
                    <a:cubicBezTo>
                      <a:pt x="765" y="343"/>
                      <a:pt x="765" y="448"/>
                      <a:pt x="732" y="518"/>
                    </a:cubicBezTo>
                    <a:cubicBezTo>
                      <a:pt x="732" y="538"/>
                      <a:pt x="728" y="555"/>
                      <a:pt x="721" y="571"/>
                    </a:cubicBezTo>
                    <a:lnTo>
                      <a:pt x="721" y="571"/>
                    </a:lnTo>
                    <a:cubicBezTo>
                      <a:pt x="711" y="589"/>
                      <a:pt x="700" y="605"/>
                      <a:pt x="688" y="620"/>
                    </a:cubicBezTo>
                    <a:lnTo>
                      <a:pt x="688" y="620"/>
                    </a:lnTo>
                    <a:cubicBezTo>
                      <a:pt x="667" y="643"/>
                      <a:pt x="642" y="664"/>
                      <a:pt x="622" y="685"/>
                    </a:cubicBezTo>
                    <a:lnTo>
                      <a:pt x="622" y="685"/>
                    </a:lnTo>
                    <a:cubicBezTo>
                      <a:pt x="573" y="721"/>
                      <a:pt x="517" y="739"/>
                      <a:pt x="459" y="739"/>
                    </a:cubicBezTo>
                    <a:cubicBezTo>
                      <a:pt x="388" y="739"/>
                      <a:pt x="314" y="712"/>
                      <a:pt x="245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8" y="140"/>
                      <a:pt x="430" y="127"/>
                      <a:pt x="471" y="127"/>
                    </a:cubicBezTo>
                    <a:close/>
                    <a:moveTo>
                      <a:pt x="462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37" y="240"/>
                      <a:pt x="1" y="551"/>
                      <a:pt x="209" y="759"/>
                    </a:cubicBezTo>
                    <a:cubicBezTo>
                      <a:pt x="280" y="819"/>
                      <a:pt x="356" y="846"/>
                      <a:pt x="429" y="846"/>
                    </a:cubicBezTo>
                    <a:cubicBezTo>
                      <a:pt x="483" y="846"/>
                      <a:pt x="536" y="831"/>
                      <a:pt x="585" y="803"/>
                    </a:cubicBezTo>
                    <a:lnTo>
                      <a:pt x="585" y="803"/>
                    </a:lnTo>
                    <a:cubicBezTo>
                      <a:pt x="587" y="804"/>
                      <a:pt x="591" y="804"/>
                      <a:pt x="594" y="804"/>
                    </a:cubicBezTo>
                    <a:cubicBezTo>
                      <a:pt x="603" y="804"/>
                      <a:pt x="613" y="802"/>
                      <a:pt x="626" y="796"/>
                    </a:cubicBezTo>
                    <a:cubicBezTo>
                      <a:pt x="871" y="759"/>
                      <a:pt x="904" y="412"/>
                      <a:pt x="801" y="204"/>
                    </a:cubicBezTo>
                    <a:cubicBezTo>
                      <a:pt x="729" y="87"/>
                      <a:pt x="595" y="1"/>
                      <a:pt x="4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 rot="10800000" flipH="1">
                <a:off x="12665597" y="3228373"/>
                <a:ext cx="44049" cy="39737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0" extrusionOk="0">
                    <a:moveTo>
                      <a:pt x="269" y="76"/>
                    </a:moveTo>
                    <a:cubicBezTo>
                      <a:pt x="316" y="76"/>
                      <a:pt x="358" y="125"/>
                      <a:pt x="381" y="174"/>
                    </a:cubicBezTo>
                    <a:cubicBezTo>
                      <a:pt x="417" y="210"/>
                      <a:pt x="417" y="244"/>
                      <a:pt x="417" y="280"/>
                    </a:cubicBezTo>
                    <a:cubicBezTo>
                      <a:pt x="417" y="349"/>
                      <a:pt x="348" y="383"/>
                      <a:pt x="312" y="419"/>
                    </a:cubicBezTo>
                    <a:cubicBezTo>
                      <a:pt x="312" y="419"/>
                      <a:pt x="312" y="420"/>
                      <a:pt x="312" y="421"/>
                    </a:cubicBezTo>
                    <a:lnTo>
                      <a:pt x="312" y="421"/>
                    </a:lnTo>
                    <a:cubicBezTo>
                      <a:pt x="297" y="426"/>
                      <a:pt x="282" y="428"/>
                      <a:pt x="266" y="428"/>
                    </a:cubicBezTo>
                    <a:cubicBezTo>
                      <a:pt x="225" y="428"/>
                      <a:pt x="182" y="412"/>
                      <a:pt x="139" y="383"/>
                    </a:cubicBezTo>
                    <a:cubicBezTo>
                      <a:pt x="70" y="280"/>
                      <a:pt x="103" y="141"/>
                      <a:pt x="209" y="105"/>
                    </a:cubicBezTo>
                    <a:cubicBezTo>
                      <a:pt x="229" y="84"/>
                      <a:pt x="250" y="76"/>
                      <a:pt x="269" y="76"/>
                    </a:cubicBezTo>
                    <a:close/>
                    <a:moveTo>
                      <a:pt x="249" y="1"/>
                    </a:moveTo>
                    <a:cubicBezTo>
                      <a:pt x="211" y="1"/>
                      <a:pt x="173" y="12"/>
                      <a:pt x="139" y="35"/>
                    </a:cubicBezTo>
                    <a:cubicBezTo>
                      <a:pt x="34" y="141"/>
                      <a:pt x="1" y="313"/>
                      <a:pt x="103" y="419"/>
                    </a:cubicBezTo>
                    <a:cubicBezTo>
                      <a:pt x="140" y="455"/>
                      <a:pt x="181" y="469"/>
                      <a:pt x="221" y="469"/>
                    </a:cubicBezTo>
                    <a:cubicBezTo>
                      <a:pt x="253" y="469"/>
                      <a:pt x="284" y="460"/>
                      <a:pt x="314" y="444"/>
                    </a:cubicBezTo>
                    <a:lnTo>
                      <a:pt x="314" y="444"/>
                    </a:lnTo>
                    <a:cubicBezTo>
                      <a:pt x="317" y="452"/>
                      <a:pt x="326" y="452"/>
                      <a:pt x="348" y="452"/>
                    </a:cubicBezTo>
                    <a:cubicBezTo>
                      <a:pt x="487" y="419"/>
                      <a:pt x="520" y="244"/>
                      <a:pt x="451" y="141"/>
                    </a:cubicBezTo>
                    <a:cubicBezTo>
                      <a:pt x="404" y="48"/>
                      <a:pt x="327" y="1"/>
                      <a:pt x="2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 rot="10800000" flipH="1">
                <a:off x="12445182" y="1003506"/>
                <a:ext cx="35341" cy="3525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7" extrusionOk="0">
                    <a:moveTo>
                      <a:pt x="209" y="0"/>
                    </a:moveTo>
                    <a:cubicBezTo>
                      <a:pt x="106" y="0"/>
                      <a:pt x="1" y="106"/>
                      <a:pt x="1" y="208"/>
                    </a:cubicBezTo>
                    <a:cubicBezTo>
                      <a:pt x="1" y="347"/>
                      <a:pt x="106" y="417"/>
                      <a:pt x="209" y="417"/>
                    </a:cubicBezTo>
                    <a:cubicBezTo>
                      <a:pt x="348" y="417"/>
                      <a:pt x="418" y="347"/>
                      <a:pt x="418" y="208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 rot="10800000" flipH="1">
                <a:off x="12518738" y="1140895"/>
                <a:ext cx="41175" cy="4125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488" extrusionOk="0">
                    <a:moveTo>
                      <a:pt x="256" y="69"/>
                    </a:moveTo>
                    <a:cubicBezTo>
                      <a:pt x="316" y="69"/>
                      <a:pt x="358" y="118"/>
                      <a:pt x="381" y="167"/>
                    </a:cubicBezTo>
                    <a:cubicBezTo>
                      <a:pt x="417" y="204"/>
                      <a:pt x="417" y="237"/>
                      <a:pt x="417" y="273"/>
                    </a:cubicBezTo>
                    <a:cubicBezTo>
                      <a:pt x="409" y="290"/>
                      <a:pt x="400" y="305"/>
                      <a:pt x="391" y="318"/>
                    </a:cubicBezTo>
                    <a:lnTo>
                      <a:pt x="391" y="318"/>
                    </a:lnTo>
                    <a:cubicBezTo>
                      <a:pt x="388" y="320"/>
                      <a:pt x="385" y="325"/>
                      <a:pt x="383" y="331"/>
                    </a:cubicBezTo>
                    <a:lnTo>
                      <a:pt x="383" y="331"/>
                    </a:lnTo>
                    <a:cubicBezTo>
                      <a:pt x="359" y="365"/>
                      <a:pt x="336" y="388"/>
                      <a:pt x="312" y="412"/>
                    </a:cubicBezTo>
                    <a:cubicBezTo>
                      <a:pt x="312" y="413"/>
                      <a:pt x="312" y="414"/>
                      <a:pt x="312" y="415"/>
                    </a:cubicBezTo>
                    <a:lnTo>
                      <a:pt x="312" y="415"/>
                    </a:lnTo>
                    <a:cubicBezTo>
                      <a:pt x="296" y="422"/>
                      <a:pt x="278" y="424"/>
                      <a:pt x="260" y="424"/>
                    </a:cubicBezTo>
                    <a:cubicBezTo>
                      <a:pt x="216" y="424"/>
                      <a:pt x="171" y="407"/>
                      <a:pt x="139" y="376"/>
                    </a:cubicBezTo>
                    <a:cubicBezTo>
                      <a:pt x="34" y="273"/>
                      <a:pt x="103" y="167"/>
                      <a:pt x="173" y="98"/>
                    </a:cubicBezTo>
                    <a:cubicBezTo>
                      <a:pt x="204" y="78"/>
                      <a:pt x="232" y="69"/>
                      <a:pt x="256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39" y="29"/>
                    </a:cubicBezTo>
                    <a:cubicBezTo>
                      <a:pt x="1" y="134"/>
                      <a:pt x="1" y="306"/>
                      <a:pt x="103" y="412"/>
                    </a:cubicBezTo>
                    <a:cubicBezTo>
                      <a:pt x="144" y="465"/>
                      <a:pt x="189" y="488"/>
                      <a:pt x="233" y="488"/>
                    </a:cubicBezTo>
                    <a:cubicBezTo>
                      <a:pt x="263" y="488"/>
                      <a:pt x="293" y="477"/>
                      <a:pt x="320" y="459"/>
                    </a:cubicBezTo>
                    <a:lnTo>
                      <a:pt x="320" y="459"/>
                    </a:lnTo>
                    <a:cubicBezTo>
                      <a:pt x="321" y="460"/>
                      <a:pt x="323" y="460"/>
                      <a:pt x="324" y="460"/>
                    </a:cubicBezTo>
                    <a:cubicBezTo>
                      <a:pt x="330" y="460"/>
                      <a:pt x="337" y="456"/>
                      <a:pt x="348" y="445"/>
                    </a:cubicBezTo>
                    <a:cubicBezTo>
                      <a:pt x="487" y="412"/>
                      <a:pt x="487" y="237"/>
                      <a:pt x="451" y="134"/>
                    </a:cubicBezTo>
                    <a:cubicBezTo>
                      <a:pt x="401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10800000" flipH="1">
                <a:off x="12788952" y="3492753"/>
                <a:ext cx="44049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1" extrusionOk="0">
                    <a:moveTo>
                      <a:pt x="276" y="77"/>
                    </a:moveTo>
                    <a:cubicBezTo>
                      <a:pt x="333" y="77"/>
                      <a:pt x="392" y="127"/>
                      <a:pt x="417" y="176"/>
                    </a:cubicBezTo>
                    <a:cubicBezTo>
                      <a:pt x="451" y="212"/>
                      <a:pt x="451" y="245"/>
                      <a:pt x="417" y="281"/>
                    </a:cubicBezTo>
                    <a:cubicBezTo>
                      <a:pt x="417" y="302"/>
                      <a:pt x="414" y="320"/>
                      <a:pt x="409" y="335"/>
                    </a:cubicBezTo>
                    <a:lnTo>
                      <a:pt x="409" y="335"/>
                    </a:lnTo>
                    <a:cubicBezTo>
                      <a:pt x="380" y="390"/>
                      <a:pt x="322" y="421"/>
                      <a:pt x="266" y="421"/>
                    </a:cubicBezTo>
                    <a:cubicBezTo>
                      <a:pt x="231" y="421"/>
                      <a:pt x="198" y="409"/>
                      <a:pt x="173" y="384"/>
                    </a:cubicBezTo>
                    <a:cubicBezTo>
                      <a:pt x="70" y="281"/>
                      <a:pt x="140" y="142"/>
                      <a:pt x="209" y="106"/>
                    </a:cubicBezTo>
                    <a:cubicBezTo>
                      <a:pt x="229" y="86"/>
                      <a:pt x="253" y="77"/>
                      <a:pt x="276" y="77"/>
                    </a:cubicBezTo>
                    <a:close/>
                    <a:moveTo>
                      <a:pt x="292" y="1"/>
                    </a:moveTo>
                    <a:cubicBezTo>
                      <a:pt x="251" y="1"/>
                      <a:pt x="210" y="12"/>
                      <a:pt x="173" y="37"/>
                    </a:cubicBezTo>
                    <a:cubicBezTo>
                      <a:pt x="34" y="142"/>
                      <a:pt x="1" y="315"/>
                      <a:pt x="140" y="420"/>
                    </a:cubicBezTo>
                    <a:cubicBezTo>
                      <a:pt x="175" y="456"/>
                      <a:pt x="215" y="471"/>
                      <a:pt x="255" y="471"/>
                    </a:cubicBezTo>
                    <a:cubicBezTo>
                      <a:pt x="285" y="471"/>
                      <a:pt x="315" y="463"/>
                      <a:pt x="343" y="448"/>
                    </a:cubicBezTo>
                    <a:lnTo>
                      <a:pt x="343" y="448"/>
                    </a:lnTo>
                    <a:cubicBezTo>
                      <a:pt x="346" y="451"/>
                      <a:pt x="348" y="454"/>
                      <a:pt x="348" y="454"/>
                    </a:cubicBezTo>
                    <a:cubicBezTo>
                      <a:pt x="520" y="420"/>
                      <a:pt x="520" y="245"/>
                      <a:pt x="487" y="106"/>
                    </a:cubicBezTo>
                    <a:cubicBezTo>
                      <a:pt x="442" y="40"/>
                      <a:pt x="368" y="1"/>
                      <a:pt x="2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10800000" flipH="1">
                <a:off x="13023910" y="2818064"/>
                <a:ext cx="44049" cy="4109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86" extrusionOk="0">
                    <a:moveTo>
                      <a:pt x="269" y="69"/>
                    </a:moveTo>
                    <a:cubicBezTo>
                      <a:pt x="316" y="69"/>
                      <a:pt x="358" y="118"/>
                      <a:pt x="382" y="167"/>
                    </a:cubicBezTo>
                    <a:cubicBezTo>
                      <a:pt x="418" y="201"/>
                      <a:pt x="418" y="237"/>
                      <a:pt x="418" y="306"/>
                    </a:cubicBezTo>
                    <a:cubicBezTo>
                      <a:pt x="418" y="340"/>
                      <a:pt x="348" y="376"/>
                      <a:pt x="312" y="409"/>
                    </a:cubicBezTo>
                    <a:cubicBezTo>
                      <a:pt x="312" y="417"/>
                      <a:pt x="312" y="424"/>
                      <a:pt x="312" y="430"/>
                    </a:cubicBezTo>
                    <a:lnTo>
                      <a:pt x="312" y="430"/>
                    </a:lnTo>
                    <a:cubicBezTo>
                      <a:pt x="298" y="436"/>
                      <a:pt x="283" y="438"/>
                      <a:pt x="267" y="438"/>
                    </a:cubicBezTo>
                    <a:cubicBezTo>
                      <a:pt x="226" y="438"/>
                      <a:pt x="183" y="419"/>
                      <a:pt x="140" y="376"/>
                    </a:cubicBezTo>
                    <a:cubicBezTo>
                      <a:pt x="70" y="306"/>
                      <a:pt x="104" y="167"/>
                      <a:pt x="209" y="98"/>
                    </a:cubicBezTo>
                    <a:cubicBezTo>
                      <a:pt x="230" y="78"/>
                      <a:pt x="250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40" y="29"/>
                    </a:cubicBezTo>
                    <a:cubicBezTo>
                      <a:pt x="34" y="131"/>
                      <a:pt x="1" y="306"/>
                      <a:pt x="104" y="409"/>
                    </a:cubicBezTo>
                    <a:cubicBezTo>
                      <a:pt x="144" y="462"/>
                      <a:pt x="189" y="485"/>
                      <a:pt x="233" y="485"/>
                    </a:cubicBezTo>
                    <a:cubicBezTo>
                      <a:pt x="263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1" y="458"/>
                      <a:pt x="323" y="459"/>
                      <a:pt x="325" y="459"/>
                    </a:cubicBezTo>
                    <a:cubicBezTo>
                      <a:pt x="330" y="459"/>
                      <a:pt x="338" y="455"/>
                      <a:pt x="348" y="445"/>
                    </a:cubicBezTo>
                    <a:cubicBezTo>
                      <a:pt x="487" y="445"/>
                      <a:pt x="520" y="237"/>
                      <a:pt x="451" y="131"/>
                    </a:cubicBezTo>
                    <a:cubicBezTo>
                      <a:pt x="401" y="57"/>
                      <a:pt x="315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10800000" flipH="1">
                <a:off x="13000405" y="2388309"/>
                <a:ext cx="44049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1" extrusionOk="0">
                    <a:moveTo>
                      <a:pt x="276" y="77"/>
                    </a:moveTo>
                    <a:cubicBezTo>
                      <a:pt x="333" y="77"/>
                      <a:pt x="392" y="126"/>
                      <a:pt x="418" y="175"/>
                    </a:cubicBezTo>
                    <a:lnTo>
                      <a:pt x="418" y="280"/>
                    </a:lnTo>
                    <a:cubicBezTo>
                      <a:pt x="418" y="302"/>
                      <a:pt x="411" y="320"/>
                      <a:pt x="402" y="336"/>
                    </a:cubicBezTo>
                    <a:lnTo>
                      <a:pt x="402" y="336"/>
                    </a:lnTo>
                    <a:cubicBezTo>
                      <a:pt x="359" y="390"/>
                      <a:pt x="306" y="420"/>
                      <a:pt x="249" y="420"/>
                    </a:cubicBezTo>
                    <a:cubicBezTo>
                      <a:pt x="214" y="420"/>
                      <a:pt x="176" y="408"/>
                      <a:pt x="140" y="383"/>
                    </a:cubicBezTo>
                    <a:cubicBezTo>
                      <a:pt x="70" y="280"/>
                      <a:pt x="104" y="141"/>
                      <a:pt x="209" y="105"/>
                    </a:cubicBezTo>
                    <a:cubicBezTo>
                      <a:pt x="230" y="85"/>
                      <a:pt x="253" y="77"/>
                      <a:pt x="276" y="77"/>
                    </a:cubicBezTo>
                    <a:close/>
                    <a:moveTo>
                      <a:pt x="266" y="0"/>
                    </a:moveTo>
                    <a:cubicBezTo>
                      <a:pt x="221" y="0"/>
                      <a:pt x="176" y="11"/>
                      <a:pt x="140" y="36"/>
                    </a:cubicBezTo>
                    <a:cubicBezTo>
                      <a:pt x="34" y="141"/>
                      <a:pt x="1" y="314"/>
                      <a:pt x="104" y="419"/>
                    </a:cubicBezTo>
                    <a:cubicBezTo>
                      <a:pt x="152" y="455"/>
                      <a:pt x="200" y="470"/>
                      <a:pt x="244" y="470"/>
                    </a:cubicBezTo>
                    <a:cubicBezTo>
                      <a:pt x="276" y="470"/>
                      <a:pt x="305" y="462"/>
                      <a:pt x="330" y="449"/>
                    </a:cubicBezTo>
                    <a:lnTo>
                      <a:pt x="330" y="449"/>
                    </a:lnTo>
                    <a:cubicBezTo>
                      <a:pt x="335" y="451"/>
                      <a:pt x="341" y="453"/>
                      <a:pt x="348" y="453"/>
                    </a:cubicBezTo>
                    <a:cubicBezTo>
                      <a:pt x="487" y="419"/>
                      <a:pt x="521" y="244"/>
                      <a:pt x="451" y="105"/>
                    </a:cubicBezTo>
                    <a:cubicBezTo>
                      <a:pt x="429" y="39"/>
                      <a:pt x="348" y="0"/>
                      <a:pt x="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-2" y="9"/>
              <a:ext cx="3985907" cy="3918269"/>
              <a:chOff x="2524675" y="238075"/>
              <a:chExt cx="1178600" cy="1158600"/>
            </a:xfrm>
          </p:grpSpPr>
          <p:sp>
            <p:nvSpPr>
              <p:cNvPr id="76" name="Google Shape;76;p2"/>
              <p:cNvSpPr/>
              <p:nvPr/>
            </p:nvSpPr>
            <p:spPr>
              <a:xfrm>
                <a:off x="3497400" y="667150"/>
                <a:ext cx="10425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8" extrusionOk="0">
                    <a:moveTo>
                      <a:pt x="208" y="0"/>
                    </a:moveTo>
                    <a:cubicBezTo>
                      <a:pt x="69" y="0"/>
                      <a:pt x="0" y="106"/>
                      <a:pt x="0" y="209"/>
                    </a:cubicBezTo>
                    <a:cubicBezTo>
                      <a:pt x="0" y="348"/>
                      <a:pt x="69" y="417"/>
                      <a:pt x="208" y="417"/>
                    </a:cubicBezTo>
                    <a:cubicBezTo>
                      <a:pt x="314" y="417"/>
                      <a:pt x="417" y="348"/>
                      <a:pt x="417" y="209"/>
                    </a:cubicBezTo>
                    <a:cubicBezTo>
                      <a:pt x="417" y="106"/>
                      <a:pt x="314" y="0"/>
                      <a:pt x="2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3513025" y="588975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4" y="1"/>
                    </a:moveTo>
                    <a:cubicBezTo>
                      <a:pt x="175" y="1"/>
                      <a:pt x="0" y="140"/>
                      <a:pt x="0" y="348"/>
                    </a:cubicBezTo>
                    <a:cubicBezTo>
                      <a:pt x="0" y="557"/>
                      <a:pt x="175" y="732"/>
                      <a:pt x="384" y="732"/>
                    </a:cubicBezTo>
                    <a:cubicBezTo>
                      <a:pt x="592" y="732"/>
                      <a:pt x="731" y="557"/>
                      <a:pt x="731" y="348"/>
                    </a:cubicBezTo>
                    <a:cubicBezTo>
                      <a:pt x="731" y="140"/>
                      <a:pt x="592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3046675" y="353650"/>
                <a:ext cx="18225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9" extrusionOk="0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3635525" y="746225"/>
                <a:ext cx="1390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520" extrusionOk="0">
                    <a:moveTo>
                      <a:pt x="278" y="0"/>
                    </a:moveTo>
                    <a:cubicBezTo>
                      <a:pt x="139" y="0"/>
                      <a:pt x="0" y="103"/>
                      <a:pt x="0" y="242"/>
                    </a:cubicBezTo>
                    <a:cubicBezTo>
                      <a:pt x="0" y="417"/>
                      <a:pt x="139" y="520"/>
                      <a:pt x="278" y="520"/>
                    </a:cubicBezTo>
                    <a:cubicBezTo>
                      <a:pt x="417" y="520"/>
                      <a:pt x="556" y="417"/>
                      <a:pt x="556" y="242"/>
                    </a:cubicBezTo>
                    <a:cubicBezTo>
                      <a:pt x="556" y="103"/>
                      <a:pt x="417" y="0"/>
                      <a:pt x="2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3680675" y="866075"/>
                <a:ext cx="607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09" extrusionOk="0">
                    <a:moveTo>
                      <a:pt x="103" y="0"/>
                    </a:moveTo>
                    <a:cubicBezTo>
                      <a:pt x="70" y="0"/>
                      <a:pt x="0" y="34"/>
                      <a:pt x="0" y="103"/>
                    </a:cubicBezTo>
                    <a:cubicBezTo>
                      <a:pt x="0" y="173"/>
                      <a:pt x="70" y="209"/>
                      <a:pt x="103" y="209"/>
                    </a:cubicBezTo>
                    <a:cubicBezTo>
                      <a:pt x="173" y="209"/>
                      <a:pt x="242" y="173"/>
                      <a:pt x="242" y="103"/>
                    </a:cubicBezTo>
                    <a:cubicBezTo>
                      <a:pt x="242" y="34"/>
                      <a:pt x="173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3614675" y="940750"/>
                <a:ext cx="7800" cy="782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13" extrusionOk="0">
                    <a:moveTo>
                      <a:pt x="139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3"/>
                      <a:pt x="70" y="312"/>
                      <a:pt x="139" y="312"/>
                    </a:cubicBezTo>
                    <a:cubicBezTo>
                      <a:pt x="242" y="312"/>
                      <a:pt x="312" y="243"/>
                      <a:pt x="312" y="140"/>
                    </a:cubicBezTo>
                    <a:cubicBezTo>
                      <a:pt x="312" y="70"/>
                      <a:pt x="242" y="1"/>
                      <a:pt x="1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3370600" y="819175"/>
                <a:ext cx="7875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2" extrusionOk="0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3692825" y="971125"/>
                <a:ext cx="1045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104" y="0"/>
                      <a:pt x="1" y="106"/>
                      <a:pt x="1" y="209"/>
                    </a:cubicBezTo>
                    <a:cubicBezTo>
                      <a:pt x="1" y="348"/>
                      <a:pt x="104" y="417"/>
                      <a:pt x="209" y="417"/>
                    </a:cubicBezTo>
                    <a:cubicBezTo>
                      <a:pt x="348" y="417"/>
                      <a:pt x="418" y="348"/>
                      <a:pt x="418" y="209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3678025" y="584675"/>
                <a:ext cx="1135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418" extrusionOk="0">
                    <a:moveTo>
                      <a:pt x="209" y="1"/>
                    </a:moveTo>
                    <a:cubicBezTo>
                      <a:pt x="106" y="1"/>
                      <a:pt x="1" y="103"/>
                      <a:pt x="1" y="209"/>
                    </a:cubicBezTo>
                    <a:cubicBezTo>
                      <a:pt x="1" y="312"/>
                      <a:pt x="106" y="417"/>
                      <a:pt x="209" y="417"/>
                    </a:cubicBezTo>
                    <a:cubicBezTo>
                      <a:pt x="348" y="417"/>
                      <a:pt x="454" y="312"/>
                      <a:pt x="454" y="209"/>
                    </a:cubicBezTo>
                    <a:cubicBezTo>
                      <a:pt x="454" y="103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508725" y="484775"/>
                <a:ext cx="52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3" y="0"/>
                    </a:moveTo>
                    <a:cubicBezTo>
                      <a:pt x="69" y="0"/>
                      <a:pt x="0" y="36"/>
                      <a:pt x="0" y="106"/>
                    </a:cubicBezTo>
                    <a:cubicBezTo>
                      <a:pt x="0" y="175"/>
                      <a:pt x="69" y="209"/>
                      <a:pt x="103" y="209"/>
                    </a:cubicBezTo>
                    <a:cubicBezTo>
                      <a:pt x="172" y="209"/>
                      <a:pt x="208" y="175"/>
                      <a:pt x="208" y="106"/>
                    </a:cubicBezTo>
                    <a:cubicBezTo>
                      <a:pt x="208" y="36"/>
                      <a:pt x="172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587700" y="488250"/>
                <a:ext cx="7875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76" y="0"/>
                    </a:moveTo>
                    <a:cubicBezTo>
                      <a:pt x="70" y="0"/>
                      <a:pt x="1" y="70"/>
                      <a:pt x="1" y="175"/>
                    </a:cubicBezTo>
                    <a:cubicBezTo>
                      <a:pt x="1" y="278"/>
                      <a:pt x="70" y="347"/>
                      <a:pt x="176" y="347"/>
                    </a:cubicBezTo>
                    <a:cubicBezTo>
                      <a:pt x="245" y="347"/>
                      <a:pt x="315" y="278"/>
                      <a:pt x="315" y="175"/>
                    </a:cubicBezTo>
                    <a:cubicBezTo>
                      <a:pt x="315" y="70"/>
                      <a:pt x="245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2590675" y="721900"/>
                <a:ext cx="1045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70" y="0"/>
                      <a:pt x="1" y="103"/>
                      <a:pt x="1" y="209"/>
                    </a:cubicBezTo>
                    <a:cubicBezTo>
                      <a:pt x="1" y="348"/>
                      <a:pt x="70" y="417"/>
                      <a:pt x="209" y="417"/>
                    </a:cubicBezTo>
                    <a:cubicBezTo>
                      <a:pt x="315" y="417"/>
                      <a:pt x="418" y="348"/>
                      <a:pt x="418" y="209"/>
                    </a:cubicBezTo>
                    <a:cubicBezTo>
                      <a:pt x="418" y="103"/>
                      <a:pt x="315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2643700" y="910325"/>
                <a:ext cx="7800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15" extrusionOk="0">
                    <a:moveTo>
                      <a:pt x="173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5"/>
                      <a:pt x="70" y="315"/>
                      <a:pt x="173" y="315"/>
                    </a:cubicBezTo>
                    <a:cubicBezTo>
                      <a:pt x="242" y="315"/>
                      <a:pt x="312" y="245"/>
                      <a:pt x="312" y="140"/>
                    </a:cubicBezTo>
                    <a:cubicBezTo>
                      <a:pt x="312" y="70"/>
                      <a:pt x="242" y="1"/>
                      <a:pt x="1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628050" y="473500"/>
                <a:ext cx="130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557" extrusionOk="0">
                    <a:moveTo>
                      <a:pt x="243" y="1"/>
                    </a:moveTo>
                    <a:cubicBezTo>
                      <a:pt x="104" y="1"/>
                      <a:pt x="1" y="140"/>
                      <a:pt x="1" y="279"/>
                    </a:cubicBezTo>
                    <a:cubicBezTo>
                      <a:pt x="1" y="418"/>
                      <a:pt x="104" y="557"/>
                      <a:pt x="243" y="557"/>
                    </a:cubicBezTo>
                    <a:cubicBezTo>
                      <a:pt x="382" y="557"/>
                      <a:pt x="521" y="418"/>
                      <a:pt x="521" y="279"/>
                    </a:cubicBezTo>
                    <a:cubicBezTo>
                      <a:pt x="521" y="140"/>
                      <a:pt x="382" y="1"/>
                      <a:pt x="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711425" y="423125"/>
                <a:ext cx="1130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18" extrusionOk="0">
                    <a:moveTo>
                      <a:pt x="209" y="1"/>
                    </a:moveTo>
                    <a:cubicBezTo>
                      <a:pt x="104" y="1"/>
                      <a:pt x="1" y="104"/>
                      <a:pt x="1" y="209"/>
                    </a:cubicBezTo>
                    <a:cubicBezTo>
                      <a:pt x="1" y="348"/>
                      <a:pt x="104" y="418"/>
                      <a:pt x="209" y="418"/>
                    </a:cubicBezTo>
                    <a:cubicBezTo>
                      <a:pt x="348" y="418"/>
                      <a:pt x="451" y="348"/>
                      <a:pt x="451" y="209"/>
                    </a:cubicBezTo>
                    <a:cubicBezTo>
                      <a:pt x="451" y="104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823450" y="422225"/>
                <a:ext cx="787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5" extrusionOk="0">
                    <a:moveTo>
                      <a:pt x="175" y="1"/>
                    </a:moveTo>
                    <a:cubicBezTo>
                      <a:pt x="69" y="1"/>
                      <a:pt x="0" y="70"/>
                      <a:pt x="0" y="140"/>
                    </a:cubicBezTo>
                    <a:cubicBezTo>
                      <a:pt x="0" y="245"/>
                      <a:pt x="69" y="315"/>
                      <a:pt x="175" y="315"/>
                    </a:cubicBezTo>
                    <a:cubicBezTo>
                      <a:pt x="245" y="315"/>
                      <a:pt x="314" y="245"/>
                      <a:pt x="314" y="140"/>
                    </a:cubicBezTo>
                    <a:cubicBezTo>
                      <a:pt x="314" y="70"/>
                      <a:pt x="245" y="1"/>
                      <a:pt x="1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628900" y="350175"/>
                <a:ext cx="2435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38" extrusionOk="0">
                    <a:moveTo>
                      <a:pt x="487" y="1"/>
                    </a:moveTo>
                    <a:cubicBezTo>
                      <a:pt x="209" y="1"/>
                      <a:pt x="0" y="209"/>
                      <a:pt x="0" y="487"/>
                    </a:cubicBezTo>
                    <a:cubicBezTo>
                      <a:pt x="0" y="729"/>
                      <a:pt x="209" y="937"/>
                      <a:pt x="487" y="937"/>
                    </a:cubicBezTo>
                    <a:cubicBezTo>
                      <a:pt x="731" y="937"/>
                      <a:pt x="973" y="729"/>
                      <a:pt x="973" y="487"/>
                    </a:cubicBezTo>
                    <a:cubicBezTo>
                      <a:pt x="973" y="209"/>
                      <a:pt x="731" y="1"/>
                      <a:pt x="4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524675" y="617675"/>
                <a:ext cx="870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6" y="1"/>
                    </a:moveTo>
                    <a:cubicBezTo>
                      <a:pt x="70" y="1"/>
                      <a:pt x="1" y="70"/>
                      <a:pt x="1" y="173"/>
                    </a:cubicBezTo>
                    <a:cubicBezTo>
                      <a:pt x="1" y="242"/>
                      <a:pt x="70" y="348"/>
                      <a:pt x="176" y="348"/>
                    </a:cubicBezTo>
                    <a:cubicBezTo>
                      <a:pt x="245" y="348"/>
                      <a:pt x="348" y="242"/>
                      <a:pt x="348" y="173"/>
                    </a:cubicBezTo>
                    <a:cubicBezTo>
                      <a:pt x="348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675800" y="1010250"/>
                <a:ext cx="1045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7" extrusionOk="0">
                    <a:moveTo>
                      <a:pt x="209" y="0"/>
                    </a:moveTo>
                    <a:cubicBezTo>
                      <a:pt x="106" y="0"/>
                      <a:pt x="0" y="69"/>
                      <a:pt x="0" y="208"/>
                    </a:cubicBezTo>
                    <a:cubicBezTo>
                      <a:pt x="0" y="311"/>
                      <a:pt x="106" y="417"/>
                      <a:pt x="209" y="417"/>
                    </a:cubicBezTo>
                    <a:cubicBezTo>
                      <a:pt x="314" y="417"/>
                      <a:pt x="417" y="311"/>
                      <a:pt x="417" y="208"/>
                    </a:cubicBezTo>
                    <a:cubicBezTo>
                      <a:pt x="417" y="69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3659825" y="425700"/>
                <a:ext cx="1567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627" h="663" extrusionOk="0">
                    <a:moveTo>
                      <a:pt x="312" y="1"/>
                    </a:moveTo>
                    <a:cubicBezTo>
                      <a:pt x="140" y="1"/>
                      <a:pt x="1" y="140"/>
                      <a:pt x="1" y="315"/>
                    </a:cubicBezTo>
                    <a:cubicBezTo>
                      <a:pt x="1" y="523"/>
                      <a:pt x="140" y="662"/>
                      <a:pt x="312" y="662"/>
                    </a:cubicBezTo>
                    <a:cubicBezTo>
                      <a:pt x="487" y="662"/>
                      <a:pt x="626" y="523"/>
                      <a:pt x="626" y="315"/>
                    </a:cubicBezTo>
                    <a:cubicBezTo>
                      <a:pt x="626" y="140"/>
                      <a:pt x="487" y="1"/>
                      <a:pt x="3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648000" y="449175"/>
                <a:ext cx="31600" cy="26675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1067" extrusionOk="0">
                    <a:moveTo>
                      <a:pt x="682" y="137"/>
                    </a:moveTo>
                    <a:cubicBezTo>
                      <a:pt x="698" y="137"/>
                      <a:pt x="715" y="138"/>
                      <a:pt x="732" y="140"/>
                    </a:cubicBezTo>
                    <a:cubicBezTo>
                      <a:pt x="940" y="173"/>
                      <a:pt x="973" y="418"/>
                      <a:pt x="940" y="590"/>
                    </a:cubicBezTo>
                    <a:cubicBezTo>
                      <a:pt x="922" y="715"/>
                      <a:pt x="876" y="794"/>
                      <a:pt x="809" y="851"/>
                    </a:cubicBezTo>
                    <a:lnTo>
                      <a:pt x="809" y="851"/>
                    </a:lnTo>
                    <a:cubicBezTo>
                      <a:pt x="800" y="843"/>
                      <a:pt x="783" y="835"/>
                      <a:pt x="765" y="835"/>
                    </a:cubicBezTo>
                    <a:cubicBezTo>
                      <a:pt x="733" y="877"/>
                      <a:pt x="700" y="910"/>
                      <a:pt x="666" y="934"/>
                    </a:cubicBezTo>
                    <a:lnTo>
                      <a:pt x="666" y="934"/>
                    </a:lnTo>
                    <a:cubicBezTo>
                      <a:pt x="632" y="948"/>
                      <a:pt x="595" y="961"/>
                      <a:pt x="556" y="974"/>
                    </a:cubicBezTo>
                    <a:cubicBezTo>
                      <a:pt x="554" y="977"/>
                      <a:pt x="551" y="979"/>
                      <a:pt x="549" y="982"/>
                    </a:cubicBezTo>
                    <a:lnTo>
                      <a:pt x="549" y="982"/>
                    </a:lnTo>
                    <a:cubicBezTo>
                      <a:pt x="538" y="984"/>
                      <a:pt x="527" y="984"/>
                      <a:pt x="516" y="984"/>
                    </a:cubicBezTo>
                    <a:cubicBezTo>
                      <a:pt x="378" y="984"/>
                      <a:pt x="253" y="856"/>
                      <a:pt x="209" y="660"/>
                    </a:cubicBezTo>
                    <a:cubicBezTo>
                      <a:pt x="144" y="398"/>
                      <a:pt x="418" y="137"/>
                      <a:pt x="682" y="137"/>
                    </a:cubicBezTo>
                    <a:close/>
                    <a:moveTo>
                      <a:pt x="654" y="0"/>
                    </a:moveTo>
                    <a:cubicBezTo>
                      <a:pt x="645" y="0"/>
                      <a:pt x="636" y="1"/>
                      <a:pt x="626" y="1"/>
                    </a:cubicBezTo>
                    <a:cubicBezTo>
                      <a:pt x="279" y="34"/>
                      <a:pt x="1" y="382"/>
                      <a:pt x="106" y="765"/>
                    </a:cubicBezTo>
                    <a:cubicBezTo>
                      <a:pt x="163" y="958"/>
                      <a:pt x="307" y="1054"/>
                      <a:pt x="458" y="1054"/>
                    </a:cubicBezTo>
                    <a:cubicBezTo>
                      <a:pt x="489" y="1054"/>
                      <a:pt x="519" y="1050"/>
                      <a:pt x="549" y="1043"/>
                    </a:cubicBezTo>
                    <a:lnTo>
                      <a:pt x="549" y="1043"/>
                    </a:lnTo>
                    <a:cubicBezTo>
                      <a:pt x="552" y="1043"/>
                      <a:pt x="554" y="1043"/>
                      <a:pt x="556" y="1043"/>
                    </a:cubicBezTo>
                    <a:cubicBezTo>
                      <a:pt x="596" y="1059"/>
                      <a:pt x="633" y="1066"/>
                      <a:pt x="669" y="1066"/>
                    </a:cubicBezTo>
                    <a:cubicBezTo>
                      <a:pt x="1103" y="1066"/>
                      <a:pt x="1264" y="0"/>
                      <a:pt x="6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425350" y="388400"/>
                <a:ext cx="13000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521" extrusionOk="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446175" y="364000"/>
                <a:ext cx="3080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062" extrusionOk="0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565125" y="564800"/>
                <a:ext cx="22600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847" extrusionOk="0">
                    <a:moveTo>
                      <a:pt x="471" y="127"/>
                    </a:moveTo>
                    <a:cubicBezTo>
                      <a:pt x="575" y="127"/>
                      <a:pt x="672" y="210"/>
                      <a:pt x="695" y="309"/>
                    </a:cubicBezTo>
                    <a:cubicBezTo>
                      <a:pt x="765" y="343"/>
                      <a:pt x="765" y="448"/>
                      <a:pt x="732" y="518"/>
                    </a:cubicBezTo>
                    <a:cubicBezTo>
                      <a:pt x="732" y="538"/>
                      <a:pt x="728" y="555"/>
                      <a:pt x="721" y="571"/>
                    </a:cubicBezTo>
                    <a:lnTo>
                      <a:pt x="721" y="571"/>
                    </a:lnTo>
                    <a:cubicBezTo>
                      <a:pt x="711" y="589"/>
                      <a:pt x="700" y="605"/>
                      <a:pt x="688" y="620"/>
                    </a:cubicBezTo>
                    <a:lnTo>
                      <a:pt x="688" y="620"/>
                    </a:lnTo>
                    <a:cubicBezTo>
                      <a:pt x="667" y="643"/>
                      <a:pt x="642" y="664"/>
                      <a:pt x="622" y="685"/>
                    </a:cubicBezTo>
                    <a:lnTo>
                      <a:pt x="622" y="685"/>
                    </a:lnTo>
                    <a:cubicBezTo>
                      <a:pt x="573" y="721"/>
                      <a:pt x="517" y="739"/>
                      <a:pt x="459" y="739"/>
                    </a:cubicBezTo>
                    <a:cubicBezTo>
                      <a:pt x="388" y="739"/>
                      <a:pt x="314" y="712"/>
                      <a:pt x="245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8" y="140"/>
                      <a:pt x="430" y="127"/>
                      <a:pt x="471" y="127"/>
                    </a:cubicBezTo>
                    <a:close/>
                    <a:moveTo>
                      <a:pt x="462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37" y="240"/>
                      <a:pt x="1" y="551"/>
                      <a:pt x="209" y="759"/>
                    </a:cubicBezTo>
                    <a:cubicBezTo>
                      <a:pt x="280" y="819"/>
                      <a:pt x="356" y="846"/>
                      <a:pt x="429" y="846"/>
                    </a:cubicBezTo>
                    <a:cubicBezTo>
                      <a:pt x="483" y="846"/>
                      <a:pt x="536" y="831"/>
                      <a:pt x="585" y="803"/>
                    </a:cubicBezTo>
                    <a:lnTo>
                      <a:pt x="585" y="803"/>
                    </a:lnTo>
                    <a:cubicBezTo>
                      <a:pt x="587" y="804"/>
                      <a:pt x="591" y="804"/>
                      <a:pt x="594" y="804"/>
                    </a:cubicBezTo>
                    <a:cubicBezTo>
                      <a:pt x="603" y="804"/>
                      <a:pt x="613" y="802"/>
                      <a:pt x="626" y="796"/>
                    </a:cubicBezTo>
                    <a:cubicBezTo>
                      <a:pt x="871" y="759"/>
                      <a:pt x="904" y="412"/>
                      <a:pt x="801" y="204"/>
                    </a:cubicBezTo>
                    <a:cubicBezTo>
                      <a:pt x="729" y="87"/>
                      <a:pt x="595" y="1"/>
                      <a:pt x="4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581175" y="556825"/>
                <a:ext cx="234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35" extrusionOk="0">
                    <a:moveTo>
                      <a:pt x="461" y="119"/>
                    </a:moveTo>
                    <a:cubicBezTo>
                      <a:pt x="559" y="119"/>
                      <a:pt x="674" y="199"/>
                      <a:pt x="728" y="281"/>
                    </a:cubicBezTo>
                    <a:cubicBezTo>
                      <a:pt x="764" y="350"/>
                      <a:pt x="764" y="420"/>
                      <a:pt x="764" y="489"/>
                    </a:cubicBezTo>
                    <a:cubicBezTo>
                      <a:pt x="757" y="509"/>
                      <a:pt x="749" y="527"/>
                      <a:pt x="740" y="545"/>
                    </a:cubicBezTo>
                    <a:lnTo>
                      <a:pt x="740" y="545"/>
                    </a:lnTo>
                    <a:cubicBezTo>
                      <a:pt x="739" y="544"/>
                      <a:pt x="737" y="544"/>
                      <a:pt x="736" y="544"/>
                    </a:cubicBezTo>
                    <a:cubicBezTo>
                      <a:pt x="731" y="544"/>
                      <a:pt x="728" y="548"/>
                      <a:pt x="728" y="559"/>
                    </a:cubicBezTo>
                    <a:cubicBezTo>
                      <a:pt x="718" y="580"/>
                      <a:pt x="706" y="600"/>
                      <a:pt x="693" y="617"/>
                    </a:cubicBezTo>
                    <a:lnTo>
                      <a:pt x="693" y="617"/>
                    </a:lnTo>
                    <a:cubicBezTo>
                      <a:pt x="681" y="633"/>
                      <a:pt x="669" y="648"/>
                      <a:pt x="655" y="663"/>
                    </a:cubicBezTo>
                    <a:lnTo>
                      <a:pt x="655" y="663"/>
                    </a:lnTo>
                    <a:cubicBezTo>
                      <a:pt x="600" y="718"/>
                      <a:pt x="534" y="745"/>
                      <a:pt x="468" y="745"/>
                    </a:cubicBezTo>
                    <a:cubicBezTo>
                      <a:pt x="401" y="745"/>
                      <a:pt x="334" y="717"/>
                      <a:pt x="278" y="662"/>
                    </a:cubicBezTo>
                    <a:cubicBezTo>
                      <a:pt x="103" y="489"/>
                      <a:pt x="208" y="245"/>
                      <a:pt x="381" y="142"/>
                    </a:cubicBezTo>
                    <a:cubicBezTo>
                      <a:pt x="405" y="126"/>
                      <a:pt x="432" y="119"/>
                      <a:pt x="461" y="119"/>
                    </a:cubicBezTo>
                    <a:close/>
                    <a:moveTo>
                      <a:pt x="488" y="0"/>
                    </a:moveTo>
                    <a:cubicBezTo>
                      <a:pt x="413" y="0"/>
                      <a:pt x="339" y="23"/>
                      <a:pt x="278" y="72"/>
                    </a:cubicBezTo>
                    <a:cubicBezTo>
                      <a:pt x="70" y="245"/>
                      <a:pt x="0" y="559"/>
                      <a:pt x="208" y="731"/>
                    </a:cubicBezTo>
                    <a:cubicBezTo>
                      <a:pt x="281" y="804"/>
                      <a:pt x="358" y="834"/>
                      <a:pt x="431" y="834"/>
                    </a:cubicBezTo>
                    <a:cubicBezTo>
                      <a:pt x="487" y="834"/>
                      <a:pt x="540" y="817"/>
                      <a:pt x="589" y="788"/>
                    </a:cubicBezTo>
                    <a:lnTo>
                      <a:pt x="589" y="788"/>
                    </a:lnTo>
                    <a:cubicBezTo>
                      <a:pt x="598" y="796"/>
                      <a:pt x="612" y="800"/>
                      <a:pt x="625" y="800"/>
                    </a:cubicBezTo>
                    <a:cubicBezTo>
                      <a:pt x="903" y="731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626325" y="995375"/>
                <a:ext cx="2345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938" h="838" extrusionOk="0">
                    <a:moveTo>
                      <a:pt x="474" y="120"/>
                    </a:moveTo>
                    <a:cubicBezTo>
                      <a:pt x="579" y="120"/>
                      <a:pt x="675" y="201"/>
                      <a:pt x="729" y="281"/>
                    </a:cubicBezTo>
                    <a:cubicBezTo>
                      <a:pt x="765" y="350"/>
                      <a:pt x="765" y="420"/>
                      <a:pt x="765" y="489"/>
                    </a:cubicBezTo>
                    <a:cubicBezTo>
                      <a:pt x="756" y="514"/>
                      <a:pt x="746" y="537"/>
                      <a:pt x="734" y="559"/>
                    </a:cubicBezTo>
                    <a:lnTo>
                      <a:pt x="734" y="559"/>
                    </a:lnTo>
                    <a:cubicBezTo>
                      <a:pt x="732" y="559"/>
                      <a:pt x="730" y="559"/>
                      <a:pt x="729" y="559"/>
                    </a:cubicBezTo>
                    <a:cubicBezTo>
                      <a:pt x="667" y="684"/>
                      <a:pt x="567" y="747"/>
                      <a:pt x="466" y="747"/>
                    </a:cubicBezTo>
                    <a:cubicBezTo>
                      <a:pt x="400" y="747"/>
                      <a:pt x="334" y="720"/>
                      <a:pt x="278" y="664"/>
                    </a:cubicBezTo>
                    <a:cubicBezTo>
                      <a:pt x="139" y="489"/>
                      <a:pt x="209" y="248"/>
                      <a:pt x="381" y="142"/>
                    </a:cubicBezTo>
                    <a:cubicBezTo>
                      <a:pt x="412" y="126"/>
                      <a:pt x="443" y="120"/>
                      <a:pt x="474" y="120"/>
                    </a:cubicBezTo>
                    <a:close/>
                    <a:moveTo>
                      <a:pt x="489" y="0"/>
                    </a:moveTo>
                    <a:cubicBezTo>
                      <a:pt x="414" y="0"/>
                      <a:pt x="339" y="23"/>
                      <a:pt x="278" y="73"/>
                    </a:cubicBezTo>
                    <a:cubicBezTo>
                      <a:pt x="70" y="248"/>
                      <a:pt x="0" y="559"/>
                      <a:pt x="209" y="734"/>
                    </a:cubicBezTo>
                    <a:cubicBezTo>
                      <a:pt x="282" y="807"/>
                      <a:pt x="358" y="837"/>
                      <a:pt x="432" y="837"/>
                    </a:cubicBezTo>
                    <a:cubicBezTo>
                      <a:pt x="487" y="837"/>
                      <a:pt x="541" y="820"/>
                      <a:pt x="590" y="790"/>
                    </a:cubicBezTo>
                    <a:lnTo>
                      <a:pt x="590" y="790"/>
                    </a:lnTo>
                    <a:cubicBezTo>
                      <a:pt x="599" y="798"/>
                      <a:pt x="612" y="803"/>
                      <a:pt x="626" y="803"/>
                    </a:cubicBezTo>
                    <a:cubicBezTo>
                      <a:pt x="904" y="767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681000" y="1163925"/>
                <a:ext cx="7875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76" y="1"/>
                    </a:moveTo>
                    <a:cubicBezTo>
                      <a:pt x="70" y="1"/>
                      <a:pt x="1" y="70"/>
                      <a:pt x="1" y="176"/>
                    </a:cubicBezTo>
                    <a:cubicBezTo>
                      <a:pt x="1" y="278"/>
                      <a:pt x="70" y="348"/>
                      <a:pt x="176" y="348"/>
                    </a:cubicBezTo>
                    <a:cubicBezTo>
                      <a:pt x="245" y="348"/>
                      <a:pt x="315" y="278"/>
                      <a:pt x="315" y="176"/>
                    </a:cubicBezTo>
                    <a:cubicBezTo>
                      <a:pt x="315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713175" y="1264675"/>
                <a:ext cx="1045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103" y="0"/>
                      <a:pt x="0" y="70"/>
                      <a:pt x="0" y="209"/>
                    </a:cubicBezTo>
                    <a:cubicBezTo>
                      <a:pt x="0" y="314"/>
                      <a:pt x="103" y="417"/>
                      <a:pt x="209" y="417"/>
                    </a:cubicBezTo>
                    <a:cubicBezTo>
                      <a:pt x="312" y="417"/>
                      <a:pt x="417" y="314"/>
                      <a:pt x="417" y="209"/>
                    </a:cubicBezTo>
                    <a:cubicBezTo>
                      <a:pt x="417" y="70"/>
                      <a:pt x="312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663625" y="1249875"/>
                <a:ext cx="235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35" extrusionOk="0">
                    <a:moveTo>
                      <a:pt x="478" y="119"/>
                    </a:moveTo>
                    <a:cubicBezTo>
                      <a:pt x="583" y="119"/>
                      <a:pt x="678" y="199"/>
                      <a:pt x="732" y="281"/>
                    </a:cubicBezTo>
                    <a:cubicBezTo>
                      <a:pt x="765" y="351"/>
                      <a:pt x="765" y="420"/>
                      <a:pt x="765" y="490"/>
                    </a:cubicBezTo>
                    <a:cubicBezTo>
                      <a:pt x="758" y="512"/>
                      <a:pt x="749" y="533"/>
                      <a:pt x="738" y="553"/>
                    </a:cubicBezTo>
                    <a:lnTo>
                      <a:pt x="738" y="553"/>
                    </a:lnTo>
                    <a:cubicBezTo>
                      <a:pt x="736" y="555"/>
                      <a:pt x="734" y="557"/>
                      <a:pt x="732" y="559"/>
                    </a:cubicBezTo>
                    <a:cubicBezTo>
                      <a:pt x="730" y="564"/>
                      <a:pt x="728" y="569"/>
                      <a:pt x="727" y="574"/>
                    </a:cubicBezTo>
                    <a:lnTo>
                      <a:pt x="727" y="574"/>
                    </a:lnTo>
                    <a:cubicBezTo>
                      <a:pt x="696" y="625"/>
                      <a:pt x="657" y="667"/>
                      <a:pt x="616" y="708"/>
                    </a:cubicBezTo>
                    <a:lnTo>
                      <a:pt x="616" y="708"/>
                    </a:lnTo>
                    <a:cubicBezTo>
                      <a:pt x="574" y="733"/>
                      <a:pt x="527" y="746"/>
                      <a:pt x="479" y="746"/>
                    </a:cubicBezTo>
                    <a:cubicBezTo>
                      <a:pt x="408" y="746"/>
                      <a:pt x="335" y="718"/>
                      <a:pt x="279" y="662"/>
                    </a:cubicBezTo>
                    <a:cubicBezTo>
                      <a:pt x="140" y="490"/>
                      <a:pt x="209" y="245"/>
                      <a:pt x="384" y="142"/>
                    </a:cubicBezTo>
                    <a:cubicBezTo>
                      <a:pt x="416" y="126"/>
                      <a:pt x="448" y="119"/>
                      <a:pt x="478" y="119"/>
                    </a:cubicBezTo>
                    <a:close/>
                    <a:moveTo>
                      <a:pt x="506" y="0"/>
                    </a:moveTo>
                    <a:cubicBezTo>
                      <a:pt x="431" y="0"/>
                      <a:pt x="353" y="23"/>
                      <a:pt x="279" y="73"/>
                    </a:cubicBezTo>
                    <a:cubicBezTo>
                      <a:pt x="70" y="245"/>
                      <a:pt x="1" y="559"/>
                      <a:pt x="209" y="731"/>
                    </a:cubicBezTo>
                    <a:cubicBezTo>
                      <a:pt x="282" y="804"/>
                      <a:pt x="359" y="834"/>
                      <a:pt x="433" y="834"/>
                    </a:cubicBezTo>
                    <a:cubicBezTo>
                      <a:pt x="488" y="834"/>
                      <a:pt x="542" y="817"/>
                      <a:pt x="591" y="788"/>
                    </a:cubicBezTo>
                    <a:lnTo>
                      <a:pt x="591" y="788"/>
                    </a:lnTo>
                    <a:cubicBezTo>
                      <a:pt x="600" y="796"/>
                      <a:pt x="613" y="801"/>
                      <a:pt x="626" y="801"/>
                    </a:cubicBezTo>
                    <a:cubicBezTo>
                      <a:pt x="904" y="731"/>
                      <a:pt x="940" y="420"/>
                      <a:pt x="835" y="212"/>
                    </a:cubicBezTo>
                    <a:cubicBezTo>
                      <a:pt x="768" y="77"/>
                      <a:pt x="643" y="0"/>
                      <a:pt x="5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814750" y="1231800"/>
                <a:ext cx="23500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847" extrusionOk="0">
                    <a:moveTo>
                      <a:pt x="472" y="127"/>
                    </a:moveTo>
                    <a:cubicBezTo>
                      <a:pt x="578" y="127"/>
                      <a:pt x="682" y="210"/>
                      <a:pt x="732" y="309"/>
                    </a:cubicBezTo>
                    <a:cubicBezTo>
                      <a:pt x="765" y="343"/>
                      <a:pt x="765" y="448"/>
                      <a:pt x="765" y="518"/>
                    </a:cubicBezTo>
                    <a:cubicBezTo>
                      <a:pt x="760" y="533"/>
                      <a:pt x="754" y="547"/>
                      <a:pt x="747" y="560"/>
                    </a:cubicBezTo>
                    <a:lnTo>
                      <a:pt x="747" y="560"/>
                    </a:lnTo>
                    <a:cubicBezTo>
                      <a:pt x="739" y="561"/>
                      <a:pt x="732" y="570"/>
                      <a:pt x="732" y="587"/>
                    </a:cubicBezTo>
                    <a:lnTo>
                      <a:pt x="732" y="587"/>
                    </a:lnTo>
                    <a:cubicBezTo>
                      <a:pt x="697" y="639"/>
                      <a:pt x="648" y="672"/>
                      <a:pt x="600" y="719"/>
                    </a:cubicBezTo>
                    <a:lnTo>
                      <a:pt x="600" y="719"/>
                    </a:lnTo>
                    <a:cubicBezTo>
                      <a:pt x="558" y="743"/>
                      <a:pt x="514" y="756"/>
                      <a:pt x="469" y="756"/>
                    </a:cubicBezTo>
                    <a:cubicBezTo>
                      <a:pt x="402" y="756"/>
                      <a:pt x="335" y="726"/>
                      <a:pt x="279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7" y="140"/>
                      <a:pt x="430" y="127"/>
                      <a:pt x="472" y="127"/>
                    </a:cubicBezTo>
                    <a:close/>
                    <a:moveTo>
                      <a:pt x="463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70" y="240"/>
                      <a:pt x="1" y="551"/>
                      <a:pt x="209" y="760"/>
                    </a:cubicBezTo>
                    <a:cubicBezTo>
                      <a:pt x="280" y="819"/>
                      <a:pt x="356" y="846"/>
                      <a:pt x="428" y="846"/>
                    </a:cubicBezTo>
                    <a:cubicBezTo>
                      <a:pt x="486" y="846"/>
                      <a:pt x="542" y="829"/>
                      <a:pt x="592" y="798"/>
                    </a:cubicBezTo>
                    <a:lnTo>
                      <a:pt x="592" y="798"/>
                    </a:lnTo>
                    <a:cubicBezTo>
                      <a:pt x="597" y="802"/>
                      <a:pt x="602" y="804"/>
                      <a:pt x="608" y="804"/>
                    </a:cubicBezTo>
                    <a:cubicBezTo>
                      <a:pt x="613" y="804"/>
                      <a:pt x="620" y="802"/>
                      <a:pt x="626" y="796"/>
                    </a:cubicBezTo>
                    <a:cubicBezTo>
                      <a:pt x="870" y="760"/>
                      <a:pt x="940" y="412"/>
                      <a:pt x="834" y="204"/>
                    </a:cubicBezTo>
                    <a:cubicBezTo>
                      <a:pt x="740" y="87"/>
                      <a:pt x="599" y="1"/>
                      <a:pt x="4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3113525" y="1375125"/>
                <a:ext cx="22600" cy="21550"/>
              </a:xfrm>
              <a:custGeom>
                <a:avLst/>
                <a:gdLst/>
                <a:ahLst/>
                <a:cxnLst/>
                <a:rect l="l" t="t" r="r" b="b"/>
                <a:pathLst>
                  <a:path w="904" h="862" extrusionOk="0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3361900" y="880350"/>
                <a:ext cx="2350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853" extrusionOk="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550400" y="589850"/>
                <a:ext cx="13025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0" extrusionOk="0">
                    <a:moveTo>
                      <a:pt x="269" y="76"/>
                    </a:moveTo>
                    <a:cubicBezTo>
                      <a:pt x="316" y="76"/>
                      <a:pt x="358" y="125"/>
                      <a:pt x="381" y="174"/>
                    </a:cubicBezTo>
                    <a:cubicBezTo>
                      <a:pt x="417" y="210"/>
                      <a:pt x="417" y="244"/>
                      <a:pt x="417" y="280"/>
                    </a:cubicBezTo>
                    <a:cubicBezTo>
                      <a:pt x="417" y="349"/>
                      <a:pt x="348" y="383"/>
                      <a:pt x="312" y="419"/>
                    </a:cubicBezTo>
                    <a:cubicBezTo>
                      <a:pt x="312" y="419"/>
                      <a:pt x="312" y="420"/>
                      <a:pt x="312" y="421"/>
                    </a:cubicBezTo>
                    <a:lnTo>
                      <a:pt x="312" y="421"/>
                    </a:lnTo>
                    <a:cubicBezTo>
                      <a:pt x="297" y="426"/>
                      <a:pt x="282" y="428"/>
                      <a:pt x="266" y="428"/>
                    </a:cubicBezTo>
                    <a:cubicBezTo>
                      <a:pt x="225" y="428"/>
                      <a:pt x="182" y="412"/>
                      <a:pt x="139" y="383"/>
                    </a:cubicBezTo>
                    <a:cubicBezTo>
                      <a:pt x="70" y="280"/>
                      <a:pt x="103" y="141"/>
                      <a:pt x="209" y="105"/>
                    </a:cubicBezTo>
                    <a:cubicBezTo>
                      <a:pt x="229" y="84"/>
                      <a:pt x="250" y="76"/>
                      <a:pt x="269" y="76"/>
                    </a:cubicBezTo>
                    <a:close/>
                    <a:moveTo>
                      <a:pt x="249" y="1"/>
                    </a:moveTo>
                    <a:cubicBezTo>
                      <a:pt x="211" y="1"/>
                      <a:pt x="173" y="12"/>
                      <a:pt x="139" y="35"/>
                    </a:cubicBezTo>
                    <a:cubicBezTo>
                      <a:pt x="34" y="141"/>
                      <a:pt x="1" y="313"/>
                      <a:pt x="103" y="419"/>
                    </a:cubicBezTo>
                    <a:cubicBezTo>
                      <a:pt x="140" y="455"/>
                      <a:pt x="181" y="469"/>
                      <a:pt x="221" y="469"/>
                    </a:cubicBezTo>
                    <a:cubicBezTo>
                      <a:pt x="253" y="469"/>
                      <a:pt x="284" y="460"/>
                      <a:pt x="314" y="444"/>
                    </a:cubicBezTo>
                    <a:lnTo>
                      <a:pt x="314" y="444"/>
                    </a:lnTo>
                    <a:cubicBezTo>
                      <a:pt x="317" y="452"/>
                      <a:pt x="326" y="452"/>
                      <a:pt x="348" y="452"/>
                    </a:cubicBezTo>
                    <a:cubicBezTo>
                      <a:pt x="487" y="419"/>
                      <a:pt x="520" y="244"/>
                      <a:pt x="451" y="141"/>
                    </a:cubicBezTo>
                    <a:cubicBezTo>
                      <a:pt x="404" y="48"/>
                      <a:pt x="327" y="1"/>
                      <a:pt x="2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2611525" y="679325"/>
                <a:ext cx="131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70" extrusionOk="0">
                    <a:moveTo>
                      <a:pt x="269" y="77"/>
                    </a:moveTo>
                    <a:cubicBezTo>
                      <a:pt x="316" y="77"/>
                      <a:pt x="359" y="126"/>
                      <a:pt x="384" y="175"/>
                    </a:cubicBezTo>
                    <a:cubicBezTo>
                      <a:pt x="417" y="208"/>
                      <a:pt x="417" y="244"/>
                      <a:pt x="417" y="278"/>
                    </a:cubicBezTo>
                    <a:cubicBezTo>
                      <a:pt x="417" y="317"/>
                      <a:pt x="395" y="346"/>
                      <a:pt x="369" y="370"/>
                    </a:cubicBezTo>
                    <a:lnTo>
                      <a:pt x="369" y="370"/>
                    </a:lnTo>
                    <a:cubicBezTo>
                      <a:pt x="333" y="402"/>
                      <a:pt x="292" y="419"/>
                      <a:pt x="249" y="419"/>
                    </a:cubicBezTo>
                    <a:cubicBezTo>
                      <a:pt x="213" y="419"/>
                      <a:pt x="177" y="408"/>
                      <a:pt x="139" y="383"/>
                    </a:cubicBezTo>
                    <a:cubicBezTo>
                      <a:pt x="70" y="278"/>
                      <a:pt x="106" y="139"/>
                      <a:pt x="209" y="105"/>
                    </a:cubicBezTo>
                    <a:cubicBezTo>
                      <a:pt x="229" y="85"/>
                      <a:pt x="250" y="77"/>
                      <a:pt x="269" y="77"/>
                    </a:cubicBezTo>
                    <a:close/>
                    <a:moveTo>
                      <a:pt x="253" y="1"/>
                    </a:moveTo>
                    <a:cubicBezTo>
                      <a:pt x="214" y="1"/>
                      <a:pt x="175" y="13"/>
                      <a:pt x="139" y="36"/>
                    </a:cubicBezTo>
                    <a:cubicBezTo>
                      <a:pt x="37" y="139"/>
                      <a:pt x="1" y="314"/>
                      <a:pt x="106" y="417"/>
                    </a:cubicBezTo>
                    <a:cubicBezTo>
                      <a:pt x="142" y="454"/>
                      <a:pt x="187" y="469"/>
                      <a:pt x="232" y="469"/>
                    </a:cubicBezTo>
                    <a:cubicBezTo>
                      <a:pt x="262" y="469"/>
                      <a:pt x="293" y="462"/>
                      <a:pt x="320" y="449"/>
                    </a:cubicBezTo>
                    <a:lnTo>
                      <a:pt x="320" y="449"/>
                    </a:lnTo>
                    <a:cubicBezTo>
                      <a:pt x="324" y="453"/>
                      <a:pt x="333" y="453"/>
                      <a:pt x="348" y="453"/>
                    </a:cubicBezTo>
                    <a:cubicBezTo>
                      <a:pt x="487" y="417"/>
                      <a:pt x="523" y="244"/>
                      <a:pt x="454" y="139"/>
                    </a:cubicBezTo>
                    <a:cubicBezTo>
                      <a:pt x="407" y="47"/>
                      <a:pt x="331" y="1"/>
                      <a:pt x="2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2570750" y="649975"/>
                <a:ext cx="13000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86" extrusionOk="0">
                    <a:moveTo>
                      <a:pt x="269" y="69"/>
                    </a:moveTo>
                    <a:cubicBezTo>
                      <a:pt x="316" y="69"/>
                      <a:pt x="357" y="119"/>
                      <a:pt x="381" y="168"/>
                    </a:cubicBezTo>
                    <a:cubicBezTo>
                      <a:pt x="417" y="201"/>
                      <a:pt x="417" y="237"/>
                      <a:pt x="417" y="271"/>
                    </a:cubicBezTo>
                    <a:cubicBezTo>
                      <a:pt x="417" y="340"/>
                      <a:pt x="348" y="376"/>
                      <a:pt x="311" y="410"/>
                    </a:cubicBezTo>
                    <a:cubicBezTo>
                      <a:pt x="311" y="413"/>
                      <a:pt x="311" y="417"/>
                      <a:pt x="311" y="420"/>
                    </a:cubicBezTo>
                    <a:lnTo>
                      <a:pt x="311" y="420"/>
                    </a:lnTo>
                    <a:cubicBezTo>
                      <a:pt x="300" y="423"/>
                      <a:pt x="288" y="424"/>
                      <a:pt x="275" y="424"/>
                    </a:cubicBezTo>
                    <a:cubicBezTo>
                      <a:pt x="232" y="424"/>
                      <a:pt x="185" y="407"/>
                      <a:pt x="139" y="376"/>
                    </a:cubicBezTo>
                    <a:cubicBezTo>
                      <a:pt x="70" y="271"/>
                      <a:pt x="103" y="168"/>
                      <a:pt x="209" y="98"/>
                    </a:cubicBezTo>
                    <a:cubicBezTo>
                      <a:pt x="229" y="78"/>
                      <a:pt x="249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199" y="1"/>
                      <a:pt x="168" y="9"/>
                      <a:pt x="139" y="29"/>
                    </a:cubicBezTo>
                    <a:cubicBezTo>
                      <a:pt x="34" y="132"/>
                      <a:pt x="0" y="307"/>
                      <a:pt x="103" y="410"/>
                    </a:cubicBezTo>
                    <a:cubicBezTo>
                      <a:pt x="143" y="463"/>
                      <a:pt x="189" y="485"/>
                      <a:pt x="233" y="485"/>
                    </a:cubicBezTo>
                    <a:cubicBezTo>
                      <a:pt x="262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0" y="459"/>
                      <a:pt x="322" y="459"/>
                      <a:pt x="324" y="459"/>
                    </a:cubicBezTo>
                    <a:cubicBezTo>
                      <a:pt x="330" y="459"/>
                      <a:pt x="337" y="455"/>
                      <a:pt x="348" y="446"/>
                    </a:cubicBezTo>
                    <a:cubicBezTo>
                      <a:pt x="487" y="410"/>
                      <a:pt x="520" y="237"/>
                      <a:pt x="450" y="132"/>
                    </a:cubicBezTo>
                    <a:cubicBezTo>
                      <a:pt x="400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3485225" y="1249050"/>
                <a:ext cx="1045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7" extrusionOk="0">
                    <a:moveTo>
                      <a:pt x="209" y="0"/>
                    </a:moveTo>
                    <a:cubicBezTo>
                      <a:pt x="106" y="0"/>
                      <a:pt x="1" y="106"/>
                      <a:pt x="1" y="208"/>
                    </a:cubicBezTo>
                    <a:cubicBezTo>
                      <a:pt x="1" y="347"/>
                      <a:pt x="106" y="417"/>
                      <a:pt x="209" y="417"/>
                    </a:cubicBezTo>
                    <a:cubicBezTo>
                      <a:pt x="348" y="417"/>
                      <a:pt x="418" y="347"/>
                      <a:pt x="418" y="208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3353225" y="1236050"/>
                <a:ext cx="1045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2971075" y="1280300"/>
                <a:ext cx="1045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3506975" y="1206650"/>
                <a:ext cx="1217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488" extrusionOk="0">
                    <a:moveTo>
                      <a:pt x="256" y="69"/>
                    </a:moveTo>
                    <a:cubicBezTo>
                      <a:pt x="316" y="69"/>
                      <a:pt x="358" y="118"/>
                      <a:pt x="381" y="167"/>
                    </a:cubicBezTo>
                    <a:cubicBezTo>
                      <a:pt x="417" y="204"/>
                      <a:pt x="417" y="237"/>
                      <a:pt x="417" y="273"/>
                    </a:cubicBezTo>
                    <a:cubicBezTo>
                      <a:pt x="409" y="290"/>
                      <a:pt x="400" y="305"/>
                      <a:pt x="391" y="318"/>
                    </a:cubicBezTo>
                    <a:lnTo>
                      <a:pt x="391" y="318"/>
                    </a:lnTo>
                    <a:cubicBezTo>
                      <a:pt x="388" y="320"/>
                      <a:pt x="385" y="325"/>
                      <a:pt x="383" y="331"/>
                    </a:cubicBezTo>
                    <a:lnTo>
                      <a:pt x="383" y="331"/>
                    </a:lnTo>
                    <a:cubicBezTo>
                      <a:pt x="359" y="365"/>
                      <a:pt x="336" y="388"/>
                      <a:pt x="312" y="412"/>
                    </a:cubicBezTo>
                    <a:cubicBezTo>
                      <a:pt x="312" y="413"/>
                      <a:pt x="312" y="414"/>
                      <a:pt x="312" y="415"/>
                    </a:cubicBezTo>
                    <a:lnTo>
                      <a:pt x="312" y="415"/>
                    </a:lnTo>
                    <a:cubicBezTo>
                      <a:pt x="296" y="422"/>
                      <a:pt x="278" y="424"/>
                      <a:pt x="260" y="424"/>
                    </a:cubicBezTo>
                    <a:cubicBezTo>
                      <a:pt x="216" y="424"/>
                      <a:pt x="171" y="407"/>
                      <a:pt x="139" y="376"/>
                    </a:cubicBezTo>
                    <a:cubicBezTo>
                      <a:pt x="34" y="273"/>
                      <a:pt x="103" y="167"/>
                      <a:pt x="173" y="98"/>
                    </a:cubicBezTo>
                    <a:cubicBezTo>
                      <a:pt x="204" y="78"/>
                      <a:pt x="232" y="69"/>
                      <a:pt x="256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39" y="29"/>
                    </a:cubicBezTo>
                    <a:cubicBezTo>
                      <a:pt x="1" y="134"/>
                      <a:pt x="1" y="306"/>
                      <a:pt x="103" y="412"/>
                    </a:cubicBezTo>
                    <a:cubicBezTo>
                      <a:pt x="144" y="465"/>
                      <a:pt x="189" y="488"/>
                      <a:pt x="233" y="488"/>
                    </a:cubicBezTo>
                    <a:cubicBezTo>
                      <a:pt x="263" y="488"/>
                      <a:pt x="293" y="477"/>
                      <a:pt x="320" y="459"/>
                    </a:cubicBezTo>
                    <a:lnTo>
                      <a:pt x="320" y="459"/>
                    </a:lnTo>
                    <a:cubicBezTo>
                      <a:pt x="321" y="460"/>
                      <a:pt x="323" y="460"/>
                      <a:pt x="324" y="460"/>
                    </a:cubicBezTo>
                    <a:cubicBezTo>
                      <a:pt x="330" y="460"/>
                      <a:pt x="337" y="456"/>
                      <a:pt x="348" y="445"/>
                    </a:cubicBezTo>
                    <a:cubicBezTo>
                      <a:pt x="487" y="412"/>
                      <a:pt x="487" y="237"/>
                      <a:pt x="451" y="134"/>
                    </a:cubicBezTo>
                    <a:cubicBezTo>
                      <a:pt x="401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3465300" y="1177425"/>
                <a:ext cx="1300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85" extrusionOk="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3586875" y="511650"/>
                <a:ext cx="1302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1" extrusionOk="0">
                    <a:moveTo>
                      <a:pt x="276" y="77"/>
                    </a:moveTo>
                    <a:cubicBezTo>
                      <a:pt x="333" y="77"/>
                      <a:pt x="392" y="127"/>
                      <a:pt x="417" y="176"/>
                    </a:cubicBezTo>
                    <a:cubicBezTo>
                      <a:pt x="451" y="212"/>
                      <a:pt x="451" y="245"/>
                      <a:pt x="417" y="281"/>
                    </a:cubicBezTo>
                    <a:cubicBezTo>
                      <a:pt x="417" y="302"/>
                      <a:pt x="414" y="320"/>
                      <a:pt x="409" y="335"/>
                    </a:cubicBezTo>
                    <a:lnTo>
                      <a:pt x="409" y="335"/>
                    </a:lnTo>
                    <a:cubicBezTo>
                      <a:pt x="380" y="390"/>
                      <a:pt x="322" y="421"/>
                      <a:pt x="266" y="421"/>
                    </a:cubicBezTo>
                    <a:cubicBezTo>
                      <a:pt x="231" y="421"/>
                      <a:pt x="198" y="409"/>
                      <a:pt x="173" y="384"/>
                    </a:cubicBezTo>
                    <a:cubicBezTo>
                      <a:pt x="70" y="281"/>
                      <a:pt x="140" y="142"/>
                      <a:pt x="209" y="106"/>
                    </a:cubicBezTo>
                    <a:cubicBezTo>
                      <a:pt x="229" y="86"/>
                      <a:pt x="253" y="77"/>
                      <a:pt x="276" y="77"/>
                    </a:cubicBezTo>
                    <a:close/>
                    <a:moveTo>
                      <a:pt x="292" y="1"/>
                    </a:moveTo>
                    <a:cubicBezTo>
                      <a:pt x="251" y="1"/>
                      <a:pt x="210" y="12"/>
                      <a:pt x="173" y="37"/>
                    </a:cubicBezTo>
                    <a:cubicBezTo>
                      <a:pt x="34" y="142"/>
                      <a:pt x="1" y="315"/>
                      <a:pt x="140" y="420"/>
                    </a:cubicBezTo>
                    <a:cubicBezTo>
                      <a:pt x="175" y="456"/>
                      <a:pt x="215" y="471"/>
                      <a:pt x="255" y="471"/>
                    </a:cubicBezTo>
                    <a:cubicBezTo>
                      <a:pt x="285" y="471"/>
                      <a:pt x="315" y="463"/>
                      <a:pt x="343" y="448"/>
                    </a:cubicBezTo>
                    <a:lnTo>
                      <a:pt x="343" y="448"/>
                    </a:lnTo>
                    <a:cubicBezTo>
                      <a:pt x="346" y="451"/>
                      <a:pt x="348" y="454"/>
                      <a:pt x="348" y="454"/>
                    </a:cubicBezTo>
                    <a:cubicBezTo>
                      <a:pt x="520" y="420"/>
                      <a:pt x="520" y="245"/>
                      <a:pt x="487" y="106"/>
                    </a:cubicBezTo>
                    <a:cubicBezTo>
                      <a:pt x="442" y="40"/>
                      <a:pt x="368" y="1"/>
                      <a:pt x="2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814750" y="337125"/>
                <a:ext cx="8725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8" extrusionOk="0">
                    <a:moveTo>
                      <a:pt x="176" y="0"/>
                    </a:moveTo>
                    <a:cubicBezTo>
                      <a:pt x="106" y="0"/>
                      <a:pt x="1" y="70"/>
                      <a:pt x="1" y="175"/>
                    </a:cubicBezTo>
                    <a:cubicBezTo>
                      <a:pt x="1" y="278"/>
                      <a:pt x="106" y="348"/>
                      <a:pt x="176" y="348"/>
                    </a:cubicBezTo>
                    <a:cubicBezTo>
                      <a:pt x="279" y="348"/>
                      <a:pt x="348" y="278"/>
                      <a:pt x="348" y="175"/>
                    </a:cubicBezTo>
                    <a:cubicBezTo>
                      <a:pt x="348" y="70"/>
                      <a:pt x="279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2886875" y="274600"/>
                <a:ext cx="1650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2" extrusionOk="0">
                    <a:moveTo>
                      <a:pt x="348" y="0"/>
                    </a:moveTo>
                    <a:cubicBezTo>
                      <a:pt x="173" y="0"/>
                      <a:pt x="0" y="139"/>
                      <a:pt x="0" y="314"/>
                    </a:cubicBezTo>
                    <a:cubicBezTo>
                      <a:pt x="0" y="523"/>
                      <a:pt x="173" y="662"/>
                      <a:pt x="348" y="662"/>
                    </a:cubicBezTo>
                    <a:cubicBezTo>
                      <a:pt x="520" y="662"/>
                      <a:pt x="659" y="523"/>
                      <a:pt x="659" y="314"/>
                    </a:cubicBezTo>
                    <a:cubicBezTo>
                      <a:pt x="659" y="139"/>
                      <a:pt x="520" y="0"/>
                      <a:pt x="3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2814750" y="360550"/>
                <a:ext cx="1310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71" extrusionOk="0">
                    <a:moveTo>
                      <a:pt x="270" y="77"/>
                    </a:moveTo>
                    <a:cubicBezTo>
                      <a:pt x="319" y="77"/>
                      <a:pt x="368" y="126"/>
                      <a:pt x="417" y="175"/>
                    </a:cubicBezTo>
                    <a:lnTo>
                      <a:pt x="417" y="281"/>
                    </a:lnTo>
                    <a:cubicBezTo>
                      <a:pt x="417" y="308"/>
                      <a:pt x="407" y="329"/>
                      <a:pt x="392" y="347"/>
                    </a:cubicBezTo>
                    <a:lnTo>
                      <a:pt x="392" y="347"/>
                    </a:lnTo>
                    <a:cubicBezTo>
                      <a:pt x="352" y="394"/>
                      <a:pt x="303" y="420"/>
                      <a:pt x="250" y="420"/>
                    </a:cubicBezTo>
                    <a:cubicBezTo>
                      <a:pt x="215" y="420"/>
                      <a:pt x="177" y="408"/>
                      <a:pt x="140" y="383"/>
                    </a:cubicBezTo>
                    <a:cubicBezTo>
                      <a:pt x="70" y="281"/>
                      <a:pt x="106" y="142"/>
                      <a:pt x="209" y="106"/>
                    </a:cubicBezTo>
                    <a:cubicBezTo>
                      <a:pt x="229" y="85"/>
                      <a:pt x="250" y="77"/>
                      <a:pt x="270" y="77"/>
                    </a:cubicBezTo>
                    <a:close/>
                    <a:moveTo>
                      <a:pt x="259" y="0"/>
                    </a:moveTo>
                    <a:cubicBezTo>
                      <a:pt x="218" y="0"/>
                      <a:pt x="177" y="12"/>
                      <a:pt x="140" y="36"/>
                    </a:cubicBezTo>
                    <a:cubicBezTo>
                      <a:pt x="37" y="142"/>
                      <a:pt x="1" y="314"/>
                      <a:pt x="106" y="420"/>
                    </a:cubicBezTo>
                    <a:cubicBezTo>
                      <a:pt x="154" y="455"/>
                      <a:pt x="203" y="470"/>
                      <a:pt x="246" y="470"/>
                    </a:cubicBezTo>
                    <a:cubicBezTo>
                      <a:pt x="278" y="470"/>
                      <a:pt x="307" y="463"/>
                      <a:pt x="332" y="449"/>
                    </a:cubicBezTo>
                    <a:lnTo>
                      <a:pt x="332" y="449"/>
                    </a:lnTo>
                    <a:cubicBezTo>
                      <a:pt x="336" y="452"/>
                      <a:pt x="341" y="453"/>
                      <a:pt x="348" y="453"/>
                    </a:cubicBezTo>
                    <a:cubicBezTo>
                      <a:pt x="487" y="420"/>
                      <a:pt x="523" y="244"/>
                      <a:pt x="454" y="106"/>
                    </a:cubicBezTo>
                    <a:cubicBezTo>
                      <a:pt x="409" y="39"/>
                      <a:pt x="334" y="0"/>
                      <a:pt x="2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173475" y="406600"/>
                <a:ext cx="52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332375" y="290225"/>
                <a:ext cx="52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3252475" y="410075"/>
                <a:ext cx="7875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3174300" y="291125"/>
                <a:ext cx="8725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12" extrusionOk="0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3251650" y="433500"/>
                <a:ext cx="1300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3001525" y="238075"/>
                <a:ext cx="1300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3329800" y="871425"/>
                <a:ext cx="1302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9" extrusionOk="0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3656350" y="710775"/>
                <a:ext cx="13025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86" extrusionOk="0">
                    <a:moveTo>
                      <a:pt x="269" y="69"/>
                    </a:moveTo>
                    <a:cubicBezTo>
                      <a:pt x="316" y="69"/>
                      <a:pt x="358" y="118"/>
                      <a:pt x="382" y="167"/>
                    </a:cubicBezTo>
                    <a:cubicBezTo>
                      <a:pt x="418" y="201"/>
                      <a:pt x="418" y="237"/>
                      <a:pt x="418" y="306"/>
                    </a:cubicBezTo>
                    <a:cubicBezTo>
                      <a:pt x="418" y="340"/>
                      <a:pt x="348" y="376"/>
                      <a:pt x="312" y="409"/>
                    </a:cubicBezTo>
                    <a:cubicBezTo>
                      <a:pt x="312" y="417"/>
                      <a:pt x="312" y="424"/>
                      <a:pt x="312" y="430"/>
                    </a:cubicBezTo>
                    <a:lnTo>
                      <a:pt x="312" y="430"/>
                    </a:lnTo>
                    <a:cubicBezTo>
                      <a:pt x="298" y="436"/>
                      <a:pt x="283" y="438"/>
                      <a:pt x="267" y="438"/>
                    </a:cubicBezTo>
                    <a:cubicBezTo>
                      <a:pt x="226" y="438"/>
                      <a:pt x="183" y="419"/>
                      <a:pt x="140" y="376"/>
                    </a:cubicBezTo>
                    <a:cubicBezTo>
                      <a:pt x="70" y="306"/>
                      <a:pt x="104" y="167"/>
                      <a:pt x="209" y="98"/>
                    </a:cubicBezTo>
                    <a:cubicBezTo>
                      <a:pt x="230" y="78"/>
                      <a:pt x="250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40" y="29"/>
                    </a:cubicBezTo>
                    <a:cubicBezTo>
                      <a:pt x="34" y="131"/>
                      <a:pt x="1" y="306"/>
                      <a:pt x="104" y="409"/>
                    </a:cubicBezTo>
                    <a:cubicBezTo>
                      <a:pt x="144" y="462"/>
                      <a:pt x="189" y="485"/>
                      <a:pt x="233" y="485"/>
                    </a:cubicBezTo>
                    <a:cubicBezTo>
                      <a:pt x="263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1" y="458"/>
                      <a:pt x="323" y="459"/>
                      <a:pt x="325" y="459"/>
                    </a:cubicBezTo>
                    <a:cubicBezTo>
                      <a:pt x="330" y="459"/>
                      <a:pt x="338" y="455"/>
                      <a:pt x="348" y="445"/>
                    </a:cubicBezTo>
                    <a:cubicBezTo>
                      <a:pt x="487" y="445"/>
                      <a:pt x="520" y="237"/>
                      <a:pt x="451" y="131"/>
                    </a:cubicBezTo>
                    <a:cubicBezTo>
                      <a:pt x="401" y="57"/>
                      <a:pt x="315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3354950" y="914000"/>
                <a:ext cx="12200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86" extrusionOk="0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3649400" y="838225"/>
                <a:ext cx="1302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1" extrusionOk="0">
                    <a:moveTo>
                      <a:pt x="276" y="77"/>
                    </a:moveTo>
                    <a:cubicBezTo>
                      <a:pt x="333" y="77"/>
                      <a:pt x="392" y="126"/>
                      <a:pt x="418" y="175"/>
                    </a:cubicBezTo>
                    <a:lnTo>
                      <a:pt x="418" y="280"/>
                    </a:lnTo>
                    <a:cubicBezTo>
                      <a:pt x="418" y="302"/>
                      <a:pt x="411" y="320"/>
                      <a:pt x="402" y="336"/>
                    </a:cubicBezTo>
                    <a:lnTo>
                      <a:pt x="402" y="336"/>
                    </a:lnTo>
                    <a:cubicBezTo>
                      <a:pt x="359" y="390"/>
                      <a:pt x="306" y="420"/>
                      <a:pt x="249" y="420"/>
                    </a:cubicBezTo>
                    <a:cubicBezTo>
                      <a:pt x="214" y="420"/>
                      <a:pt x="176" y="408"/>
                      <a:pt x="140" y="383"/>
                    </a:cubicBezTo>
                    <a:cubicBezTo>
                      <a:pt x="70" y="280"/>
                      <a:pt x="104" y="141"/>
                      <a:pt x="209" y="105"/>
                    </a:cubicBezTo>
                    <a:cubicBezTo>
                      <a:pt x="230" y="85"/>
                      <a:pt x="253" y="77"/>
                      <a:pt x="276" y="77"/>
                    </a:cubicBezTo>
                    <a:close/>
                    <a:moveTo>
                      <a:pt x="266" y="0"/>
                    </a:moveTo>
                    <a:cubicBezTo>
                      <a:pt x="221" y="0"/>
                      <a:pt x="176" y="11"/>
                      <a:pt x="140" y="36"/>
                    </a:cubicBezTo>
                    <a:cubicBezTo>
                      <a:pt x="34" y="141"/>
                      <a:pt x="1" y="314"/>
                      <a:pt x="104" y="419"/>
                    </a:cubicBezTo>
                    <a:cubicBezTo>
                      <a:pt x="152" y="455"/>
                      <a:pt x="200" y="470"/>
                      <a:pt x="244" y="470"/>
                    </a:cubicBezTo>
                    <a:cubicBezTo>
                      <a:pt x="276" y="470"/>
                      <a:pt x="305" y="462"/>
                      <a:pt x="330" y="449"/>
                    </a:cubicBezTo>
                    <a:lnTo>
                      <a:pt x="330" y="449"/>
                    </a:lnTo>
                    <a:cubicBezTo>
                      <a:pt x="335" y="451"/>
                      <a:pt x="341" y="453"/>
                      <a:pt x="348" y="453"/>
                    </a:cubicBezTo>
                    <a:cubicBezTo>
                      <a:pt x="487" y="419"/>
                      <a:pt x="521" y="244"/>
                      <a:pt x="451" y="105"/>
                    </a:cubicBezTo>
                    <a:cubicBezTo>
                      <a:pt x="429" y="39"/>
                      <a:pt x="348" y="0"/>
                      <a:pt x="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2"/>
            <p:cNvGrpSpPr/>
            <p:nvPr/>
          </p:nvGrpSpPr>
          <p:grpSpPr>
            <a:xfrm>
              <a:off x="-1" y="2590808"/>
              <a:ext cx="3840097" cy="2558635"/>
              <a:chOff x="235225" y="2771600"/>
              <a:chExt cx="3133750" cy="2088000"/>
            </a:xfrm>
          </p:grpSpPr>
          <p:sp>
            <p:nvSpPr>
              <p:cNvPr id="131" name="Google Shape;131;p2"/>
              <p:cNvSpPr/>
              <p:nvPr/>
            </p:nvSpPr>
            <p:spPr>
              <a:xfrm>
                <a:off x="2616250" y="4833875"/>
                <a:ext cx="390300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15612" h="1029" extrusionOk="0">
                    <a:moveTo>
                      <a:pt x="7918" y="0"/>
                    </a:moveTo>
                    <a:cubicBezTo>
                      <a:pt x="6022" y="0"/>
                      <a:pt x="4126" y="195"/>
                      <a:pt x="2230" y="583"/>
                    </a:cubicBezTo>
                    <a:cubicBezTo>
                      <a:pt x="1445" y="699"/>
                      <a:pt x="776" y="922"/>
                      <a:pt x="0" y="1029"/>
                    </a:cubicBezTo>
                    <a:lnTo>
                      <a:pt x="15612" y="1029"/>
                    </a:lnTo>
                    <a:cubicBezTo>
                      <a:pt x="14943" y="806"/>
                      <a:pt x="14274" y="699"/>
                      <a:pt x="13605" y="583"/>
                    </a:cubicBezTo>
                    <a:cubicBezTo>
                      <a:pt x="11709" y="195"/>
                      <a:pt x="9813" y="0"/>
                      <a:pt x="7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235225" y="3025200"/>
                <a:ext cx="1299375" cy="1834400"/>
              </a:xfrm>
              <a:custGeom>
                <a:avLst/>
                <a:gdLst/>
                <a:ahLst/>
                <a:cxnLst/>
                <a:rect l="l" t="t" r="r" b="b"/>
                <a:pathLst>
                  <a:path w="51975" h="73376" extrusionOk="0">
                    <a:moveTo>
                      <a:pt x="116" y="0"/>
                    </a:moveTo>
                    <a:lnTo>
                      <a:pt x="116" y="73376"/>
                    </a:lnTo>
                    <a:lnTo>
                      <a:pt x="51974" y="73376"/>
                    </a:lnTo>
                    <a:cubicBezTo>
                      <a:pt x="50297" y="72930"/>
                      <a:pt x="48629" y="72376"/>
                      <a:pt x="47067" y="71814"/>
                    </a:cubicBezTo>
                    <a:cubicBezTo>
                      <a:pt x="43945" y="70922"/>
                      <a:pt x="40823" y="69584"/>
                      <a:pt x="38592" y="67247"/>
                    </a:cubicBezTo>
                    <a:cubicBezTo>
                      <a:pt x="36469" y="64901"/>
                      <a:pt x="34462" y="62340"/>
                      <a:pt x="31679" y="60779"/>
                    </a:cubicBezTo>
                    <a:cubicBezTo>
                      <a:pt x="28110" y="58879"/>
                      <a:pt x="24203" y="58772"/>
                      <a:pt x="20411" y="57987"/>
                    </a:cubicBezTo>
                    <a:cubicBezTo>
                      <a:pt x="16843" y="57318"/>
                      <a:pt x="13498" y="56203"/>
                      <a:pt x="10598" y="53972"/>
                    </a:cubicBezTo>
                    <a:cubicBezTo>
                      <a:pt x="4246" y="49066"/>
                      <a:pt x="1231" y="41706"/>
                      <a:pt x="562" y="33900"/>
                    </a:cubicBezTo>
                    <a:cubicBezTo>
                      <a:pt x="0" y="26094"/>
                      <a:pt x="2462" y="18511"/>
                      <a:pt x="2239" y="10705"/>
                    </a:cubicBezTo>
                    <a:cubicBezTo>
                      <a:pt x="2239" y="7137"/>
                      <a:pt x="1677" y="3461"/>
                      <a:pt x="232" y="223"/>
                    </a:cubicBezTo>
                    <a:cubicBezTo>
                      <a:pt x="232" y="223"/>
                      <a:pt x="116" y="116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38125" y="2771600"/>
                <a:ext cx="3130850" cy="2088000"/>
              </a:xfrm>
              <a:custGeom>
                <a:avLst/>
                <a:gdLst/>
                <a:ahLst/>
                <a:cxnLst/>
                <a:rect l="l" t="t" r="r" b="b"/>
                <a:pathLst>
                  <a:path w="125234" h="83520" extrusionOk="0">
                    <a:moveTo>
                      <a:pt x="0" y="1"/>
                    </a:moveTo>
                    <a:lnTo>
                      <a:pt x="0" y="6915"/>
                    </a:lnTo>
                    <a:cubicBezTo>
                      <a:pt x="1900" y="9591"/>
                      <a:pt x="3122" y="12713"/>
                      <a:pt x="3684" y="15943"/>
                    </a:cubicBezTo>
                    <a:cubicBezTo>
                      <a:pt x="4684" y="22527"/>
                      <a:pt x="3345" y="28878"/>
                      <a:pt x="2569" y="35346"/>
                    </a:cubicBezTo>
                    <a:cubicBezTo>
                      <a:pt x="1784" y="42483"/>
                      <a:pt x="2453" y="50066"/>
                      <a:pt x="5799" y="56534"/>
                    </a:cubicBezTo>
                    <a:cubicBezTo>
                      <a:pt x="7583" y="59879"/>
                      <a:pt x="9929" y="62894"/>
                      <a:pt x="13275" y="64785"/>
                    </a:cubicBezTo>
                    <a:cubicBezTo>
                      <a:pt x="16174" y="66463"/>
                      <a:pt x="19519" y="67239"/>
                      <a:pt x="22865" y="67801"/>
                    </a:cubicBezTo>
                    <a:cubicBezTo>
                      <a:pt x="26433" y="68247"/>
                      <a:pt x="29886" y="68800"/>
                      <a:pt x="32901" y="70807"/>
                    </a:cubicBezTo>
                    <a:cubicBezTo>
                      <a:pt x="35907" y="72814"/>
                      <a:pt x="38137" y="75830"/>
                      <a:pt x="41260" y="77721"/>
                    </a:cubicBezTo>
                    <a:cubicBezTo>
                      <a:pt x="44828" y="79844"/>
                      <a:pt x="49182" y="80736"/>
                      <a:pt x="53080" y="81851"/>
                    </a:cubicBezTo>
                    <a:cubicBezTo>
                      <a:pt x="55203" y="82405"/>
                      <a:pt x="57434" y="82967"/>
                      <a:pt x="59548" y="83520"/>
                    </a:cubicBezTo>
                    <a:lnTo>
                      <a:pt x="86311" y="83520"/>
                    </a:lnTo>
                    <a:cubicBezTo>
                      <a:pt x="89880" y="82851"/>
                      <a:pt x="93341" y="81958"/>
                      <a:pt x="96909" y="81289"/>
                    </a:cubicBezTo>
                    <a:cubicBezTo>
                      <a:pt x="98997" y="80874"/>
                      <a:pt x="101118" y="80647"/>
                      <a:pt x="103238" y="80647"/>
                    </a:cubicBezTo>
                    <a:cubicBezTo>
                      <a:pt x="105077" y="80647"/>
                      <a:pt x="106915" y="80818"/>
                      <a:pt x="108730" y="81182"/>
                    </a:cubicBezTo>
                    <a:cubicBezTo>
                      <a:pt x="111183" y="81735"/>
                      <a:pt x="113413" y="82520"/>
                      <a:pt x="115751" y="83520"/>
                    </a:cubicBezTo>
                    <a:lnTo>
                      <a:pt x="125234" y="83520"/>
                    </a:lnTo>
                    <a:cubicBezTo>
                      <a:pt x="124342" y="82744"/>
                      <a:pt x="123449" y="82074"/>
                      <a:pt x="122557" y="81405"/>
                    </a:cubicBezTo>
                    <a:cubicBezTo>
                      <a:pt x="115864" y="76771"/>
                      <a:pt x="107818" y="74901"/>
                      <a:pt x="99819" y="74901"/>
                    </a:cubicBezTo>
                    <a:cubicBezTo>
                      <a:pt x="95685" y="74901"/>
                      <a:pt x="91564" y="75400"/>
                      <a:pt x="87649" y="76276"/>
                    </a:cubicBezTo>
                    <a:cubicBezTo>
                      <a:pt x="83004" y="77261"/>
                      <a:pt x="78181" y="79000"/>
                      <a:pt x="73516" y="79000"/>
                    </a:cubicBezTo>
                    <a:cubicBezTo>
                      <a:pt x="70791" y="79000"/>
                      <a:pt x="68120" y="78406"/>
                      <a:pt x="65570" y="76722"/>
                    </a:cubicBezTo>
                    <a:cubicBezTo>
                      <a:pt x="62563" y="74599"/>
                      <a:pt x="60556" y="71253"/>
                      <a:pt x="57880" y="68693"/>
                    </a:cubicBezTo>
                    <a:cubicBezTo>
                      <a:pt x="54980" y="65901"/>
                      <a:pt x="51635" y="64232"/>
                      <a:pt x="47844" y="63447"/>
                    </a:cubicBezTo>
                    <a:cubicBezTo>
                      <a:pt x="44235" y="62797"/>
                      <a:pt x="40508" y="62755"/>
                      <a:pt x="36769" y="62755"/>
                    </a:cubicBezTo>
                    <a:cubicBezTo>
                      <a:pt x="36218" y="62755"/>
                      <a:pt x="35666" y="62756"/>
                      <a:pt x="35115" y="62756"/>
                    </a:cubicBezTo>
                    <a:cubicBezTo>
                      <a:pt x="29809" y="62756"/>
                      <a:pt x="24510" y="62672"/>
                      <a:pt x="19519" y="60887"/>
                    </a:cubicBezTo>
                    <a:cubicBezTo>
                      <a:pt x="9367" y="57203"/>
                      <a:pt x="5915" y="47505"/>
                      <a:pt x="7253" y="36131"/>
                    </a:cubicBezTo>
                    <a:cubicBezTo>
                      <a:pt x="8698" y="24311"/>
                      <a:pt x="11374" y="14498"/>
                      <a:pt x="3791" y="4568"/>
                    </a:cubicBezTo>
                    <a:cubicBezTo>
                      <a:pt x="2676" y="3123"/>
                      <a:pt x="1338" y="1562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395900" y="4787775"/>
                <a:ext cx="736000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29440" h="2873" extrusionOk="0">
                    <a:moveTo>
                      <a:pt x="16927" y="0"/>
                    </a:moveTo>
                    <a:cubicBezTo>
                      <a:pt x="14807" y="0"/>
                      <a:pt x="12686" y="227"/>
                      <a:pt x="10598" y="642"/>
                    </a:cubicBezTo>
                    <a:cubicBezTo>
                      <a:pt x="7030" y="1311"/>
                      <a:pt x="3569" y="2204"/>
                      <a:pt x="0" y="2873"/>
                    </a:cubicBezTo>
                    <a:lnTo>
                      <a:pt x="8814" y="2873"/>
                    </a:lnTo>
                    <a:cubicBezTo>
                      <a:pt x="9590" y="2766"/>
                      <a:pt x="10259" y="2543"/>
                      <a:pt x="11044" y="2427"/>
                    </a:cubicBezTo>
                    <a:cubicBezTo>
                      <a:pt x="12940" y="2039"/>
                      <a:pt x="14836" y="1844"/>
                      <a:pt x="16732" y="1844"/>
                    </a:cubicBezTo>
                    <a:cubicBezTo>
                      <a:pt x="18627" y="1844"/>
                      <a:pt x="20523" y="2039"/>
                      <a:pt x="22419" y="2427"/>
                    </a:cubicBezTo>
                    <a:cubicBezTo>
                      <a:pt x="23088" y="2543"/>
                      <a:pt x="23757" y="2650"/>
                      <a:pt x="24426" y="2873"/>
                    </a:cubicBezTo>
                    <a:lnTo>
                      <a:pt x="29440" y="2873"/>
                    </a:lnTo>
                    <a:cubicBezTo>
                      <a:pt x="27102" y="1873"/>
                      <a:pt x="24872" y="1088"/>
                      <a:pt x="22419" y="535"/>
                    </a:cubicBezTo>
                    <a:cubicBezTo>
                      <a:pt x="20604" y="171"/>
                      <a:pt x="18766" y="0"/>
                      <a:pt x="169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235225" y="2944450"/>
                <a:ext cx="1491600" cy="1915150"/>
              </a:xfrm>
              <a:custGeom>
                <a:avLst/>
                <a:gdLst/>
                <a:ahLst/>
                <a:cxnLst/>
                <a:rect l="l" t="t" r="r" b="b"/>
                <a:pathLst>
                  <a:path w="59664" h="76606" extrusionOk="0">
                    <a:moveTo>
                      <a:pt x="116" y="1"/>
                    </a:moveTo>
                    <a:lnTo>
                      <a:pt x="116" y="3230"/>
                    </a:lnTo>
                    <a:cubicBezTo>
                      <a:pt x="116" y="3346"/>
                      <a:pt x="232" y="3453"/>
                      <a:pt x="232" y="3453"/>
                    </a:cubicBezTo>
                    <a:cubicBezTo>
                      <a:pt x="1677" y="6691"/>
                      <a:pt x="2239" y="10367"/>
                      <a:pt x="2239" y="13935"/>
                    </a:cubicBezTo>
                    <a:cubicBezTo>
                      <a:pt x="2462" y="21741"/>
                      <a:pt x="0" y="29324"/>
                      <a:pt x="562" y="37130"/>
                    </a:cubicBezTo>
                    <a:cubicBezTo>
                      <a:pt x="1231" y="44936"/>
                      <a:pt x="4246" y="52296"/>
                      <a:pt x="10598" y="57202"/>
                    </a:cubicBezTo>
                    <a:cubicBezTo>
                      <a:pt x="13498" y="59433"/>
                      <a:pt x="16843" y="60548"/>
                      <a:pt x="20411" y="61217"/>
                    </a:cubicBezTo>
                    <a:cubicBezTo>
                      <a:pt x="24203" y="62002"/>
                      <a:pt x="28110" y="62109"/>
                      <a:pt x="31679" y="64009"/>
                    </a:cubicBezTo>
                    <a:cubicBezTo>
                      <a:pt x="34462" y="65570"/>
                      <a:pt x="36469" y="68131"/>
                      <a:pt x="38592" y="70477"/>
                    </a:cubicBezTo>
                    <a:cubicBezTo>
                      <a:pt x="40823" y="72814"/>
                      <a:pt x="43945" y="74152"/>
                      <a:pt x="47067" y="75044"/>
                    </a:cubicBezTo>
                    <a:cubicBezTo>
                      <a:pt x="48629" y="75606"/>
                      <a:pt x="50297" y="76160"/>
                      <a:pt x="51974" y="76606"/>
                    </a:cubicBezTo>
                    <a:lnTo>
                      <a:pt x="59664" y="76606"/>
                    </a:lnTo>
                    <a:cubicBezTo>
                      <a:pt x="57550" y="76053"/>
                      <a:pt x="55319" y="75491"/>
                      <a:pt x="53196" y="74937"/>
                    </a:cubicBezTo>
                    <a:cubicBezTo>
                      <a:pt x="49298" y="73822"/>
                      <a:pt x="44944" y="72930"/>
                      <a:pt x="41376" y="70807"/>
                    </a:cubicBezTo>
                    <a:cubicBezTo>
                      <a:pt x="38253" y="68916"/>
                      <a:pt x="36023" y="65900"/>
                      <a:pt x="33017" y="63893"/>
                    </a:cubicBezTo>
                    <a:cubicBezTo>
                      <a:pt x="30002" y="61886"/>
                      <a:pt x="26549" y="61333"/>
                      <a:pt x="22981" y="60887"/>
                    </a:cubicBezTo>
                    <a:cubicBezTo>
                      <a:pt x="19635" y="60325"/>
                      <a:pt x="16290" y="59549"/>
                      <a:pt x="13391" y="57871"/>
                    </a:cubicBezTo>
                    <a:cubicBezTo>
                      <a:pt x="10045" y="55980"/>
                      <a:pt x="7699" y="52965"/>
                      <a:pt x="5915" y="49620"/>
                    </a:cubicBezTo>
                    <a:cubicBezTo>
                      <a:pt x="2569" y="43152"/>
                      <a:pt x="1900" y="35569"/>
                      <a:pt x="2685" y="28432"/>
                    </a:cubicBezTo>
                    <a:cubicBezTo>
                      <a:pt x="3461" y="21964"/>
                      <a:pt x="4800" y="15613"/>
                      <a:pt x="3800" y="9029"/>
                    </a:cubicBezTo>
                    <a:cubicBezTo>
                      <a:pt x="3238" y="5799"/>
                      <a:pt x="2016" y="2677"/>
                      <a:pt x="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" name="Google Shape;136;p2"/>
            <p:cNvSpPr/>
            <p:nvPr/>
          </p:nvSpPr>
          <p:spPr>
            <a:xfrm flipH="1">
              <a:off x="13729" y="0"/>
              <a:ext cx="1398984" cy="543375"/>
            </a:xfrm>
            <a:custGeom>
              <a:avLst/>
              <a:gdLst/>
              <a:ahLst/>
              <a:cxnLst/>
              <a:rect l="l" t="t" r="r" b="b"/>
              <a:pathLst>
                <a:path w="25360" h="9850" extrusionOk="0">
                  <a:moveTo>
                    <a:pt x="0" y="0"/>
                  </a:moveTo>
                  <a:cubicBezTo>
                    <a:pt x="710" y="2250"/>
                    <a:pt x="1522" y="3945"/>
                    <a:pt x="3789" y="3945"/>
                  </a:cubicBezTo>
                  <a:cubicBezTo>
                    <a:pt x="4182" y="3945"/>
                    <a:pt x="4620" y="3894"/>
                    <a:pt x="5108" y="3786"/>
                  </a:cubicBezTo>
                  <a:cubicBezTo>
                    <a:pt x="5297" y="3744"/>
                    <a:pt x="5474" y="3725"/>
                    <a:pt x="5643" y="3725"/>
                  </a:cubicBezTo>
                  <a:cubicBezTo>
                    <a:pt x="8212" y="3725"/>
                    <a:pt x="8708" y="8194"/>
                    <a:pt x="12434" y="8194"/>
                  </a:cubicBezTo>
                  <a:cubicBezTo>
                    <a:pt x="13207" y="8194"/>
                    <a:pt x="14118" y="8001"/>
                    <a:pt x="15216" y="7537"/>
                  </a:cubicBezTo>
                  <a:cubicBezTo>
                    <a:pt x="16209" y="7117"/>
                    <a:pt x="16981" y="6948"/>
                    <a:pt x="17615" y="6948"/>
                  </a:cubicBezTo>
                  <a:cubicBezTo>
                    <a:pt x="20241" y="6948"/>
                    <a:pt x="20510" y="9850"/>
                    <a:pt x="24406" y="9850"/>
                  </a:cubicBezTo>
                  <a:cubicBezTo>
                    <a:pt x="24702" y="9850"/>
                    <a:pt x="25019" y="9833"/>
                    <a:pt x="25360" y="9797"/>
                  </a:cubicBezTo>
                  <a:lnTo>
                    <a:pt x="253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2"/>
            <p:cNvGrpSpPr/>
            <p:nvPr/>
          </p:nvGrpSpPr>
          <p:grpSpPr>
            <a:xfrm>
              <a:off x="5954700" y="0"/>
              <a:ext cx="3189300" cy="1619850"/>
              <a:chOff x="4185675" y="845125"/>
              <a:chExt cx="3189300" cy="1619850"/>
            </a:xfrm>
          </p:grpSpPr>
          <p:sp>
            <p:nvSpPr>
              <p:cNvPr id="138" name="Google Shape;138;p2"/>
              <p:cNvSpPr/>
              <p:nvPr/>
            </p:nvSpPr>
            <p:spPr>
              <a:xfrm>
                <a:off x="4185675" y="845125"/>
                <a:ext cx="3189300" cy="1619850"/>
              </a:xfrm>
              <a:custGeom>
                <a:avLst/>
                <a:gdLst/>
                <a:ahLst/>
                <a:cxnLst/>
                <a:rect l="l" t="t" r="r" b="b"/>
                <a:pathLst>
                  <a:path w="127572" h="64794" extrusionOk="0">
                    <a:moveTo>
                      <a:pt x="113336" y="23816"/>
                    </a:moveTo>
                    <a:cubicBezTo>
                      <a:pt x="113349" y="23816"/>
                      <a:pt x="113375" y="23828"/>
                      <a:pt x="113414" y="23864"/>
                    </a:cubicBezTo>
                    <a:cubicBezTo>
                      <a:pt x="113336" y="23864"/>
                      <a:pt x="113311" y="23816"/>
                      <a:pt x="113336" y="23816"/>
                    </a:cubicBezTo>
                    <a:close/>
                    <a:moveTo>
                      <a:pt x="1" y="0"/>
                    </a:moveTo>
                    <a:cubicBezTo>
                      <a:pt x="11578" y="3144"/>
                      <a:pt x="24234" y="3902"/>
                      <a:pt x="36229" y="3902"/>
                    </a:cubicBezTo>
                    <a:cubicBezTo>
                      <a:pt x="39143" y="3902"/>
                      <a:pt x="42018" y="3858"/>
                      <a:pt x="44829" y="3791"/>
                    </a:cubicBezTo>
                    <a:cubicBezTo>
                      <a:pt x="47556" y="3735"/>
                      <a:pt x="50348" y="3599"/>
                      <a:pt x="53102" y="3599"/>
                    </a:cubicBezTo>
                    <a:cubicBezTo>
                      <a:pt x="61161" y="3599"/>
                      <a:pt x="68895" y="4764"/>
                      <a:pt x="73715" y="12489"/>
                    </a:cubicBezTo>
                    <a:cubicBezTo>
                      <a:pt x="78060" y="19403"/>
                      <a:pt x="81967" y="26433"/>
                      <a:pt x="90772" y="28101"/>
                    </a:cubicBezTo>
                    <a:cubicBezTo>
                      <a:pt x="98694" y="29662"/>
                      <a:pt x="106054" y="27325"/>
                      <a:pt x="111184" y="35354"/>
                    </a:cubicBezTo>
                    <a:cubicBezTo>
                      <a:pt x="113075" y="38360"/>
                      <a:pt x="113744" y="41822"/>
                      <a:pt x="114413" y="45274"/>
                    </a:cubicBezTo>
                    <a:cubicBezTo>
                      <a:pt x="115421" y="50520"/>
                      <a:pt x="117651" y="54864"/>
                      <a:pt x="120997" y="58995"/>
                    </a:cubicBezTo>
                    <a:cubicBezTo>
                      <a:pt x="123004" y="61225"/>
                      <a:pt x="125234" y="63232"/>
                      <a:pt x="127571" y="64793"/>
                    </a:cubicBezTo>
                    <a:lnTo>
                      <a:pt x="127571" y="52527"/>
                    </a:lnTo>
                    <a:cubicBezTo>
                      <a:pt x="125787" y="51073"/>
                      <a:pt x="124226" y="49405"/>
                      <a:pt x="122888" y="47505"/>
                    </a:cubicBezTo>
                    <a:cubicBezTo>
                      <a:pt x="120328" y="43606"/>
                      <a:pt x="118650" y="39146"/>
                      <a:pt x="117981" y="34569"/>
                    </a:cubicBezTo>
                    <a:cubicBezTo>
                      <a:pt x="117428" y="30555"/>
                      <a:pt x="117535" y="25871"/>
                      <a:pt x="113414" y="23864"/>
                    </a:cubicBezTo>
                    <a:lnTo>
                      <a:pt x="113414" y="23864"/>
                    </a:lnTo>
                    <a:cubicBezTo>
                      <a:pt x="116643" y="25095"/>
                      <a:pt x="117874" y="28324"/>
                      <a:pt x="118650" y="31447"/>
                    </a:cubicBezTo>
                    <a:cubicBezTo>
                      <a:pt x="119766" y="35907"/>
                      <a:pt x="120774" y="40484"/>
                      <a:pt x="123111" y="44382"/>
                    </a:cubicBezTo>
                    <a:cubicBezTo>
                      <a:pt x="124342" y="46505"/>
                      <a:pt x="125787" y="48397"/>
                      <a:pt x="127571" y="50074"/>
                    </a:cubicBezTo>
                    <a:lnTo>
                      <a:pt x="127571" y="0"/>
                    </a:lnTo>
                    <a:lnTo>
                      <a:pt x="70816" y="0"/>
                    </a:lnTo>
                    <a:cubicBezTo>
                      <a:pt x="72154" y="339"/>
                      <a:pt x="73376" y="669"/>
                      <a:pt x="74714" y="1115"/>
                    </a:cubicBezTo>
                    <a:cubicBezTo>
                      <a:pt x="78399" y="2230"/>
                      <a:pt x="82297" y="3568"/>
                      <a:pt x="85420" y="5915"/>
                    </a:cubicBezTo>
                    <a:cubicBezTo>
                      <a:pt x="87766" y="7699"/>
                      <a:pt x="89211" y="10036"/>
                      <a:pt x="90665" y="12489"/>
                    </a:cubicBezTo>
                    <a:cubicBezTo>
                      <a:pt x="92226" y="15389"/>
                      <a:pt x="93225" y="19180"/>
                      <a:pt x="96571" y="20634"/>
                    </a:cubicBezTo>
                    <a:cubicBezTo>
                      <a:pt x="100701" y="22419"/>
                      <a:pt x="105608" y="22080"/>
                      <a:pt x="109952" y="22749"/>
                    </a:cubicBezTo>
                    <a:cubicBezTo>
                      <a:pt x="110068" y="22749"/>
                      <a:pt x="110068" y="22865"/>
                      <a:pt x="109952" y="22865"/>
                    </a:cubicBezTo>
                    <a:cubicBezTo>
                      <a:pt x="105715" y="22642"/>
                      <a:pt x="101147" y="23195"/>
                      <a:pt x="97017" y="21749"/>
                    </a:cubicBezTo>
                    <a:cubicBezTo>
                      <a:pt x="94118" y="20857"/>
                      <a:pt x="92110" y="18734"/>
                      <a:pt x="90549" y="16174"/>
                    </a:cubicBezTo>
                    <a:cubicBezTo>
                      <a:pt x="88988" y="13498"/>
                      <a:pt x="87543" y="10482"/>
                      <a:pt x="85312" y="8368"/>
                    </a:cubicBezTo>
                    <a:cubicBezTo>
                      <a:pt x="82413" y="5692"/>
                      <a:pt x="78506" y="4237"/>
                      <a:pt x="74714" y="3122"/>
                    </a:cubicBezTo>
                    <a:cubicBezTo>
                      <a:pt x="70254" y="1677"/>
                      <a:pt x="65686" y="785"/>
                      <a:pt x="611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5713400" y="845125"/>
                <a:ext cx="1224000" cy="579875"/>
              </a:xfrm>
              <a:custGeom>
                <a:avLst/>
                <a:gdLst/>
                <a:ahLst/>
                <a:cxnLst/>
                <a:rect l="l" t="t" r="r" b="b"/>
                <a:pathLst>
                  <a:path w="48960" h="23195" extrusionOk="0">
                    <a:moveTo>
                      <a:pt x="1" y="0"/>
                    </a:moveTo>
                    <a:cubicBezTo>
                      <a:pt x="4577" y="785"/>
                      <a:pt x="9145" y="1677"/>
                      <a:pt x="13605" y="3122"/>
                    </a:cubicBezTo>
                    <a:cubicBezTo>
                      <a:pt x="17397" y="4237"/>
                      <a:pt x="21304" y="5692"/>
                      <a:pt x="24203" y="8368"/>
                    </a:cubicBezTo>
                    <a:cubicBezTo>
                      <a:pt x="26434" y="10482"/>
                      <a:pt x="27879" y="13498"/>
                      <a:pt x="29440" y="16174"/>
                    </a:cubicBezTo>
                    <a:cubicBezTo>
                      <a:pt x="31001" y="18734"/>
                      <a:pt x="33009" y="20857"/>
                      <a:pt x="35908" y="21749"/>
                    </a:cubicBezTo>
                    <a:cubicBezTo>
                      <a:pt x="40038" y="23195"/>
                      <a:pt x="44606" y="22642"/>
                      <a:pt x="48843" y="22865"/>
                    </a:cubicBezTo>
                    <a:cubicBezTo>
                      <a:pt x="48959" y="22865"/>
                      <a:pt x="48959" y="22749"/>
                      <a:pt x="48843" y="22749"/>
                    </a:cubicBezTo>
                    <a:cubicBezTo>
                      <a:pt x="44499" y="22080"/>
                      <a:pt x="39592" y="22419"/>
                      <a:pt x="35462" y="20634"/>
                    </a:cubicBezTo>
                    <a:cubicBezTo>
                      <a:pt x="32116" y="19180"/>
                      <a:pt x="31117" y="15389"/>
                      <a:pt x="29556" y="12489"/>
                    </a:cubicBezTo>
                    <a:cubicBezTo>
                      <a:pt x="28102" y="10036"/>
                      <a:pt x="26657" y="7699"/>
                      <a:pt x="24311" y="5915"/>
                    </a:cubicBezTo>
                    <a:cubicBezTo>
                      <a:pt x="21188" y="3568"/>
                      <a:pt x="17290" y="2230"/>
                      <a:pt x="13605" y="1115"/>
                    </a:cubicBezTo>
                    <a:cubicBezTo>
                      <a:pt x="12267" y="669"/>
                      <a:pt x="11045" y="339"/>
                      <a:pt x="9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7018425" y="1440525"/>
                <a:ext cx="356550" cy="717800"/>
              </a:xfrm>
              <a:custGeom>
                <a:avLst/>
                <a:gdLst/>
                <a:ahLst/>
                <a:cxnLst/>
                <a:rect l="l" t="t" r="r" b="b"/>
                <a:pathLst>
                  <a:path w="14262" h="28712" extrusionOk="0">
                    <a:moveTo>
                      <a:pt x="26" y="0"/>
                    </a:moveTo>
                    <a:cubicBezTo>
                      <a:pt x="1" y="0"/>
                      <a:pt x="26" y="48"/>
                      <a:pt x="104" y="48"/>
                    </a:cubicBezTo>
                    <a:cubicBezTo>
                      <a:pt x="65" y="12"/>
                      <a:pt x="39" y="0"/>
                      <a:pt x="26" y="0"/>
                    </a:cubicBezTo>
                    <a:close/>
                    <a:moveTo>
                      <a:pt x="104" y="48"/>
                    </a:moveTo>
                    <a:lnTo>
                      <a:pt x="104" y="48"/>
                    </a:lnTo>
                    <a:cubicBezTo>
                      <a:pt x="4225" y="2055"/>
                      <a:pt x="4118" y="6739"/>
                      <a:pt x="4671" y="10753"/>
                    </a:cubicBezTo>
                    <a:cubicBezTo>
                      <a:pt x="5340" y="15330"/>
                      <a:pt x="7018" y="19790"/>
                      <a:pt x="9578" y="23689"/>
                    </a:cubicBezTo>
                    <a:cubicBezTo>
                      <a:pt x="10916" y="25589"/>
                      <a:pt x="12477" y="27257"/>
                      <a:pt x="14261" y="28711"/>
                    </a:cubicBezTo>
                    <a:lnTo>
                      <a:pt x="14261" y="26258"/>
                    </a:lnTo>
                    <a:cubicBezTo>
                      <a:pt x="12477" y="24581"/>
                      <a:pt x="11032" y="22689"/>
                      <a:pt x="9801" y="20566"/>
                    </a:cubicBezTo>
                    <a:cubicBezTo>
                      <a:pt x="7464" y="16668"/>
                      <a:pt x="6456" y="12091"/>
                      <a:pt x="5340" y="7631"/>
                    </a:cubicBezTo>
                    <a:cubicBezTo>
                      <a:pt x="4564" y="4508"/>
                      <a:pt x="3333" y="1279"/>
                      <a:pt x="104" y="4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2"/>
          <p:cNvSpPr txBox="1">
            <a:spLocks noGrp="1"/>
          </p:cNvSpPr>
          <p:nvPr>
            <p:ph type="ctrTitle"/>
          </p:nvPr>
        </p:nvSpPr>
        <p:spPr>
          <a:xfrm>
            <a:off x="1785300" y="1645975"/>
            <a:ext cx="5573400" cy="14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Montserrat Black"/>
              <a:buNone/>
              <a:defRPr sz="6000" b="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42" name="Google Shape;142;p2"/>
          <p:cNvSpPr txBox="1">
            <a:spLocks noGrp="1"/>
          </p:cNvSpPr>
          <p:nvPr>
            <p:ph type="subTitle" idx="1"/>
          </p:nvPr>
        </p:nvSpPr>
        <p:spPr>
          <a:xfrm>
            <a:off x="1905725" y="3239869"/>
            <a:ext cx="5332500" cy="2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2416650" y="2088256"/>
            <a:ext cx="43107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title" idx="2" hasCustomPrompt="1"/>
          </p:nvPr>
        </p:nvSpPr>
        <p:spPr>
          <a:xfrm>
            <a:off x="4060050" y="1612250"/>
            <a:ext cx="10239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6" name="Google Shape;146;p3"/>
          <p:cNvSpPr txBox="1">
            <a:spLocks noGrp="1"/>
          </p:cNvSpPr>
          <p:nvPr>
            <p:ph type="subTitle" idx="1"/>
          </p:nvPr>
        </p:nvSpPr>
        <p:spPr>
          <a:xfrm>
            <a:off x="2416650" y="2734539"/>
            <a:ext cx="4310700" cy="8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47" name="Google Shape;147;p3"/>
          <p:cNvSpPr/>
          <p:nvPr/>
        </p:nvSpPr>
        <p:spPr>
          <a:xfrm>
            <a:off x="0" y="0"/>
            <a:ext cx="3448062" cy="2305785"/>
          </a:xfrm>
          <a:custGeom>
            <a:avLst/>
            <a:gdLst/>
            <a:ahLst/>
            <a:cxnLst/>
            <a:rect l="l" t="t" r="r" b="b"/>
            <a:pathLst>
              <a:path w="25325" h="16935" extrusionOk="0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"/>
          <p:cNvSpPr/>
          <p:nvPr/>
        </p:nvSpPr>
        <p:spPr>
          <a:xfrm rot="10800000">
            <a:off x="-26" y="5"/>
            <a:ext cx="2038372" cy="1475619"/>
          </a:xfrm>
          <a:custGeom>
            <a:avLst/>
            <a:gdLst/>
            <a:ahLst/>
            <a:cxnLst/>
            <a:rect l="l" t="t" r="r" b="b"/>
            <a:pathLst>
              <a:path w="26333" h="19063" extrusionOk="0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"/>
          <p:cNvSpPr/>
          <p:nvPr/>
        </p:nvSpPr>
        <p:spPr>
          <a:xfrm flipH="1">
            <a:off x="13729" y="0"/>
            <a:ext cx="1398984" cy="543375"/>
          </a:xfrm>
          <a:custGeom>
            <a:avLst/>
            <a:gdLst/>
            <a:ahLst/>
            <a:cxnLst/>
            <a:rect l="l" t="t" r="r" b="b"/>
            <a:pathLst>
              <a:path w="25360" h="9850" extrusionOk="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"/>
          <p:cNvSpPr/>
          <p:nvPr/>
        </p:nvSpPr>
        <p:spPr>
          <a:xfrm>
            <a:off x="5905501" y="2793747"/>
            <a:ext cx="3245871" cy="2349753"/>
          </a:xfrm>
          <a:custGeom>
            <a:avLst/>
            <a:gdLst/>
            <a:ahLst/>
            <a:cxnLst/>
            <a:rect l="l" t="t" r="r" b="b"/>
            <a:pathLst>
              <a:path w="26333" h="19063" extrusionOk="0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"/>
          <p:cNvSpPr/>
          <p:nvPr/>
        </p:nvSpPr>
        <p:spPr>
          <a:xfrm>
            <a:off x="7545725" y="4003000"/>
            <a:ext cx="1605658" cy="1140492"/>
          </a:xfrm>
          <a:custGeom>
            <a:avLst/>
            <a:gdLst/>
            <a:ahLst/>
            <a:cxnLst/>
            <a:rect l="l" t="t" r="r" b="b"/>
            <a:pathLst>
              <a:path w="19872" h="14115" extrusionOk="0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"/>
          <p:cNvSpPr/>
          <p:nvPr/>
        </p:nvSpPr>
        <p:spPr>
          <a:xfrm rot="-5400000">
            <a:off x="7242794" y="327957"/>
            <a:ext cx="2223230" cy="1579186"/>
          </a:xfrm>
          <a:custGeom>
            <a:avLst/>
            <a:gdLst/>
            <a:ahLst/>
            <a:cxnLst/>
            <a:rect l="l" t="t" r="r" b="b"/>
            <a:pathLst>
              <a:path w="19872" h="14115" extrusionOk="0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"/>
          <p:cNvSpPr/>
          <p:nvPr/>
        </p:nvSpPr>
        <p:spPr>
          <a:xfrm rot="10800000" flipH="1">
            <a:off x="-13316" y="3126092"/>
            <a:ext cx="3025768" cy="2023351"/>
          </a:xfrm>
          <a:custGeom>
            <a:avLst/>
            <a:gdLst/>
            <a:ahLst/>
            <a:cxnLst/>
            <a:rect l="l" t="t" r="r" b="b"/>
            <a:pathLst>
              <a:path w="25325" h="16935" extrusionOk="0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"/>
          <p:cNvSpPr/>
          <p:nvPr/>
        </p:nvSpPr>
        <p:spPr>
          <a:xfrm rot="10800000">
            <a:off x="-13308" y="4132062"/>
            <a:ext cx="2619371" cy="1017382"/>
          </a:xfrm>
          <a:custGeom>
            <a:avLst/>
            <a:gdLst/>
            <a:ahLst/>
            <a:cxnLst/>
            <a:rect l="l" t="t" r="r" b="b"/>
            <a:pathLst>
              <a:path w="25360" h="9850" extrusionOk="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3"/>
          <p:cNvGrpSpPr/>
          <p:nvPr/>
        </p:nvGrpSpPr>
        <p:grpSpPr>
          <a:xfrm rot="10800000">
            <a:off x="5290591" y="0"/>
            <a:ext cx="3840097" cy="2558635"/>
            <a:chOff x="235225" y="2771600"/>
            <a:chExt cx="3133750" cy="2088000"/>
          </a:xfrm>
        </p:grpSpPr>
        <p:sp>
          <p:nvSpPr>
            <p:cNvPr id="156" name="Google Shape;156;p3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162" name="Google Shape;162;p3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3"/>
          <p:cNvGrpSpPr/>
          <p:nvPr/>
        </p:nvGrpSpPr>
        <p:grpSpPr>
          <a:xfrm>
            <a:off x="5212442" y="3609126"/>
            <a:ext cx="3918269" cy="1521517"/>
            <a:chOff x="1302767" y="-2641999"/>
            <a:chExt cx="3918269" cy="1521517"/>
          </a:xfrm>
        </p:grpSpPr>
        <p:sp>
          <p:nvSpPr>
            <p:cNvPr id="217" name="Google Shape;217;p3"/>
            <p:cNvSpPr/>
            <p:nvPr/>
          </p:nvSpPr>
          <p:spPr>
            <a:xfrm rot="5400000" flipH="1">
              <a:off x="4768538" y="-1966464"/>
              <a:ext cx="61635" cy="6163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 rot="5400000" flipH="1">
              <a:off x="4571627" y="-1176537"/>
              <a:ext cx="26632" cy="26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 rot="5400000" flipH="1">
              <a:off x="1784814" y="-1196025"/>
              <a:ext cx="79475" cy="71612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 rot="5400000" flipH="1">
              <a:off x="1300991" y="-2205565"/>
              <a:ext cx="76431" cy="7288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 rot="5400000" flipH="1">
              <a:off x="1660995" y="-1684499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 rot="5400000" flipH="1">
              <a:off x="4856594" y="-1149947"/>
              <a:ext cx="29507" cy="29423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 rot="5400000" flipH="1">
              <a:off x="5041626" y="-1420288"/>
              <a:ext cx="55801" cy="5597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 rot="5400000" flipH="1">
              <a:off x="4764776" y="-1162545"/>
              <a:ext cx="44303" cy="39822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 rot="5400000" flipH="1">
              <a:off x="4633431" y="-2351325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 rot="5400000" flipH="1">
              <a:off x="4611322" y="-2628852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 rot="5400000" flipH="1">
              <a:off x="5013683" y="-2364387"/>
              <a:ext cx="29507" cy="26379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 rot="5400000" flipH="1">
              <a:off x="4518235" y="-2639928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 rot="5400000" flipH="1">
              <a:off x="5179143" y="-1794030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3"/>
          <p:cNvGrpSpPr/>
          <p:nvPr/>
        </p:nvGrpSpPr>
        <p:grpSpPr>
          <a:xfrm>
            <a:off x="5212442" y="5926"/>
            <a:ext cx="3918269" cy="1521517"/>
            <a:chOff x="1302767" y="-2641999"/>
            <a:chExt cx="3918269" cy="1521517"/>
          </a:xfrm>
        </p:grpSpPr>
        <p:sp>
          <p:nvSpPr>
            <p:cNvPr id="231" name="Google Shape;231;p3"/>
            <p:cNvSpPr/>
            <p:nvPr/>
          </p:nvSpPr>
          <p:spPr>
            <a:xfrm rot="5400000" flipH="1">
              <a:off x="4768538" y="-1966464"/>
              <a:ext cx="61635" cy="6163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 rot="5400000" flipH="1">
              <a:off x="4571627" y="-1176537"/>
              <a:ext cx="26632" cy="26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 rot="5400000" flipH="1">
              <a:off x="1784814" y="-1196025"/>
              <a:ext cx="79475" cy="71612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 rot="5400000" flipH="1">
              <a:off x="1300991" y="-2205565"/>
              <a:ext cx="76431" cy="7288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 rot="5400000" flipH="1">
              <a:off x="1660995" y="-1684499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 rot="5400000" flipH="1">
              <a:off x="4856594" y="-1149947"/>
              <a:ext cx="29507" cy="29423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 rot="5400000" flipH="1">
              <a:off x="5041626" y="-1420288"/>
              <a:ext cx="55801" cy="5597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 rot="5400000" flipH="1">
              <a:off x="4764776" y="-1162545"/>
              <a:ext cx="44303" cy="39822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 rot="5400000" flipH="1">
              <a:off x="4633431" y="-2351325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 rot="5400000" flipH="1">
              <a:off x="4611322" y="-2628852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 rot="5400000" flipH="1">
              <a:off x="5013683" y="-2364387"/>
              <a:ext cx="29507" cy="26379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 rot="5400000" flipH="1">
              <a:off x="4518235" y="-2639928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 rot="5400000" flipH="1">
              <a:off x="5179143" y="-1794030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3"/>
          <p:cNvSpPr/>
          <p:nvPr/>
        </p:nvSpPr>
        <p:spPr>
          <a:xfrm flipH="1">
            <a:off x="-13314" y="4415703"/>
            <a:ext cx="1716064" cy="727104"/>
          </a:xfrm>
          <a:custGeom>
            <a:avLst/>
            <a:gdLst/>
            <a:ahLst/>
            <a:cxnLst/>
            <a:rect l="l" t="t" r="r" b="b"/>
            <a:pathLst>
              <a:path w="15176" h="6430" extrusionOk="0">
                <a:moveTo>
                  <a:pt x="14851" y="1"/>
                </a:moveTo>
                <a:cubicBezTo>
                  <a:pt x="13065" y="1"/>
                  <a:pt x="13747" y="3704"/>
                  <a:pt x="11309" y="3704"/>
                </a:cubicBezTo>
                <a:cubicBezTo>
                  <a:pt x="10789" y="3704"/>
                  <a:pt x="10127" y="3536"/>
                  <a:pt x="9270" y="3128"/>
                </a:cubicBezTo>
                <a:cubicBezTo>
                  <a:pt x="8066" y="2566"/>
                  <a:pt x="6609" y="2262"/>
                  <a:pt x="5236" y="2262"/>
                </a:cubicBezTo>
                <a:cubicBezTo>
                  <a:pt x="2446" y="2262"/>
                  <a:pt x="1" y="3518"/>
                  <a:pt x="724" y="6429"/>
                </a:cubicBezTo>
                <a:lnTo>
                  <a:pt x="15175" y="6429"/>
                </a:lnTo>
                <a:lnTo>
                  <a:pt x="15175" y="37"/>
                </a:lnTo>
                <a:cubicBezTo>
                  <a:pt x="15059" y="13"/>
                  <a:pt x="14951" y="1"/>
                  <a:pt x="148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"/>
          <p:cNvSpPr txBox="1">
            <a:spLocks noGrp="1"/>
          </p:cNvSpPr>
          <p:nvPr>
            <p:ph type="body" idx="1"/>
          </p:nvPr>
        </p:nvSpPr>
        <p:spPr>
          <a:xfrm>
            <a:off x="720000" y="887175"/>
            <a:ext cx="7704000" cy="36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Oswald"/>
              <a:buAutoNum type="arabicPeriod"/>
              <a:defRPr sz="13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47" name="Google Shape;247;p4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grpSp>
        <p:nvGrpSpPr>
          <p:cNvPr id="248" name="Google Shape;248;p4"/>
          <p:cNvGrpSpPr/>
          <p:nvPr/>
        </p:nvGrpSpPr>
        <p:grpSpPr>
          <a:xfrm rot="5400000">
            <a:off x="6739425" y="2738925"/>
            <a:ext cx="3189300" cy="1619850"/>
            <a:chOff x="4185675" y="845125"/>
            <a:chExt cx="3189300" cy="1619850"/>
          </a:xfrm>
        </p:grpSpPr>
        <p:sp>
          <p:nvSpPr>
            <p:cNvPr id="249" name="Google Shape;249;p4"/>
            <p:cNvSpPr/>
            <p:nvPr/>
          </p:nvSpPr>
          <p:spPr>
            <a:xfrm>
              <a:off x="4185675" y="845125"/>
              <a:ext cx="3189300" cy="1619850"/>
            </a:xfrm>
            <a:custGeom>
              <a:avLst/>
              <a:gdLst/>
              <a:ahLst/>
              <a:cxnLst/>
              <a:rect l="l" t="t" r="r" b="b"/>
              <a:pathLst>
                <a:path w="127572" h="64794" extrusionOk="0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713400" y="845125"/>
              <a:ext cx="1224000" cy="579875"/>
            </a:xfrm>
            <a:custGeom>
              <a:avLst/>
              <a:gdLst/>
              <a:ahLst/>
              <a:cxnLst/>
              <a:rect l="l" t="t" r="r" b="b"/>
              <a:pathLst>
                <a:path w="48960" h="23195" extrusionOk="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7018425" y="1440525"/>
              <a:ext cx="356550" cy="717800"/>
            </a:xfrm>
            <a:custGeom>
              <a:avLst/>
              <a:gdLst/>
              <a:ahLst/>
              <a:cxnLst/>
              <a:rect l="l" t="t" r="r" b="b"/>
              <a:pathLst>
                <a:path w="14262" h="28712" extrusionOk="0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4"/>
          <p:cNvGrpSpPr/>
          <p:nvPr/>
        </p:nvGrpSpPr>
        <p:grpSpPr>
          <a:xfrm rot="10800000" flipH="1">
            <a:off x="-1" y="8"/>
            <a:ext cx="3840097" cy="2558635"/>
            <a:chOff x="235225" y="2771600"/>
            <a:chExt cx="3133750" cy="2088000"/>
          </a:xfrm>
        </p:grpSpPr>
        <p:sp>
          <p:nvSpPr>
            <p:cNvPr id="253" name="Google Shape;253;p4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4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259" name="Google Shape;259;p4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" name="Google Shape;313;p4"/>
          <p:cNvSpPr/>
          <p:nvPr/>
        </p:nvSpPr>
        <p:spPr>
          <a:xfrm>
            <a:off x="0" y="4214225"/>
            <a:ext cx="3055899" cy="921047"/>
          </a:xfrm>
          <a:custGeom>
            <a:avLst/>
            <a:gdLst/>
            <a:ahLst/>
            <a:cxnLst/>
            <a:rect l="l" t="t" r="r" b="b"/>
            <a:pathLst>
              <a:path w="21503" h="6481" extrusionOk="0">
                <a:moveTo>
                  <a:pt x="336" y="0"/>
                </a:moveTo>
                <a:cubicBezTo>
                  <a:pt x="229" y="0"/>
                  <a:pt x="117" y="6"/>
                  <a:pt x="0" y="19"/>
                </a:cubicBezTo>
                <a:lnTo>
                  <a:pt x="0" y="6480"/>
                </a:lnTo>
                <a:lnTo>
                  <a:pt x="21503" y="6480"/>
                </a:lnTo>
                <a:cubicBezTo>
                  <a:pt x="16649" y="6480"/>
                  <a:pt x="15939" y="4158"/>
                  <a:pt x="14420" y="4158"/>
                </a:cubicBezTo>
                <a:cubicBezTo>
                  <a:pt x="13982" y="4158"/>
                  <a:pt x="13476" y="4351"/>
                  <a:pt x="12784" y="4849"/>
                </a:cubicBezTo>
                <a:cubicBezTo>
                  <a:pt x="12348" y="5162"/>
                  <a:pt x="11997" y="5285"/>
                  <a:pt x="11694" y="5285"/>
                </a:cubicBezTo>
                <a:cubicBezTo>
                  <a:pt x="10576" y="5285"/>
                  <a:pt x="10118" y="3608"/>
                  <a:pt x="8497" y="3608"/>
                </a:cubicBezTo>
                <a:cubicBezTo>
                  <a:pt x="8072" y="3608"/>
                  <a:pt x="7566" y="3724"/>
                  <a:pt x="6948" y="4015"/>
                </a:cubicBezTo>
                <a:cubicBezTo>
                  <a:pt x="6163" y="4392"/>
                  <a:pt x="5548" y="4550"/>
                  <a:pt x="5056" y="4550"/>
                </a:cubicBezTo>
                <a:cubicBezTo>
                  <a:pt x="2417" y="4550"/>
                  <a:pt x="3288" y="0"/>
                  <a:pt x="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4" name="Google Shape;314;p4"/>
          <p:cNvGrpSpPr/>
          <p:nvPr/>
        </p:nvGrpSpPr>
        <p:grpSpPr>
          <a:xfrm>
            <a:off x="12" y="4442118"/>
            <a:ext cx="3128088" cy="672829"/>
            <a:chOff x="1713837" y="-812307"/>
            <a:chExt cx="3128088" cy="672829"/>
          </a:xfrm>
        </p:grpSpPr>
        <p:sp>
          <p:nvSpPr>
            <p:cNvPr id="315" name="Google Shape;315;p4"/>
            <p:cNvSpPr/>
            <p:nvPr/>
          </p:nvSpPr>
          <p:spPr>
            <a:xfrm rot="5400000" flipH="1">
              <a:off x="3549448" y="-398024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 rot="5400000" flipH="1">
              <a:off x="2921048" y="-568514"/>
              <a:ext cx="26379" cy="26632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 rot="5400000" flipH="1">
              <a:off x="4379281" y="-534653"/>
              <a:ext cx="44049" cy="47093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 rot="5400000" flipH="1">
              <a:off x="4558437" y="-807826"/>
              <a:ext cx="38215" cy="35341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 rot="5400000" flipH="1">
              <a:off x="4761098" y="-572783"/>
              <a:ext cx="82349" cy="79306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 rot="5400000" flipH="1">
              <a:off x="3907802" y="-168942"/>
              <a:ext cx="29423" cy="2950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 rot="5400000" flipH="1">
              <a:off x="2574319" y="-685866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 rot="5400000" flipH="1">
              <a:off x="4408577" y="-655090"/>
              <a:ext cx="106868" cy="90212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 rot="5400000" flipH="1">
              <a:off x="4068146" y="-405464"/>
              <a:ext cx="79221" cy="70597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 rot="5400000" flipH="1">
              <a:off x="2584845" y="-558326"/>
              <a:ext cx="79306" cy="70851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 rot="5400000" flipH="1">
              <a:off x="2061877" y="-696181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 rot="5400000" flipH="1">
              <a:off x="1713837" y="-812307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 rot="5400000" flipH="1">
              <a:off x="1724152" y="-684471"/>
              <a:ext cx="79559" cy="70597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 rot="5400000" flipH="1">
              <a:off x="3686753" y="-475216"/>
              <a:ext cx="44303" cy="39737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 rot="5400000" flipH="1">
              <a:off x="3785504" y="-337826"/>
              <a:ext cx="43965" cy="4109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4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331" name="Google Shape;331;p4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4"/>
          <p:cNvGrpSpPr/>
          <p:nvPr/>
        </p:nvGrpSpPr>
        <p:grpSpPr>
          <a:xfrm>
            <a:off x="5225742" y="1"/>
            <a:ext cx="3918269" cy="1521517"/>
            <a:chOff x="1302767" y="-2641999"/>
            <a:chExt cx="3918269" cy="1521517"/>
          </a:xfrm>
        </p:grpSpPr>
        <p:sp>
          <p:nvSpPr>
            <p:cNvPr id="358" name="Google Shape;358;p4"/>
            <p:cNvSpPr/>
            <p:nvPr/>
          </p:nvSpPr>
          <p:spPr>
            <a:xfrm rot="5400000" flipH="1">
              <a:off x="4768538" y="-1966464"/>
              <a:ext cx="61635" cy="6163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 rot="5400000" flipH="1">
              <a:off x="4571627" y="-1176537"/>
              <a:ext cx="26632" cy="26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 rot="5400000" flipH="1">
              <a:off x="1784814" y="-1196025"/>
              <a:ext cx="79475" cy="71612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 rot="5400000" flipH="1">
              <a:off x="1300991" y="-2205565"/>
              <a:ext cx="76431" cy="7288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 rot="5400000" flipH="1">
              <a:off x="1660995" y="-1684499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 rot="5400000" flipH="1">
              <a:off x="4856594" y="-1149947"/>
              <a:ext cx="29507" cy="29423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 rot="5400000" flipH="1">
              <a:off x="5041626" y="-1420288"/>
              <a:ext cx="55801" cy="5597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 rot="5400000" flipH="1">
              <a:off x="4764776" y="-1162545"/>
              <a:ext cx="44303" cy="39822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 rot="5400000" flipH="1">
              <a:off x="4633431" y="-2351325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 rot="5400000" flipH="1">
              <a:off x="4611322" y="-2628852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 rot="5400000" flipH="1">
              <a:off x="5013683" y="-2364387"/>
              <a:ext cx="29507" cy="26379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 rot="5400000" flipH="1">
              <a:off x="4518235" y="-2639928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 rot="5400000" flipH="1">
              <a:off x="5179143" y="-1794030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grpSp>
        <p:nvGrpSpPr>
          <p:cNvPr id="465" name="Google Shape;465;p6"/>
          <p:cNvGrpSpPr/>
          <p:nvPr/>
        </p:nvGrpSpPr>
        <p:grpSpPr>
          <a:xfrm>
            <a:off x="6977899" y="3547"/>
            <a:ext cx="2166108" cy="1568075"/>
            <a:chOff x="6977899" y="60697"/>
            <a:chExt cx="2166108" cy="1568075"/>
          </a:xfrm>
        </p:grpSpPr>
        <p:sp>
          <p:nvSpPr>
            <p:cNvPr id="466" name="Google Shape;466;p6"/>
            <p:cNvSpPr/>
            <p:nvPr/>
          </p:nvSpPr>
          <p:spPr>
            <a:xfrm rot="10800000" flipH="1">
              <a:off x="6977899" y="60697"/>
              <a:ext cx="2166087" cy="1568075"/>
            </a:xfrm>
            <a:custGeom>
              <a:avLst/>
              <a:gdLst/>
              <a:ahLst/>
              <a:cxnLst/>
              <a:rect l="l" t="t" r="r" b="b"/>
              <a:pathLst>
                <a:path w="26333" h="19063" extrusionOk="0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6"/>
            <p:cNvSpPr/>
            <p:nvPr/>
          </p:nvSpPr>
          <p:spPr>
            <a:xfrm rot="10800000" flipH="1">
              <a:off x="7538350" y="60698"/>
              <a:ext cx="1605658" cy="1140492"/>
            </a:xfrm>
            <a:custGeom>
              <a:avLst/>
              <a:gdLst/>
              <a:ahLst/>
              <a:cxnLst/>
              <a:rect l="l" t="t" r="r" b="b"/>
              <a:pathLst>
                <a:path w="19872" h="14115" extrusionOk="0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6"/>
          <p:cNvGrpSpPr/>
          <p:nvPr/>
        </p:nvGrpSpPr>
        <p:grpSpPr>
          <a:xfrm rot="10800000" flipH="1">
            <a:off x="8229535" y="1763360"/>
            <a:ext cx="1280726" cy="3383675"/>
            <a:chOff x="9196698" y="950579"/>
            <a:chExt cx="1280726" cy="3383675"/>
          </a:xfrm>
        </p:grpSpPr>
        <p:sp>
          <p:nvSpPr>
            <p:cNvPr id="469" name="Google Shape;469;p6"/>
            <p:cNvSpPr/>
            <p:nvPr/>
          </p:nvSpPr>
          <p:spPr>
            <a:xfrm rot="10800000" flipH="1">
              <a:off x="9419903" y="2786190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 rot="10800000" flipH="1">
              <a:off x="9599228" y="2157664"/>
              <a:ext cx="26379" cy="26632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 rot="10800000" flipH="1">
              <a:off x="9546302" y="3614502"/>
              <a:ext cx="44049" cy="47093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 rot="10800000" flipH="1">
              <a:off x="9828268" y="3796617"/>
              <a:ext cx="38215" cy="35341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6"/>
            <p:cNvSpPr/>
            <p:nvPr/>
          </p:nvSpPr>
          <p:spPr>
            <a:xfrm rot="10800000" flipH="1">
              <a:off x="10207125" y="3808369"/>
              <a:ext cx="26632" cy="26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 rot="10800000" flipH="1">
              <a:off x="9549176" y="3999362"/>
              <a:ext cx="82349" cy="79306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 rot="10800000" flipH="1">
              <a:off x="9196698" y="3144502"/>
              <a:ext cx="29423" cy="2950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 rot="10800000" flipH="1">
              <a:off x="9707787" y="1811104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 rot="10800000" flipH="1">
              <a:off x="9613771" y="3653647"/>
              <a:ext cx="106868" cy="90212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 rot="10800000" flipH="1">
              <a:off x="9387775" y="3309201"/>
              <a:ext cx="79221" cy="70597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 rot="10800000" flipH="1">
              <a:off x="9540468" y="1825815"/>
              <a:ext cx="79306" cy="70851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6"/>
            <p:cNvSpPr/>
            <p:nvPr/>
          </p:nvSpPr>
          <p:spPr>
            <a:xfrm rot="10800000" flipH="1">
              <a:off x="9725373" y="1297224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 rot="10800000" flipH="1">
              <a:off x="9834186" y="950579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 rot="10800000" flipH="1">
              <a:off x="9666613" y="965375"/>
              <a:ext cx="79559" cy="70597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 rot="10800000" flipH="1">
              <a:off x="10177702" y="1025488"/>
              <a:ext cx="79475" cy="71612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 rot="10800000" flipH="1">
              <a:off x="9490416" y="2925778"/>
              <a:ext cx="44303" cy="39737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 rot="10800000" flipH="1">
              <a:off x="9352519" y="3023684"/>
              <a:ext cx="43965" cy="4109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6"/>
            <p:cNvSpPr/>
            <p:nvPr/>
          </p:nvSpPr>
          <p:spPr>
            <a:xfrm rot="10800000" flipH="1">
              <a:off x="10177702" y="4093379"/>
              <a:ext cx="29507" cy="29423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 rot="10800000" flipH="1">
              <a:off x="10421622" y="4278284"/>
              <a:ext cx="55801" cy="5597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 rot="10800000" flipH="1">
              <a:off x="10177702" y="4003758"/>
              <a:ext cx="44303" cy="39822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6"/>
          <p:cNvGrpSpPr/>
          <p:nvPr/>
        </p:nvGrpSpPr>
        <p:grpSpPr>
          <a:xfrm>
            <a:off x="-26" y="0"/>
            <a:ext cx="2038372" cy="1475624"/>
            <a:chOff x="-26" y="0"/>
            <a:chExt cx="2038372" cy="1475624"/>
          </a:xfrm>
        </p:grpSpPr>
        <p:sp>
          <p:nvSpPr>
            <p:cNvPr id="490" name="Google Shape;490;p6"/>
            <p:cNvSpPr/>
            <p:nvPr/>
          </p:nvSpPr>
          <p:spPr>
            <a:xfrm rot="10800000">
              <a:off x="-26" y="5"/>
              <a:ext cx="2038372" cy="1475619"/>
            </a:xfrm>
            <a:custGeom>
              <a:avLst/>
              <a:gdLst/>
              <a:ahLst/>
              <a:cxnLst/>
              <a:rect l="l" t="t" r="r" b="b"/>
              <a:pathLst>
                <a:path w="26333" h="19063" extrusionOk="0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 flipH="1">
              <a:off x="13729" y="0"/>
              <a:ext cx="1398984" cy="543375"/>
            </a:xfrm>
            <a:custGeom>
              <a:avLst/>
              <a:gdLst/>
              <a:ahLst/>
              <a:cxnLst/>
              <a:rect l="l" t="t" r="r" b="b"/>
              <a:pathLst>
                <a:path w="25360" h="9850" extrusionOk="0">
                  <a:moveTo>
                    <a:pt x="0" y="0"/>
                  </a:moveTo>
                  <a:cubicBezTo>
                    <a:pt x="710" y="2250"/>
                    <a:pt x="1522" y="3945"/>
                    <a:pt x="3789" y="3945"/>
                  </a:cubicBezTo>
                  <a:cubicBezTo>
                    <a:pt x="4182" y="3945"/>
                    <a:pt x="4620" y="3894"/>
                    <a:pt x="5108" y="3786"/>
                  </a:cubicBezTo>
                  <a:cubicBezTo>
                    <a:pt x="5297" y="3744"/>
                    <a:pt x="5474" y="3725"/>
                    <a:pt x="5643" y="3725"/>
                  </a:cubicBezTo>
                  <a:cubicBezTo>
                    <a:pt x="8212" y="3725"/>
                    <a:pt x="8708" y="8194"/>
                    <a:pt x="12434" y="8194"/>
                  </a:cubicBezTo>
                  <a:cubicBezTo>
                    <a:pt x="13207" y="8194"/>
                    <a:pt x="14118" y="8001"/>
                    <a:pt x="15216" y="7537"/>
                  </a:cubicBezTo>
                  <a:cubicBezTo>
                    <a:pt x="16209" y="7117"/>
                    <a:pt x="16981" y="6948"/>
                    <a:pt x="17615" y="6948"/>
                  </a:cubicBezTo>
                  <a:cubicBezTo>
                    <a:pt x="20241" y="6948"/>
                    <a:pt x="20510" y="9850"/>
                    <a:pt x="24406" y="9850"/>
                  </a:cubicBezTo>
                  <a:cubicBezTo>
                    <a:pt x="24702" y="9850"/>
                    <a:pt x="25019" y="9833"/>
                    <a:pt x="25360" y="9797"/>
                  </a:cubicBezTo>
                  <a:lnTo>
                    <a:pt x="253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6"/>
          <p:cNvGrpSpPr/>
          <p:nvPr/>
        </p:nvGrpSpPr>
        <p:grpSpPr>
          <a:xfrm rot="-5400000">
            <a:off x="-1198383" y="1200263"/>
            <a:ext cx="3918269" cy="1521517"/>
            <a:chOff x="1302767" y="-2641999"/>
            <a:chExt cx="3918269" cy="1521517"/>
          </a:xfrm>
        </p:grpSpPr>
        <p:sp>
          <p:nvSpPr>
            <p:cNvPr id="493" name="Google Shape;493;p6"/>
            <p:cNvSpPr/>
            <p:nvPr/>
          </p:nvSpPr>
          <p:spPr>
            <a:xfrm rot="5400000" flipH="1">
              <a:off x="4768538" y="-1966464"/>
              <a:ext cx="61635" cy="6163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6"/>
            <p:cNvSpPr/>
            <p:nvPr/>
          </p:nvSpPr>
          <p:spPr>
            <a:xfrm rot="5400000" flipH="1">
              <a:off x="4571627" y="-1176537"/>
              <a:ext cx="26632" cy="26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6"/>
            <p:cNvSpPr/>
            <p:nvPr/>
          </p:nvSpPr>
          <p:spPr>
            <a:xfrm rot="5400000" flipH="1">
              <a:off x="1784814" y="-1196025"/>
              <a:ext cx="79475" cy="71612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6"/>
            <p:cNvSpPr/>
            <p:nvPr/>
          </p:nvSpPr>
          <p:spPr>
            <a:xfrm rot="5400000" flipH="1">
              <a:off x="1300991" y="-2205565"/>
              <a:ext cx="76431" cy="7288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6"/>
            <p:cNvSpPr/>
            <p:nvPr/>
          </p:nvSpPr>
          <p:spPr>
            <a:xfrm rot="5400000" flipH="1">
              <a:off x="1660995" y="-1684499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6"/>
            <p:cNvSpPr/>
            <p:nvPr/>
          </p:nvSpPr>
          <p:spPr>
            <a:xfrm rot="5400000" flipH="1">
              <a:off x="4856594" y="-1149947"/>
              <a:ext cx="29507" cy="29423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6"/>
            <p:cNvSpPr/>
            <p:nvPr/>
          </p:nvSpPr>
          <p:spPr>
            <a:xfrm rot="5400000" flipH="1">
              <a:off x="5041626" y="-1420288"/>
              <a:ext cx="55801" cy="5597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6"/>
            <p:cNvSpPr/>
            <p:nvPr/>
          </p:nvSpPr>
          <p:spPr>
            <a:xfrm rot="5400000" flipH="1">
              <a:off x="4764776" y="-1162545"/>
              <a:ext cx="44303" cy="39822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6"/>
            <p:cNvSpPr/>
            <p:nvPr/>
          </p:nvSpPr>
          <p:spPr>
            <a:xfrm rot="5400000" flipH="1">
              <a:off x="4633431" y="-2351325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 rot="5400000" flipH="1">
              <a:off x="4611322" y="-2628852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 rot="5400000" flipH="1">
              <a:off x="5013683" y="-2364387"/>
              <a:ext cx="29507" cy="26379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 rot="5400000" flipH="1">
              <a:off x="4518235" y="-2639928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 rot="5400000" flipH="1">
              <a:off x="5179143" y="-1794030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6"/>
          <p:cNvGrpSpPr/>
          <p:nvPr/>
        </p:nvGrpSpPr>
        <p:grpSpPr>
          <a:xfrm rot="-5400000" flipH="1">
            <a:off x="6313753" y="-1105389"/>
            <a:ext cx="1715384" cy="3918269"/>
            <a:chOff x="10706378" y="539509"/>
            <a:chExt cx="1715384" cy="3918269"/>
          </a:xfrm>
        </p:grpSpPr>
        <p:sp>
          <p:nvSpPr>
            <p:cNvPr id="507" name="Google Shape;507;p6"/>
            <p:cNvSpPr/>
            <p:nvPr/>
          </p:nvSpPr>
          <p:spPr>
            <a:xfrm rot="10800000" flipH="1">
              <a:off x="10962050" y="4005280"/>
              <a:ext cx="61635" cy="6163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 rot="10800000" flipH="1">
              <a:off x="12057532" y="2466178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 rot="10800000" flipH="1">
              <a:off x="12242691" y="3905345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6"/>
            <p:cNvSpPr/>
            <p:nvPr/>
          </p:nvSpPr>
          <p:spPr>
            <a:xfrm rot="10800000" flipH="1">
              <a:off x="12313119" y="3942123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 rot="10800000" flipH="1">
              <a:off x="11188130" y="539509"/>
              <a:ext cx="76431" cy="7288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 rot="10800000" flipH="1">
              <a:off x="12028109" y="2213550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 rot="10800000" flipH="1">
              <a:off x="11998771" y="1047386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6"/>
            <p:cNvSpPr/>
            <p:nvPr/>
          </p:nvSpPr>
          <p:spPr>
            <a:xfrm rot="10800000" flipH="1">
              <a:off x="10706378" y="897737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6"/>
            <p:cNvSpPr/>
            <p:nvPr/>
          </p:nvSpPr>
          <p:spPr>
            <a:xfrm rot="10800000" flipH="1">
              <a:off x="12377798" y="1239985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6"/>
            <p:cNvSpPr/>
            <p:nvPr/>
          </p:nvSpPr>
          <p:spPr>
            <a:xfrm rot="10800000" flipH="1">
              <a:off x="11390875" y="3870173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 rot="10800000" flipH="1">
              <a:off x="11928258" y="4263742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6"/>
            <p:cNvSpPr/>
            <p:nvPr/>
          </p:nvSpPr>
          <p:spPr>
            <a:xfrm rot="10800000" flipH="1">
              <a:off x="11658045" y="384666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 rot="10800000" flipH="1">
              <a:off x="11393665" y="4251990"/>
              <a:ext cx="29507" cy="26379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6"/>
            <p:cNvSpPr/>
            <p:nvPr/>
          </p:nvSpPr>
          <p:spPr>
            <a:xfrm rot="10800000" flipH="1">
              <a:off x="11655255" y="3757049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6"/>
            <p:cNvSpPr/>
            <p:nvPr/>
          </p:nvSpPr>
          <p:spPr>
            <a:xfrm rot="10800000" flipH="1">
              <a:off x="10809357" y="4417957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 rot="10800000" flipH="1">
              <a:off x="11919550" y="227535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 rot="10800000" flipH="1">
              <a:off x="12004605" y="2130778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6"/>
          <p:cNvGrpSpPr/>
          <p:nvPr/>
        </p:nvGrpSpPr>
        <p:grpSpPr>
          <a:xfrm>
            <a:off x="11048" y="1225234"/>
            <a:ext cx="3985907" cy="3918269"/>
            <a:chOff x="2524675" y="238075"/>
            <a:chExt cx="1178600" cy="1158600"/>
          </a:xfrm>
        </p:grpSpPr>
        <p:sp>
          <p:nvSpPr>
            <p:cNvPr id="525" name="Google Shape;525;p6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6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6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разен">
    <p:bg>
      <p:bgPr>
        <a:solidFill>
          <a:srgbClr val="FFFFFF"/>
        </a:solidFill>
        <a:effectLst/>
      </p:bgPr>
    </p:bg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6" name="Google Shape;1236;p13"/>
          <p:cNvGrpSpPr/>
          <p:nvPr/>
        </p:nvGrpSpPr>
        <p:grpSpPr>
          <a:xfrm rot="-5400000" flipH="1">
            <a:off x="-794250" y="2742600"/>
            <a:ext cx="3189300" cy="1619850"/>
            <a:chOff x="4185675" y="845125"/>
            <a:chExt cx="3189300" cy="1619850"/>
          </a:xfrm>
        </p:grpSpPr>
        <p:sp>
          <p:nvSpPr>
            <p:cNvPr id="1237" name="Google Shape;1237;p13"/>
            <p:cNvSpPr/>
            <p:nvPr/>
          </p:nvSpPr>
          <p:spPr>
            <a:xfrm>
              <a:off x="4185675" y="845125"/>
              <a:ext cx="3189300" cy="1619850"/>
            </a:xfrm>
            <a:custGeom>
              <a:avLst/>
              <a:gdLst/>
              <a:ahLst/>
              <a:cxnLst/>
              <a:rect l="l" t="t" r="r" b="b"/>
              <a:pathLst>
                <a:path w="127572" h="64794" extrusionOk="0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3"/>
            <p:cNvSpPr/>
            <p:nvPr/>
          </p:nvSpPr>
          <p:spPr>
            <a:xfrm>
              <a:off x="5713400" y="845125"/>
              <a:ext cx="1224000" cy="579875"/>
            </a:xfrm>
            <a:custGeom>
              <a:avLst/>
              <a:gdLst/>
              <a:ahLst/>
              <a:cxnLst/>
              <a:rect l="l" t="t" r="r" b="b"/>
              <a:pathLst>
                <a:path w="48960" h="23195" extrusionOk="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3"/>
            <p:cNvSpPr/>
            <p:nvPr/>
          </p:nvSpPr>
          <p:spPr>
            <a:xfrm>
              <a:off x="7018425" y="1440525"/>
              <a:ext cx="356550" cy="717800"/>
            </a:xfrm>
            <a:custGeom>
              <a:avLst/>
              <a:gdLst/>
              <a:ahLst/>
              <a:cxnLst/>
              <a:rect l="l" t="t" r="r" b="b"/>
              <a:pathLst>
                <a:path w="14262" h="28712" extrusionOk="0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0" name="Google Shape;1240;p13"/>
          <p:cNvSpPr txBox="1">
            <a:spLocks noGrp="1"/>
          </p:cNvSpPr>
          <p:nvPr>
            <p:ph type="subTitle" idx="1"/>
          </p:nvPr>
        </p:nvSpPr>
        <p:spPr>
          <a:xfrm>
            <a:off x="1923800" y="1654019"/>
            <a:ext cx="24801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241" name="Google Shape;1241;p13"/>
          <p:cNvSpPr txBox="1">
            <a:spLocks noGrp="1"/>
          </p:cNvSpPr>
          <p:nvPr>
            <p:ph type="subTitle" idx="2"/>
          </p:nvPr>
        </p:nvSpPr>
        <p:spPr>
          <a:xfrm>
            <a:off x="1923800" y="2000694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242" name="Google Shape;1242;p13"/>
          <p:cNvSpPr txBox="1">
            <a:spLocks noGrp="1"/>
          </p:cNvSpPr>
          <p:nvPr>
            <p:ph type="title" hasCustomPrompt="1"/>
          </p:nvPr>
        </p:nvSpPr>
        <p:spPr>
          <a:xfrm>
            <a:off x="1923800" y="1260269"/>
            <a:ext cx="7749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3" name="Google Shape;1243;p13"/>
          <p:cNvSpPr txBox="1">
            <a:spLocks noGrp="1"/>
          </p:cNvSpPr>
          <p:nvPr>
            <p:ph type="subTitle" idx="3"/>
          </p:nvPr>
        </p:nvSpPr>
        <p:spPr>
          <a:xfrm>
            <a:off x="1923800" y="3276219"/>
            <a:ext cx="24801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244" name="Google Shape;1244;p13"/>
          <p:cNvSpPr txBox="1">
            <a:spLocks noGrp="1"/>
          </p:cNvSpPr>
          <p:nvPr>
            <p:ph type="subTitle" idx="4"/>
          </p:nvPr>
        </p:nvSpPr>
        <p:spPr>
          <a:xfrm>
            <a:off x="1923800" y="3622894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245" name="Google Shape;1245;p13"/>
          <p:cNvSpPr txBox="1">
            <a:spLocks noGrp="1"/>
          </p:cNvSpPr>
          <p:nvPr>
            <p:ph type="title" idx="5" hasCustomPrompt="1"/>
          </p:nvPr>
        </p:nvSpPr>
        <p:spPr>
          <a:xfrm>
            <a:off x="1923800" y="2882469"/>
            <a:ext cx="7749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6" name="Google Shape;1246;p13"/>
          <p:cNvSpPr txBox="1">
            <a:spLocks noGrp="1"/>
          </p:cNvSpPr>
          <p:nvPr>
            <p:ph type="subTitle" idx="6"/>
          </p:nvPr>
        </p:nvSpPr>
        <p:spPr>
          <a:xfrm>
            <a:off x="4740100" y="1654019"/>
            <a:ext cx="24801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247" name="Google Shape;1247;p13"/>
          <p:cNvSpPr txBox="1">
            <a:spLocks noGrp="1"/>
          </p:cNvSpPr>
          <p:nvPr>
            <p:ph type="subTitle" idx="7"/>
          </p:nvPr>
        </p:nvSpPr>
        <p:spPr>
          <a:xfrm>
            <a:off x="4740100" y="2000694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248" name="Google Shape;1248;p13"/>
          <p:cNvSpPr txBox="1">
            <a:spLocks noGrp="1"/>
          </p:cNvSpPr>
          <p:nvPr>
            <p:ph type="title" idx="8" hasCustomPrompt="1"/>
          </p:nvPr>
        </p:nvSpPr>
        <p:spPr>
          <a:xfrm>
            <a:off x="4821226" y="1260269"/>
            <a:ext cx="7749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9" name="Google Shape;1249;p13"/>
          <p:cNvSpPr txBox="1">
            <a:spLocks noGrp="1"/>
          </p:cNvSpPr>
          <p:nvPr>
            <p:ph type="subTitle" idx="9"/>
          </p:nvPr>
        </p:nvSpPr>
        <p:spPr>
          <a:xfrm>
            <a:off x="4740100" y="3276219"/>
            <a:ext cx="24801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250" name="Google Shape;1250;p13"/>
          <p:cNvSpPr txBox="1">
            <a:spLocks noGrp="1"/>
          </p:cNvSpPr>
          <p:nvPr>
            <p:ph type="subTitle" idx="13"/>
          </p:nvPr>
        </p:nvSpPr>
        <p:spPr>
          <a:xfrm>
            <a:off x="4740100" y="3622894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251" name="Google Shape;1251;p13"/>
          <p:cNvSpPr txBox="1">
            <a:spLocks noGrp="1"/>
          </p:cNvSpPr>
          <p:nvPr>
            <p:ph type="title" idx="14" hasCustomPrompt="1"/>
          </p:nvPr>
        </p:nvSpPr>
        <p:spPr>
          <a:xfrm>
            <a:off x="4821226" y="2882469"/>
            <a:ext cx="7749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2" name="Google Shape;1252;p13"/>
          <p:cNvSpPr txBox="1">
            <a:spLocks noGrp="1"/>
          </p:cNvSpPr>
          <p:nvPr>
            <p:ph type="title" idx="15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grpSp>
        <p:nvGrpSpPr>
          <p:cNvPr id="1253" name="Google Shape;1253;p13"/>
          <p:cNvGrpSpPr/>
          <p:nvPr/>
        </p:nvGrpSpPr>
        <p:grpSpPr>
          <a:xfrm rot="10800000">
            <a:off x="5303899" y="8"/>
            <a:ext cx="3840097" cy="2558635"/>
            <a:chOff x="235225" y="2771600"/>
            <a:chExt cx="3133750" cy="2088000"/>
          </a:xfrm>
        </p:grpSpPr>
        <p:sp>
          <p:nvSpPr>
            <p:cNvPr id="1254" name="Google Shape;1254;p13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3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3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3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3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13"/>
          <p:cNvGrpSpPr/>
          <p:nvPr/>
        </p:nvGrpSpPr>
        <p:grpSpPr>
          <a:xfrm rot="-5400000">
            <a:off x="-1007424" y="2861265"/>
            <a:ext cx="3277907" cy="1263055"/>
            <a:chOff x="1766764" y="-4125385"/>
            <a:chExt cx="3277907" cy="1263055"/>
          </a:xfrm>
        </p:grpSpPr>
        <p:sp>
          <p:nvSpPr>
            <p:cNvPr id="1260" name="Google Shape;1260;p13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3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3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3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3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3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3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3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3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3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3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3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3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3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3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3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3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3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3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3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3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3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3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3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3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3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13"/>
          <p:cNvGrpSpPr/>
          <p:nvPr/>
        </p:nvGrpSpPr>
        <p:grpSpPr>
          <a:xfrm rot="5400000">
            <a:off x="6873526" y="1007428"/>
            <a:ext cx="3277907" cy="1263055"/>
            <a:chOff x="1766764" y="-4125385"/>
            <a:chExt cx="3277907" cy="1263055"/>
          </a:xfrm>
        </p:grpSpPr>
        <p:sp>
          <p:nvSpPr>
            <p:cNvPr id="1287" name="Google Shape;1287;p13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3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3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3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3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3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3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3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3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3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3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3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3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3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3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3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3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3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3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3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3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3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3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3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3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3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3" name="Google Shape;1313;p13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1314" name="Google Shape;1314;p13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3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3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3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3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3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3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3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3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3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3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3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3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3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3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3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3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3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3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3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3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3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3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3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3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3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p27"/>
          <p:cNvSpPr/>
          <p:nvPr/>
        </p:nvSpPr>
        <p:spPr>
          <a:xfrm rot="10800000">
            <a:off x="-26" y="5"/>
            <a:ext cx="2038372" cy="1475619"/>
          </a:xfrm>
          <a:custGeom>
            <a:avLst/>
            <a:gdLst/>
            <a:ahLst/>
            <a:cxnLst/>
            <a:rect l="l" t="t" r="r" b="b"/>
            <a:pathLst>
              <a:path w="26333" h="19063" extrusionOk="0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9" name="Google Shape;2649;p27"/>
          <p:cNvSpPr/>
          <p:nvPr/>
        </p:nvSpPr>
        <p:spPr>
          <a:xfrm flipH="1">
            <a:off x="13729" y="0"/>
            <a:ext cx="1398984" cy="543375"/>
          </a:xfrm>
          <a:custGeom>
            <a:avLst/>
            <a:gdLst/>
            <a:ahLst/>
            <a:cxnLst/>
            <a:rect l="l" t="t" r="r" b="b"/>
            <a:pathLst>
              <a:path w="25360" h="9850" extrusionOk="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0" name="Google Shape;2650;p27"/>
          <p:cNvSpPr/>
          <p:nvPr/>
        </p:nvSpPr>
        <p:spPr>
          <a:xfrm>
            <a:off x="5905501" y="2793747"/>
            <a:ext cx="3245871" cy="2349753"/>
          </a:xfrm>
          <a:custGeom>
            <a:avLst/>
            <a:gdLst/>
            <a:ahLst/>
            <a:cxnLst/>
            <a:rect l="l" t="t" r="r" b="b"/>
            <a:pathLst>
              <a:path w="26333" h="19063" extrusionOk="0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1" name="Google Shape;2651;p27"/>
          <p:cNvSpPr/>
          <p:nvPr/>
        </p:nvSpPr>
        <p:spPr>
          <a:xfrm>
            <a:off x="7545725" y="4003000"/>
            <a:ext cx="1605658" cy="1140492"/>
          </a:xfrm>
          <a:custGeom>
            <a:avLst/>
            <a:gdLst/>
            <a:ahLst/>
            <a:cxnLst/>
            <a:rect l="l" t="t" r="r" b="b"/>
            <a:pathLst>
              <a:path w="19872" h="14115" extrusionOk="0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2" name="Google Shape;2652;p27"/>
          <p:cNvSpPr/>
          <p:nvPr/>
        </p:nvSpPr>
        <p:spPr>
          <a:xfrm rot="-5400000">
            <a:off x="7242794" y="327957"/>
            <a:ext cx="2223230" cy="1579186"/>
          </a:xfrm>
          <a:custGeom>
            <a:avLst/>
            <a:gdLst/>
            <a:ahLst/>
            <a:cxnLst/>
            <a:rect l="l" t="t" r="r" b="b"/>
            <a:pathLst>
              <a:path w="19872" h="14115" extrusionOk="0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3" name="Google Shape;2653;p27"/>
          <p:cNvSpPr/>
          <p:nvPr/>
        </p:nvSpPr>
        <p:spPr>
          <a:xfrm rot="10800000" flipH="1">
            <a:off x="-13316" y="3126092"/>
            <a:ext cx="3025768" cy="2023351"/>
          </a:xfrm>
          <a:custGeom>
            <a:avLst/>
            <a:gdLst/>
            <a:ahLst/>
            <a:cxnLst/>
            <a:rect l="l" t="t" r="r" b="b"/>
            <a:pathLst>
              <a:path w="25325" h="16935" extrusionOk="0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4" name="Google Shape;2654;p27"/>
          <p:cNvSpPr/>
          <p:nvPr/>
        </p:nvSpPr>
        <p:spPr>
          <a:xfrm rot="10800000">
            <a:off x="-13308" y="4132062"/>
            <a:ext cx="2619371" cy="1017382"/>
          </a:xfrm>
          <a:custGeom>
            <a:avLst/>
            <a:gdLst/>
            <a:ahLst/>
            <a:cxnLst/>
            <a:rect l="l" t="t" r="r" b="b"/>
            <a:pathLst>
              <a:path w="25360" h="9850" extrusionOk="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5" name="Google Shape;2655;p27"/>
          <p:cNvGrpSpPr/>
          <p:nvPr/>
        </p:nvGrpSpPr>
        <p:grpSpPr>
          <a:xfrm rot="10800000">
            <a:off x="5290591" y="0"/>
            <a:ext cx="3840097" cy="2558635"/>
            <a:chOff x="235225" y="2771600"/>
            <a:chExt cx="3133750" cy="2088000"/>
          </a:xfrm>
        </p:grpSpPr>
        <p:sp>
          <p:nvSpPr>
            <p:cNvPr id="2656" name="Google Shape;2656;p27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7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7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7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7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1" name="Google Shape;2661;p27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2662" name="Google Shape;2662;p27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7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7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7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7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7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7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7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7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7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7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7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7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7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7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7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7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7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7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7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7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7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7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7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7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27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27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27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7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7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7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7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7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7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7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7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7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7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7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7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7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7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7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7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7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7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7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7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7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7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7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7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7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7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6" name="Google Shape;2716;p27"/>
          <p:cNvGrpSpPr/>
          <p:nvPr/>
        </p:nvGrpSpPr>
        <p:grpSpPr>
          <a:xfrm>
            <a:off x="5212442" y="3609126"/>
            <a:ext cx="3918269" cy="1521517"/>
            <a:chOff x="1302767" y="-2641999"/>
            <a:chExt cx="3918269" cy="1521517"/>
          </a:xfrm>
        </p:grpSpPr>
        <p:sp>
          <p:nvSpPr>
            <p:cNvPr id="2717" name="Google Shape;2717;p27"/>
            <p:cNvSpPr/>
            <p:nvPr/>
          </p:nvSpPr>
          <p:spPr>
            <a:xfrm rot="5400000" flipH="1">
              <a:off x="4768538" y="-1966464"/>
              <a:ext cx="61635" cy="6163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7"/>
            <p:cNvSpPr/>
            <p:nvPr/>
          </p:nvSpPr>
          <p:spPr>
            <a:xfrm rot="5400000" flipH="1">
              <a:off x="4571627" y="-1176537"/>
              <a:ext cx="26632" cy="26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7"/>
            <p:cNvSpPr/>
            <p:nvPr/>
          </p:nvSpPr>
          <p:spPr>
            <a:xfrm rot="5400000" flipH="1">
              <a:off x="1784814" y="-1196025"/>
              <a:ext cx="79475" cy="71612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7"/>
            <p:cNvSpPr/>
            <p:nvPr/>
          </p:nvSpPr>
          <p:spPr>
            <a:xfrm rot="5400000" flipH="1">
              <a:off x="1300991" y="-2205565"/>
              <a:ext cx="76431" cy="7288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7"/>
            <p:cNvSpPr/>
            <p:nvPr/>
          </p:nvSpPr>
          <p:spPr>
            <a:xfrm rot="5400000" flipH="1">
              <a:off x="1660995" y="-1684499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7"/>
            <p:cNvSpPr/>
            <p:nvPr/>
          </p:nvSpPr>
          <p:spPr>
            <a:xfrm rot="5400000" flipH="1">
              <a:off x="4856594" y="-1149947"/>
              <a:ext cx="29507" cy="29423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7"/>
            <p:cNvSpPr/>
            <p:nvPr/>
          </p:nvSpPr>
          <p:spPr>
            <a:xfrm rot="5400000" flipH="1">
              <a:off x="5041626" y="-1420288"/>
              <a:ext cx="55801" cy="5597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7"/>
            <p:cNvSpPr/>
            <p:nvPr/>
          </p:nvSpPr>
          <p:spPr>
            <a:xfrm rot="5400000" flipH="1">
              <a:off x="4764776" y="-1162545"/>
              <a:ext cx="44303" cy="39822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7"/>
            <p:cNvSpPr/>
            <p:nvPr/>
          </p:nvSpPr>
          <p:spPr>
            <a:xfrm rot="5400000" flipH="1">
              <a:off x="4633431" y="-2351325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7"/>
            <p:cNvSpPr/>
            <p:nvPr/>
          </p:nvSpPr>
          <p:spPr>
            <a:xfrm rot="5400000" flipH="1">
              <a:off x="4611322" y="-2628852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7"/>
            <p:cNvSpPr/>
            <p:nvPr/>
          </p:nvSpPr>
          <p:spPr>
            <a:xfrm rot="5400000" flipH="1">
              <a:off x="5013683" y="-2364387"/>
              <a:ext cx="29507" cy="26379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7"/>
            <p:cNvSpPr/>
            <p:nvPr/>
          </p:nvSpPr>
          <p:spPr>
            <a:xfrm rot="5400000" flipH="1">
              <a:off x="4518235" y="-2639928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7"/>
            <p:cNvSpPr/>
            <p:nvPr/>
          </p:nvSpPr>
          <p:spPr>
            <a:xfrm rot="5400000" flipH="1">
              <a:off x="5179143" y="-1794030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0" name="Google Shape;2730;p27"/>
          <p:cNvGrpSpPr/>
          <p:nvPr/>
        </p:nvGrpSpPr>
        <p:grpSpPr>
          <a:xfrm>
            <a:off x="5212442" y="5926"/>
            <a:ext cx="3918269" cy="1521517"/>
            <a:chOff x="1302767" y="-2641999"/>
            <a:chExt cx="3918269" cy="1521517"/>
          </a:xfrm>
        </p:grpSpPr>
        <p:sp>
          <p:nvSpPr>
            <p:cNvPr id="2731" name="Google Shape;2731;p27"/>
            <p:cNvSpPr/>
            <p:nvPr/>
          </p:nvSpPr>
          <p:spPr>
            <a:xfrm rot="5400000" flipH="1">
              <a:off x="4768538" y="-1966464"/>
              <a:ext cx="61635" cy="6163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7"/>
            <p:cNvSpPr/>
            <p:nvPr/>
          </p:nvSpPr>
          <p:spPr>
            <a:xfrm rot="5400000" flipH="1">
              <a:off x="4571627" y="-1176537"/>
              <a:ext cx="26632" cy="26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7"/>
            <p:cNvSpPr/>
            <p:nvPr/>
          </p:nvSpPr>
          <p:spPr>
            <a:xfrm rot="5400000" flipH="1">
              <a:off x="1784814" y="-1196025"/>
              <a:ext cx="79475" cy="71612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27"/>
            <p:cNvSpPr/>
            <p:nvPr/>
          </p:nvSpPr>
          <p:spPr>
            <a:xfrm rot="5400000" flipH="1">
              <a:off x="1300991" y="-2205565"/>
              <a:ext cx="76431" cy="7288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27"/>
            <p:cNvSpPr/>
            <p:nvPr/>
          </p:nvSpPr>
          <p:spPr>
            <a:xfrm rot="5400000" flipH="1">
              <a:off x="1660995" y="-1684499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27"/>
            <p:cNvSpPr/>
            <p:nvPr/>
          </p:nvSpPr>
          <p:spPr>
            <a:xfrm rot="5400000" flipH="1">
              <a:off x="4856594" y="-1149947"/>
              <a:ext cx="29507" cy="29423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27"/>
            <p:cNvSpPr/>
            <p:nvPr/>
          </p:nvSpPr>
          <p:spPr>
            <a:xfrm rot="5400000" flipH="1">
              <a:off x="5041626" y="-1420288"/>
              <a:ext cx="55801" cy="5597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7"/>
            <p:cNvSpPr/>
            <p:nvPr/>
          </p:nvSpPr>
          <p:spPr>
            <a:xfrm rot="5400000" flipH="1">
              <a:off x="4764776" y="-1162545"/>
              <a:ext cx="44303" cy="39822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7"/>
            <p:cNvSpPr/>
            <p:nvPr/>
          </p:nvSpPr>
          <p:spPr>
            <a:xfrm rot="5400000" flipH="1">
              <a:off x="4633431" y="-2351325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7"/>
            <p:cNvSpPr/>
            <p:nvPr/>
          </p:nvSpPr>
          <p:spPr>
            <a:xfrm rot="5400000" flipH="1">
              <a:off x="4611322" y="-2628852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7"/>
            <p:cNvSpPr/>
            <p:nvPr/>
          </p:nvSpPr>
          <p:spPr>
            <a:xfrm rot="5400000" flipH="1">
              <a:off x="5013683" y="-2364387"/>
              <a:ext cx="29507" cy="26379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27"/>
            <p:cNvSpPr/>
            <p:nvPr/>
          </p:nvSpPr>
          <p:spPr>
            <a:xfrm rot="5400000" flipH="1">
              <a:off x="4518235" y="-2639928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7"/>
            <p:cNvSpPr/>
            <p:nvPr/>
          </p:nvSpPr>
          <p:spPr>
            <a:xfrm rot="5400000" flipH="1">
              <a:off x="5179143" y="-1794030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4" name="Google Shape;2744;p27"/>
          <p:cNvSpPr/>
          <p:nvPr/>
        </p:nvSpPr>
        <p:spPr>
          <a:xfrm flipH="1">
            <a:off x="-13314" y="4415703"/>
            <a:ext cx="1716064" cy="727104"/>
          </a:xfrm>
          <a:custGeom>
            <a:avLst/>
            <a:gdLst/>
            <a:ahLst/>
            <a:cxnLst/>
            <a:rect l="l" t="t" r="r" b="b"/>
            <a:pathLst>
              <a:path w="15176" h="6430" extrusionOk="0">
                <a:moveTo>
                  <a:pt x="14851" y="1"/>
                </a:moveTo>
                <a:cubicBezTo>
                  <a:pt x="13065" y="1"/>
                  <a:pt x="13747" y="3704"/>
                  <a:pt x="11309" y="3704"/>
                </a:cubicBezTo>
                <a:cubicBezTo>
                  <a:pt x="10789" y="3704"/>
                  <a:pt x="10127" y="3536"/>
                  <a:pt x="9270" y="3128"/>
                </a:cubicBezTo>
                <a:cubicBezTo>
                  <a:pt x="8066" y="2566"/>
                  <a:pt x="6609" y="2262"/>
                  <a:pt x="5236" y="2262"/>
                </a:cubicBezTo>
                <a:cubicBezTo>
                  <a:pt x="2446" y="2262"/>
                  <a:pt x="1" y="3518"/>
                  <a:pt x="724" y="6429"/>
                </a:cubicBezTo>
                <a:lnTo>
                  <a:pt x="15175" y="6429"/>
                </a:lnTo>
                <a:lnTo>
                  <a:pt x="15175" y="37"/>
                </a:lnTo>
                <a:cubicBezTo>
                  <a:pt x="15059" y="13"/>
                  <a:pt x="14951" y="1"/>
                  <a:pt x="148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5" name="Google Shape;2745;p27"/>
          <p:cNvGrpSpPr/>
          <p:nvPr/>
        </p:nvGrpSpPr>
        <p:grpSpPr>
          <a:xfrm rot="-5400000">
            <a:off x="5178623" y="1191409"/>
            <a:ext cx="3985907" cy="3918269"/>
            <a:chOff x="2524675" y="238075"/>
            <a:chExt cx="1178600" cy="1158600"/>
          </a:xfrm>
        </p:grpSpPr>
        <p:sp>
          <p:nvSpPr>
            <p:cNvPr id="2746" name="Google Shape;2746;p27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7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27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27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7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7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7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27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27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27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27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27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27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27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27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27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27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27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7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7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7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7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7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27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27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7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7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27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27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27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7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7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7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7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27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27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27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27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27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27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27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27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27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27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27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27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27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27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27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27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27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27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27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27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">
    <p:spTree>
      <p:nvGrpSpPr>
        <p:cNvPr id="1" name="Shape 2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1" name="Google Shape;2801;p28"/>
          <p:cNvSpPr/>
          <p:nvPr/>
        </p:nvSpPr>
        <p:spPr>
          <a:xfrm flipH="1">
            <a:off x="6722555" y="0"/>
            <a:ext cx="2421450" cy="1619240"/>
          </a:xfrm>
          <a:custGeom>
            <a:avLst/>
            <a:gdLst/>
            <a:ahLst/>
            <a:cxnLst/>
            <a:rect l="l" t="t" r="r" b="b"/>
            <a:pathLst>
              <a:path w="25325" h="16935" extrusionOk="0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rgbClr val="35B1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2" name="Google Shape;2802;p28"/>
          <p:cNvSpPr/>
          <p:nvPr/>
        </p:nvSpPr>
        <p:spPr>
          <a:xfrm rot="10800000" flipH="1">
            <a:off x="7105633" y="5"/>
            <a:ext cx="2038372" cy="1475619"/>
          </a:xfrm>
          <a:custGeom>
            <a:avLst/>
            <a:gdLst/>
            <a:ahLst/>
            <a:cxnLst/>
            <a:rect l="l" t="t" r="r" b="b"/>
            <a:pathLst>
              <a:path w="26333" h="19063" extrusionOk="0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rgbClr val="51BF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3" name="Google Shape;2803;p28"/>
          <p:cNvSpPr/>
          <p:nvPr/>
        </p:nvSpPr>
        <p:spPr>
          <a:xfrm>
            <a:off x="7731266" y="0"/>
            <a:ext cx="1398984" cy="543375"/>
          </a:xfrm>
          <a:custGeom>
            <a:avLst/>
            <a:gdLst/>
            <a:ahLst/>
            <a:cxnLst/>
            <a:rect l="l" t="t" r="r" b="b"/>
            <a:pathLst>
              <a:path w="25360" h="9850" extrusionOk="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rgbClr val="35B1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4" name="Google Shape;2804;p28"/>
          <p:cNvGrpSpPr/>
          <p:nvPr/>
        </p:nvGrpSpPr>
        <p:grpSpPr>
          <a:xfrm rot="10800000" flipH="1">
            <a:off x="-16" y="8"/>
            <a:ext cx="3840097" cy="2558635"/>
            <a:chOff x="235225" y="2771600"/>
            <a:chExt cx="3133750" cy="2088000"/>
          </a:xfrm>
        </p:grpSpPr>
        <p:sp>
          <p:nvSpPr>
            <p:cNvPr id="2805" name="Google Shape;2805;p28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28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28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28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28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0" name="Google Shape;2810;p28"/>
          <p:cNvGrpSpPr/>
          <p:nvPr/>
        </p:nvGrpSpPr>
        <p:grpSpPr>
          <a:xfrm flipH="1">
            <a:off x="5158074" y="9"/>
            <a:ext cx="3985907" cy="3918269"/>
            <a:chOff x="2524675" y="238075"/>
            <a:chExt cx="1178600" cy="1158600"/>
          </a:xfrm>
        </p:grpSpPr>
        <p:sp>
          <p:nvSpPr>
            <p:cNvPr id="2811" name="Google Shape;2811;p28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28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8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8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8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8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8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8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8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8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8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28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28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8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8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8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8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8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8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8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8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8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8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8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8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28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8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8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8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8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8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8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8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8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8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8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8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8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8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8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8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8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8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8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8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8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8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8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8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8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8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28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8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28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5" name="Google Shape;2865;p28"/>
          <p:cNvGrpSpPr/>
          <p:nvPr/>
        </p:nvGrpSpPr>
        <p:grpSpPr>
          <a:xfrm flipH="1">
            <a:off x="-26" y="1231184"/>
            <a:ext cx="3985907" cy="3918269"/>
            <a:chOff x="2524675" y="238075"/>
            <a:chExt cx="1178600" cy="1158600"/>
          </a:xfrm>
        </p:grpSpPr>
        <p:sp>
          <p:nvSpPr>
            <p:cNvPr id="2866" name="Google Shape;2866;p28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8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8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8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8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8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8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8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8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8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8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8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8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8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8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8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8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8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8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28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28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8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8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8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28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28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28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8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8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8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8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8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8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8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8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8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8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8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8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8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28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28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28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8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8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8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8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8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28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28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8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8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8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8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">
    <p:spTree>
      <p:nvGrpSpPr>
        <p:cNvPr id="1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1" name="Google Shape;2921;p29"/>
          <p:cNvGrpSpPr/>
          <p:nvPr/>
        </p:nvGrpSpPr>
        <p:grpSpPr>
          <a:xfrm flipH="1">
            <a:off x="10" y="3399552"/>
            <a:ext cx="3931697" cy="1741540"/>
            <a:chOff x="1076310" y="3270752"/>
            <a:chExt cx="3931697" cy="1741540"/>
          </a:xfrm>
        </p:grpSpPr>
        <p:sp>
          <p:nvSpPr>
            <p:cNvPr id="2922" name="Google Shape;2922;p29"/>
            <p:cNvSpPr/>
            <p:nvPr/>
          </p:nvSpPr>
          <p:spPr>
            <a:xfrm>
              <a:off x="3402350" y="3871800"/>
              <a:ext cx="1605658" cy="1140492"/>
            </a:xfrm>
            <a:custGeom>
              <a:avLst/>
              <a:gdLst/>
              <a:ahLst/>
              <a:cxnLst/>
              <a:rect l="l" t="t" r="r" b="b"/>
              <a:pathLst>
                <a:path w="19872" h="14115" extrusionOk="0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3" name="Google Shape;2923;p29"/>
            <p:cNvGrpSpPr/>
            <p:nvPr/>
          </p:nvGrpSpPr>
          <p:grpSpPr>
            <a:xfrm rot="-5400000">
              <a:off x="2177753" y="2169309"/>
              <a:ext cx="1715384" cy="3918269"/>
              <a:chOff x="10706378" y="539509"/>
              <a:chExt cx="1715384" cy="3918269"/>
            </a:xfrm>
          </p:grpSpPr>
          <p:sp>
            <p:nvSpPr>
              <p:cNvPr id="2924" name="Google Shape;2924;p29"/>
              <p:cNvSpPr/>
              <p:nvPr/>
            </p:nvSpPr>
            <p:spPr>
              <a:xfrm rot="10800000" flipH="1">
                <a:off x="10962050" y="4005280"/>
                <a:ext cx="61635" cy="6163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9" extrusionOk="0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29"/>
              <p:cNvSpPr/>
              <p:nvPr/>
            </p:nvSpPr>
            <p:spPr>
              <a:xfrm rot="10800000" flipH="1">
                <a:off x="12057532" y="2466178"/>
                <a:ext cx="26632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2" extrusionOk="0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29"/>
              <p:cNvSpPr/>
              <p:nvPr/>
            </p:nvSpPr>
            <p:spPr>
              <a:xfrm rot="10800000" flipH="1">
                <a:off x="12242691" y="3905345"/>
                <a:ext cx="43965" cy="44049"/>
              </a:xfrm>
              <a:custGeom>
                <a:avLst/>
                <a:gdLst/>
                <a:ahLst/>
                <a:cxnLst/>
                <a:rect l="l" t="t" r="r" b="b"/>
                <a:pathLst>
                  <a:path w="520" h="521" extrusionOk="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29"/>
              <p:cNvSpPr/>
              <p:nvPr/>
            </p:nvSpPr>
            <p:spPr>
              <a:xfrm rot="10800000" flipH="1">
                <a:off x="12313119" y="3942123"/>
                <a:ext cx="104163" cy="89789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062" extrusionOk="0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29"/>
              <p:cNvSpPr/>
              <p:nvPr/>
            </p:nvSpPr>
            <p:spPr>
              <a:xfrm rot="10800000" flipH="1">
                <a:off x="11188130" y="539509"/>
                <a:ext cx="76431" cy="72880"/>
              </a:xfrm>
              <a:custGeom>
                <a:avLst/>
                <a:gdLst/>
                <a:ahLst/>
                <a:cxnLst/>
                <a:rect l="l" t="t" r="r" b="b"/>
                <a:pathLst>
                  <a:path w="904" h="862" extrusionOk="0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29"/>
              <p:cNvSpPr/>
              <p:nvPr/>
            </p:nvSpPr>
            <p:spPr>
              <a:xfrm rot="10800000" flipH="1">
                <a:off x="12028109" y="2213550"/>
                <a:ext cx="79475" cy="72119"/>
              </a:xfrm>
              <a:custGeom>
                <a:avLst/>
                <a:gdLst/>
                <a:ahLst/>
                <a:cxnLst/>
                <a:rect l="l" t="t" r="r" b="b"/>
                <a:pathLst>
                  <a:path w="940" h="853" extrusionOk="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29"/>
              <p:cNvSpPr/>
              <p:nvPr/>
            </p:nvSpPr>
            <p:spPr>
              <a:xfrm rot="10800000" flipH="1">
                <a:off x="11998771" y="1047386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29"/>
              <p:cNvSpPr/>
              <p:nvPr/>
            </p:nvSpPr>
            <p:spPr>
              <a:xfrm rot="10800000" flipH="1">
                <a:off x="10706378" y="897737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29"/>
              <p:cNvSpPr/>
              <p:nvPr/>
            </p:nvSpPr>
            <p:spPr>
              <a:xfrm rot="10800000" flipH="1">
                <a:off x="12377798" y="1239985"/>
                <a:ext cx="43965" cy="41006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85" extrusionOk="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29"/>
              <p:cNvSpPr/>
              <p:nvPr/>
            </p:nvSpPr>
            <p:spPr>
              <a:xfrm rot="10800000" flipH="1">
                <a:off x="11390875" y="3870173"/>
                <a:ext cx="17670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29"/>
              <p:cNvSpPr/>
              <p:nvPr/>
            </p:nvSpPr>
            <p:spPr>
              <a:xfrm rot="10800000" flipH="1">
                <a:off x="11928258" y="4263742"/>
                <a:ext cx="17670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29"/>
              <p:cNvSpPr/>
              <p:nvPr/>
            </p:nvSpPr>
            <p:spPr>
              <a:xfrm rot="10800000" flipH="1">
                <a:off x="11658045" y="3846669"/>
                <a:ext cx="26632" cy="2942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29"/>
              <p:cNvSpPr/>
              <p:nvPr/>
            </p:nvSpPr>
            <p:spPr>
              <a:xfrm rot="10800000" flipH="1">
                <a:off x="11393665" y="4251990"/>
                <a:ext cx="29507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12" extrusionOk="0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29"/>
              <p:cNvSpPr/>
              <p:nvPr/>
            </p:nvSpPr>
            <p:spPr>
              <a:xfrm rot="10800000" flipH="1">
                <a:off x="11655255" y="3757049"/>
                <a:ext cx="43965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29"/>
              <p:cNvSpPr/>
              <p:nvPr/>
            </p:nvSpPr>
            <p:spPr>
              <a:xfrm rot="10800000" flipH="1">
                <a:off x="10809357" y="4417957"/>
                <a:ext cx="43965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29"/>
              <p:cNvSpPr/>
              <p:nvPr/>
            </p:nvSpPr>
            <p:spPr>
              <a:xfrm rot="10800000" flipH="1">
                <a:off x="11919550" y="2275354"/>
                <a:ext cx="44049" cy="40498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9" extrusionOk="0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29"/>
              <p:cNvSpPr/>
              <p:nvPr/>
            </p:nvSpPr>
            <p:spPr>
              <a:xfrm rot="10800000" flipH="1">
                <a:off x="12004605" y="2130778"/>
                <a:ext cx="41259" cy="4109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86" extrusionOk="0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1" name="Google Shape;2941;p29"/>
          <p:cNvSpPr/>
          <p:nvPr/>
        </p:nvSpPr>
        <p:spPr>
          <a:xfrm flipH="1">
            <a:off x="7178590" y="0"/>
            <a:ext cx="1965410" cy="1314283"/>
          </a:xfrm>
          <a:custGeom>
            <a:avLst/>
            <a:gdLst/>
            <a:ahLst/>
            <a:cxnLst/>
            <a:rect l="l" t="t" r="r" b="b"/>
            <a:pathLst>
              <a:path w="25325" h="16935" extrusionOk="0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2" name="Google Shape;2942;p29"/>
          <p:cNvGrpSpPr/>
          <p:nvPr/>
        </p:nvGrpSpPr>
        <p:grpSpPr>
          <a:xfrm rot="-5400000">
            <a:off x="6873526" y="1007415"/>
            <a:ext cx="3277907" cy="1263055"/>
            <a:chOff x="1766764" y="-4125385"/>
            <a:chExt cx="3277907" cy="1263055"/>
          </a:xfrm>
        </p:grpSpPr>
        <p:sp>
          <p:nvSpPr>
            <p:cNvPr id="2943" name="Google Shape;2943;p29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9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9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9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9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29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29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29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9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29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29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9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29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29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9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9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9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9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9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9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9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9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29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9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9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9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9" name="Google Shape;2969;p29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2970" name="Google Shape;2970;p29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9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9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9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9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9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9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9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9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9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9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9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9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9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9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9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9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9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9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29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29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9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9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9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9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9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81225"/>
            <a:ext cx="7704000" cy="28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8" r:id="rId5"/>
    <p:sldLayoutId id="2147483659" r:id="rId6"/>
    <p:sldLayoutId id="2147483673" r:id="rId7"/>
    <p:sldLayoutId id="2147483674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pstoyanov20/TheUncarriabl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Google Shape;3098;p33"/>
          <p:cNvSpPr txBox="1">
            <a:spLocks noGrp="1"/>
          </p:cNvSpPr>
          <p:nvPr>
            <p:ph type="ctrTitle"/>
          </p:nvPr>
        </p:nvSpPr>
        <p:spPr>
          <a:xfrm>
            <a:off x="1019150" y="1382544"/>
            <a:ext cx="7105650" cy="1857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TheUncarriables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p34"/>
          <p:cNvSpPr/>
          <p:nvPr/>
        </p:nvSpPr>
        <p:spPr>
          <a:xfrm rot="10800000" flipH="1">
            <a:off x="6741700" y="4234550"/>
            <a:ext cx="2402299" cy="880409"/>
          </a:xfrm>
          <a:custGeom>
            <a:avLst/>
            <a:gdLst/>
            <a:ahLst/>
            <a:cxnLst/>
            <a:rect l="l" t="t" r="r" b="b"/>
            <a:pathLst>
              <a:path w="22045" h="8079" extrusionOk="0">
                <a:moveTo>
                  <a:pt x="89" y="0"/>
                </a:moveTo>
                <a:cubicBezTo>
                  <a:pt x="0" y="926"/>
                  <a:pt x="320" y="2541"/>
                  <a:pt x="2608" y="2541"/>
                </a:cubicBezTo>
                <a:cubicBezTo>
                  <a:pt x="2986" y="2541"/>
                  <a:pt x="3418" y="2497"/>
                  <a:pt x="3910" y="2399"/>
                </a:cubicBezTo>
                <a:cubicBezTo>
                  <a:pt x="4064" y="2369"/>
                  <a:pt x="4211" y="2354"/>
                  <a:pt x="4354" y="2354"/>
                </a:cubicBezTo>
                <a:cubicBezTo>
                  <a:pt x="6794" y="2354"/>
                  <a:pt x="7754" y="6507"/>
                  <a:pt x="11082" y="6507"/>
                </a:cubicBezTo>
                <a:cubicBezTo>
                  <a:pt x="11391" y="6507"/>
                  <a:pt x="11722" y="6471"/>
                  <a:pt x="12075" y="6392"/>
                </a:cubicBezTo>
                <a:cubicBezTo>
                  <a:pt x="13137" y="6153"/>
                  <a:pt x="13980" y="6055"/>
                  <a:pt x="14671" y="6055"/>
                </a:cubicBezTo>
                <a:cubicBezTo>
                  <a:pt x="17810" y="6055"/>
                  <a:pt x="17820" y="8078"/>
                  <a:pt x="21081" y="8078"/>
                </a:cubicBezTo>
                <a:cubicBezTo>
                  <a:pt x="21374" y="8078"/>
                  <a:pt x="21694" y="8062"/>
                  <a:pt x="22044" y="8026"/>
                </a:cubicBezTo>
                <a:lnTo>
                  <a:pt x="220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5" name="Google Shape;3105;p34"/>
          <p:cNvSpPr txBox="1">
            <a:spLocks noGrp="1"/>
          </p:cNvSpPr>
          <p:nvPr>
            <p:ph type="title"/>
          </p:nvPr>
        </p:nvSpPr>
        <p:spPr>
          <a:xfrm>
            <a:off x="720000" y="74642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/>
              <a:t>Нашият отбор</a:t>
            </a:r>
            <a:endParaRPr sz="3200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E639E456-6BFD-4558-AA82-47BEA22A6B37}"/>
              </a:ext>
            </a:extLst>
          </p:cNvPr>
          <p:cNvSpPr txBox="1"/>
          <p:nvPr/>
        </p:nvSpPr>
        <p:spPr>
          <a:xfrm flipH="1">
            <a:off x="-8865" y="3649774"/>
            <a:ext cx="2067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Ивайло Стоянов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 (IX </a:t>
            </a:r>
            <a:r>
              <a:rPr lang="bg-BG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Б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)</a:t>
            </a:r>
            <a:r>
              <a:rPr lang="bg-BG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 </a:t>
            </a:r>
            <a:endParaRPr lang="en-US" sz="1600" dirty="0">
              <a:solidFill>
                <a:schemeClr val="tx1">
                  <a:lumMod val="95000"/>
                </a:schemeClr>
              </a:solidFill>
              <a:latin typeface="Manjari"/>
            </a:endParaRPr>
          </a:p>
          <a:p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Scrum Trainer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23EBEA05-2606-483B-BA18-ADFF24A930BE}"/>
              </a:ext>
            </a:extLst>
          </p:cNvPr>
          <p:cNvSpPr txBox="1"/>
          <p:nvPr/>
        </p:nvSpPr>
        <p:spPr>
          <a:xfrm flipH="1">
            <a:off x="2180723" y="3649774"/>
            <a:ext cx="211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Денислав Братоевски </a:t>
            </a:r>
            <a:endParaRPr lang="en-US" sz="1600" dirty="0">
              <a:solidFill>
                <a:schemeClr val="tx1">
                  <a:lumMod val="95000"/>
                </a:schemeClr>
              </a:solidFill>
              <a:latin typeface="Manjari"/>
            </a:endParaRPr>
          </a:p>
          <a:p>
            <a:r>
              <a:rPr lang="bg-BG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(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IX </a:t>
            </a:r>
            <a:r>
              <a:rPr lang="bg-BG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Б)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 QA</a:t>
            </a: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71120524-1483-495D-84AC-A9755A677943}"/>
              </a:ext>
            </a:extLst>
          </p:cNvPr>
          <p:cNvSpPr txBox="1"/>
          <p:nvPr/>
        </p:nvSpPr>
        <p:spPr>
          <a:xfrm flipH="1">
            <a:off x="4382173" y="3649775"/>
            <a:ext cx="2114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Ива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n</a:t>
            </a:r>
            <a:r>
              <a:rPr lang="bg-BG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 Црънгалов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 (IX </a:t>
            </a:r>
            <a:r>
              <a:rPr lang="bg-BG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В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)</a:t>
            </a:r>
            <a:r>
              <a:rPr lang="bg-BG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 </a:t>
            </a:r>
            <a:endParaRPr lang="en-US" sz="1600" dirty="0">
              <a:solidFill>
                <a:schemeClr val="tx1">
                  <a:lumMod val="95000"/>
                </a:schemeClr>
              </a:solidFill>
              <a:latin typeface="Manjari"/>
            </a:endParaRPr>
          </a:p>
          <a:p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Back-end developer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40967F0D-A8E6-4384-A284-8BC0A5B9D48E}"/>
              </a:ext>
            </a:extLst>
          </p:cNvPr>
          <p:cNvSpPr txBox="1"/>
          <p:nvPr/>
        </p:nvSpPr>
        <p:spPr>
          <a:xfrm flipH="1">
            <a:off x="6739698" y="3654650"/>
            <a:ext cx="2337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Хакан Чандър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(IX </a:t>
            </a:r>
            <a:r>
              <a:rPr lang="bg-BG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В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)</a:t>
            </a:r>
            <a:r>
              <a:rPr lang="bg-BG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Back-end developer</a:t>
            </a:r>
          </a:p>
        </p:txBody>
      </p:sp>
      <p:pic>
        <p:nvPicPr>
          <p:cNvPr id="5" name="Картина 4" descr="Картина, която съдържа стена, лице, закрито, млад&#10;&#10;Описанието е генерирано автоматично">
            <a:extLst>
              <a:ext uri="{FF2B5EF4-FFF2-40B4-BE49-F238E27FC236}">
                <a16:creationId xmlns:a16="http://schemas.microsoft.com/office/drawing/2014/main" id="{6BDB7570-E3DF-4B09-B5FD-FA2068E6E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999" y="1638300"/>
            <a:ext cx="1866900" cy="18669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31059CF-E061-4AB0-81C2-8DB2AD55B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5" y="1638300"/>
            <a:ext cx="18669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Картина 3" descr="Картина, която съдържа лице, стена, закрито, позиращ&#10;&#10;Описанието е генерирано автоматично">
            <a:extLst>
              <a:ext uri="{FF2B5EF4-FFF2-40B4-BE49-F238E27FC236}">
                <a16:creationId xmlns:a16="http://schemas.microsoft.com/office/drawing/2014/main" id="{8ADADCB2-2EA0-47EC-8485-2E1E6D7ED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285" y="1638300"/>
            <a:ext cx="1866900" cy="1866900"/>
          </a:xfrm>
          <a:prstGeom prst="rect">
            <a:avLst/>
          </a:prstGeom>
        </p:spPr>
      </p:pic>
      <p:pic>
        <p:nvPicPr>
          <p:cNvPr id="10" name="Картина 9" descr="Картина, която съдържа лице, стена, мъж, изправен&#10;&#10;Описанието е генерирано автоматично">
            <a:extLst>
              <a:ext uri="{FF2B5EF4-FFF2-40B4-BE49-F238E27FC236}">
                <a16:creationId xmlns:a16="http://schemas.microsoft.com/office/drawing/2014/main" id="{9989AB39-58F9-4AC3-B694-0FE682AADC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6713" y="1638300"/>
            <a:ext cx="1866900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Google Shape;3111;p35"/>
          <p:cNvSpPr txBox="1">
            <a:spLocks noGrp="1"/>
          </p:cNvSpPr>
          <p:nvPr>
            <p:ph type="title" idx="15"/>
          </p:nvPr>
        </p:nvSpPr>
        <p:spPr>
          <a:xfrm>
            <a:off x="720000" y="55262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Съдържание</a:t>
            </a:r>
            <a:endParaRPr dirty="0"/>
          </a:p>
        </p:txBody>
      </p:sp>
      <p:sp>
        <p:nvSpPr>
          <p:cNvPr id="3112" name="Google Shape;3112;p35"/>
          <p:cNvSpPr txBox="1">
            <a:spLocks noGrp="1"/>
          </p:cNvSpPr>
          <p:nvPr>
            <p:ph type="subTitle" idx="1"/>
          </p:nvPr>
        </p:nvSpPr>
        <p:spPr>
          <a:xfrm>
            <a:off x="720000" y="1698012"/>
            <a:ext cx="24801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Проектът ни</a:t>
            </a:r>
            <a:endParaRPr dirty="0"/>
          </a:p>
        </p:txBody>
      </p:sp>
      <p:sp>
        <p:nvSpPr>
          <p:cNvPr id="3113" name="Google Shape;3113;p35"/>
          <p:cNvSpPr txBox="1">
            <a:spLocks noGrp="1"/>
          </p:cNvSpPr>
          <p:nvPr>
            <p:ph type="subTitle" idx="2"/>
          </p:nvPr>
        </p:nvSpPr>
        <p:spPr>
          <a:xfrm>
            <a:off x="720000" y="2020081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Какво представлява</a:t>
            </a:r>
            <a:endParaRPr dirty="0"/>
          </a:p>
        </p:txBody>
      </p:sp>
      <p:sp>
        <p:nvSpPr>
          <p:cNvPr id="3114" name="Google Shape;3114;p35"/>
          <p:cNvSpPr txBox="1">
            <a:spLocks noGrp="1"/>
          </p:cNvSpPr>
          <p:nvPr>
            <p:ph type="title"/>
          </p:nvPr>
        </p:nvSpPr>
        <p:spPr>
          <a:xfrm>
            <a:off x="720000" y="1319569"/>
            <a:ext cx="7749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15" name="Google Shape;3115;p35"/>
          <p:cNvSpPr txBox="1">
            <a:spLocks noGrp="1"/>
          </p:cNvSpPr>
          <p:nvPr>
            <p:ph type="subTitle" idx="3"/>
          </p:nvPr>
        </p:nvSpPr>
        <p:spPr>
          <a:xfrm>
            <a:off x="1923800" y="3276219"/>
            <a:ext cx="24801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Repository</a:t>
            </a:r>
            <a:endParaRPr dirty="0"/>
          </a:p>
        </p:txBody>
      </p:sp>
      <p:sp>
        <p:nvSpPr>
          <p:cNvPr id="3116" name="Google Shape;3116;p35"/>
          <p:cNvSpPr txBox="1">
            <a:spLocks noGrp="1"/>
          </p:cNvSpPr>
          <p:nvPr>
            <p:ph type="subTitle" idx="4"/>
          </p:nvPr>
        </p:nvSpPr>
        <p:spPr>
          <a:xfrm>
            <a:off x="1923800" y="3622894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Нашето </a:t>
            </a:r>
            <a:r>
              <a:rPr lang="en-US" dirty="0"/>
              <a:t>repository</a:t>
            </a:r>
            <a:endParaRPr dirty="0"/>
          </a:p>
        </p:txBody>
      </p:sp>
      <p:sp>
        <p:nvSpPr>
          <p:cNvPr id="3117" name="Google Shape;3117;p35"/>
          <p:cNvSpPr txBox="1">
            <a:spLocks noGrp="1"/>
          </p:cNvSpPr>
          <p:nvPr>
            <p:ph type="title" idx="5"/>
          </p:nvPr>
        </p:nvSpPr>
        <p:spPr>
          <a:xfrm>
            <a:off x="1923800" y="2882469"/>
            <a:ext cx="7749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4</a:t>
            </a:r>
            <a:endParaRPr dirty="0"/>
          </a:p>
        </p:txBody>
      </p:sp>
      <p:sp>
        <p:nvSpPr>
          <p:cNvPr id="3118" name="Google Shape;3118;p35"/>
          <p:cNvSpPr txBox="1">
            <a:spLocks noGrp="1"/>
          </p:cNvSpPr>
          <p:nvPr>
            <p:ph type="subTitle" idx="6"/>
          </p:nvPr>
        </p:nvSpPr>
        <p:spPr>
          <a:xfrm>
            <a:off x="3182156" y="1670956"/>
            <a:ext cx="24801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Реализация</a:t>
            </a:r>
            <a:endParaRPr dirty="0"/>
          </a:p>
        </p:txBody>
      </p:sp>
      <p:sp>
        <p:nvSpPr>
          <p:cNvPr id="3119" name="Google Shape;3119;p35"/>
          <p:cNvSpPr txBox="1">
            <a:spLocks noGrp="1"/>
          </p:cNvSpPr>
          <p:nvPr>
            <p:ph type="subTitle" idx="7"/>
          </p:nvPr>
        </p:nvSpPr>
        <p:spPr>
          <a:xfrm>
            <a:off x="3182156" y="2004300"/>
            <a:ext cx="2480100" cy="803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Как го осъществихме</a:t>
            </a:r>
            <a:endParaRPr dirty="0"/>
          </a:p>
        </p:txBody>
      </p:sp>
      <p:sp>
        <p:nvSpPr>
          <p:cNvPr id="3120" name="Google Shape;3120;p35"/>
          <p:cNvSpPr txBox="1">
            <a:spLocks noGrp="1"/>
          </p:cNvSpPr>
          <p:nvPr>
            <p:ph type="title" idx="8"/>
          </p:nvPr>
        </p:nvSpPr>
        <p:spPr>
          <a:xfrm>
            <a:off x="3182155" y="1319569"/>
            <a:ext cx="7749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21" name="Google Shape;3121;p35"/>
          <p:cNvSpPr txBox="1">
            <a:spLocks noGrp="1"/>
          </p:cNvSpPr>
          <p:nvPr>
            <p:ph type="subTitle" idx="9"/>
          </p:nvPr>
        </p:nvSpPr>
        <p:spPr>
          <a:xfrm>
            <a:off x="4740100" y="3276219"/>
            <a:ext cx="24801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Как работи</a:t>
            </a:r>
            <a:endParaRPr dirty="0"/>
          </a:p>
        </p:txBody>
      </p:sp>
      <p:sp>
        <p:nvSpPr>
          <p:cNvPr id="3122" name="Google Shape;3122;p35"/>
          <p:cNvSpPr txBox="1">
            <a:spLocks noGrp="1"/>
          </p:cNvSpPr>
          <p:nvPr>
            <p:ph type="subTitle" idx="13"/>
          </p:nvPr>
        </p:nvSpPr>
        <p:spPr>
          <a:xfrm>
            <a:off x="4740100" y="3622894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Демонстрация на проекта</a:t>
            </a:r>
            <a:endParaRPr dirty="0"/>
          </a:p>
        </p:txBody>
      </p:sp>
      <p:sp>
        <p:nvSpPr>
          <p:cNvPr id="3123" name="Google Shape;3123;p35"/>
          <p:cNvSpPr txBox="1">
            <a:spLocks noGrp="1"/>
          </p:cNvSpPr>
          <p:nvPr>
            <p:ph type="title" idx="14"/>
          </p:nvPr>
        </p:nvSpPr>
        <p:spPr>
          <a:xfrm>
            <a:off x="4740100" y="2882469"/>
            <a:ext cx="7749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5</a:t>
            </a:r>
            <a:endParaRPr dirty="0"/>
          </a:p>
        </p:txBody>
      </p:sp>
      <p:sp>
        <p:nvSpPr>
          <p:cNvPr id="3124" name="Google Shape;3124;p35"/>
          <p:cNvSpPr/>
          <p:nvPr/>
        </p:nvSpPr>
        <p:spPr>
          <a:xfrm>
            <a:off x="8475490" y="1534994"/>
            <a:ext cx="36575" cy="73125"/>
          </a:xfrm>
          <a:custGeom>
            <a:avLst/>
            <a:gdLst/>
            <a:ahLst/>
            <a:cxnLst/>
            <a:rect l="l" t="t" r="r" b="b"/>
            <a:pathLst>
              <a:path w="1463" h="2925" extrusionOk="0">
                <a:moveTo>
                  <a:pt x="1462" y="1"/>
                </a:moveTo>
                <a:cubicBezTo>
                  <a:pt x="1119" y="586"/>
                  <a:pt x="780" y="1217"/>
                  <a:pt x="437" y="1852"/>
                </a:cubicBezTo>
                <a:lnTo>
                  <a:pt x="437" y="1899"/>
                </a:lnTo>
                <a:cubicBezTo>
                  <a:pt x="293" y="2242"/>
                  <a:pt x="145" y="2581"/>
                  <a:pt x="1" y="2873"/>
                </a:cubicBezTo>
                <a:cubicBezTo>
                  <a:pt x="47" y="2873"/>
                  <a:pt x="98" y="2924"/>
                  <a:pt x="98" y="2924"/>
                </a:cubicBezTo>
                <a:cubicBezTo>
                  <a:pt x="535" y="1950"/>
                  <a:pt x="975" y="975"/>
                  <a:pt x="1462" y="1"/>
                </a:cubicBezTo>
                <a:close/>
              </a:path>
            </a:pathLst>
          </a:custGeom>
          <a:solidFill>
            <a:srgbClr val="00BE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120;p35">
            <a:extLst>
              <a:ext uri="{FF2B5EF4-FFF2-40B4-BE49-F238E27FC236}">
                <a16:creationId xmlns:a16="http://schemas.microsoft.com/office/drawing/2014/main" id="{EEF55460-1629-461B-84AB-45A455BAD6E6}"/>
              </a:ext>
            </a:extLst>
          </p:cNvPr>
          <p:cNvSpPr txBox="1">
            <a:spLocks/>
          </p:cNvSpPr>
          <p:nvPr/>
        </p:nvSpPr>
        <p:spPr>
          <a:xfrm>
            <a:off x="5515000" y="1319569"/>
            <a:ext cx="7749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25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</a:t>
            </a:r>
            <a:r>
              <a:rPr lang="bg-BG" dirty="0"/>
              <a:t>3</a:t>
            </a:r>
            <a:endParaRPr lang="en" dirty="0"/>
          </a:p>
        </p:txBody>
      </p:sp>
      <p:sp>
        <p:nvSpPr>
          <p:cNvPr id="19" name="Google Shape;3118;p35">
            <a:extLst>
              <a:ext uri="{FF2B5EF4-FFF2-40B4-BE49-F238E27FC236}">
                <a16:creationId xmlns:a16="http://schemas.microsoft.com/office/drawing/2014/main" id="{6E7A9A34-F517-4683-BDB8-BCBA9C28209A}"/>
              </a:ext>
            </a:extLst>
          </p:cNvPr>
          <p:cNvSpPr txBox="1">
            <a:spLocks/>
          </p:cNvSpPr>
          <p:nvPr/>
        </p:nvSpPr>
        <p:spPr>
          <a:xfrm>
            <a:off x="5515001" y="1668356"/>
            <a:ext cx="2997064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/>
            <a:r>
              <a:rPr lang="bg-BG" dirty="0"/>
              <a:t>Използвани технологии</a:t>
            </a:r>
          </a:p>
        </p:txBody>
      </p:sp>
      <p:sp>
        <p:nvSpPr>
          <p:cNvPr id="20" name="Google Shape;3119;p35">
            <a:extLst>
              <a:ext uri="{FF2B5EF4-FFF2-40B4-BE49-F238E27FC236}">
                <a16:creationId xmlns:a16="http://schemas.microsoft.com/office/drawing/2014/main" id="{219DC41A-5276-4CBB-B1DF-5EA83ABFBFE2}"/>
              </a:ext>
            </a:extLst>
          </p:cNvPr>
          <p:cNvSpPr txBox="1">
            <a:spLocks/>
          </p:cNvSpPr>
          <p:nvPr/>
        </p:nvSpPr>
        <p:spPr>
          <a:xfrm>
            <a:off x="5515002" y="1972183"/>
            <a:ext cx="2480100" cy="80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5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/>
            <a:r>
              <a:rPr lang="ru-RU" dirty="0"/>
              <a:t>Какви технологии използвахме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Google Shape;3147;p38"/>
          <p:cNvSpPr txBox="1">
            <a:spLocks noGrp="1"/>
          </p:cNvSpPr>
          <p:nvPr>
            <p:ph type="title"/>
          </p:nvPr>
        </p:nvSpPr>
        <p:spPr>
          <a:xfrm>
            <a:off x="2416650" y="2088256"/>
            <a:ext cx="43107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Нашият проект</a:t>
            </a:r>
            <a:endParaRPr dirty="0"/>
          </a:p>
        </p:txBody>
      </p:sp>
      <p:sp>
        <p:nvSpPr>
          <p:cNvPr id="3148" name="Google Shape;3148;p38"/>
          <p:cNvSpPr txBox="1">
            <a:spLocks noGrp="1"/>
          </p:cNvSpPr>
          <p:nvPr>
            <p:ph type="title" idx="2"/>
          </p:nvPr>
        </p:nvSpPr>
        <p:spPr>
          <a:xfrm>
            <a:off x="4060050" y="1612250"/>
            <a:ext cx="10239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Google Shape;3147;p38"/>
          <p:cNvSpPr txBox="1">
            <a:spLocks noGrp="1"/>
          </p:cNvSpPr>
          <p:nvPr>
            <p:ph type="title"/>
          </p:nvPr>
        </p:nvSpPr>
        <p:spPr>
          <a:xfrm>
            <a:off x="2416650" y="637550"/>
            <a:ext cx="43107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Реализация</a:t>
            </a:r>
            <a:endParaRPr dirty="0"/>
          </a:p>
        </p:txBody>
      </p:sp>
      <p:sp>
        <p:nvSpPr>
          <p:cNvPr id="3148" name="Google Shape;3148;p38"/>
          <p:cNvSpPr txBox="1">
            <a:spLocks noGrp="1"/>
          </p:cNvSpPr>
          <p:nvPr>
            <p:ph type="title" idx="2"/>
          </p:nvPr>
        </p:nvSpPr>
        <p:spPr>
          <a:xfrm>
            <a:off x="4060050" y="268600"/>
            <a:ext cx="10239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2</a:t>
            </a:r>
            <a:endParaRPr dirty="0"/>
          </a:p>
        </p:txBody>
      </p:sp>
      <p:graphicFrame>
        <p:nvGraphicFramePr>
          <p:cNvPr id="2" name="Диаграма 1">
            <a:extLst>
              <a:ext uri="{FF2B5EF4-FFF2-40B4-BE49-F238E27FC236}">
                <a16:creationId xmlns:a16="http://schemas.microsoft.com/office/drawing/2014/main" id="{A808D103-C021-4C2D-9AC2-0B44267BDB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4164326"/>
              </p:ext>
            </p:extLst>
          </p:nvPr>
        </p:nvGraphicFramePr>
        <p:xfrm>
          <a:off x="1733550" y="1626300"/>
          <a:ext cx="5676900" cy="324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815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Google Shape;3147;p38"/>
          <p:cNvSpPr txBox="1">
            <a:spLocks noGrp="1"/>
          </p:cNvSpPr>
          <p:nvPr>
            <p:ph type="title"/>
          </p:nvPr>
        </p:nvSpPr>
        <p:spPr>
          <a:xfrm>
            <a:off x="1238561" y="1304654"/>
            <a:ext cx="680085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 технологии</a:t>
            </a:r>
            <a:endParaRPr dirty="0"/>
          </a:p>
        </p:txBody>
      </p:sp>
      <p:sp>
        <p:nvSpPr>
          <p:cNvPr id="3148" name="Google Shape;3148;p38"/>
          <p:cNvSpPr txBox="1">
            <a:spLocks noGrp="1"/>
          </p:cNvSpPr>
          <p:nvPr>
            <p:ph type="title" idx="2"/>
          </p:nvPr>
        </p:nvSpPr>
        <p:spPr>
          <a:xfrm>
            <a:off x="4060050" y="792804"/>
            <a:ext cx="10239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3</a:t>
            </a:r>
            <a:endParaRPr dirty="0"/>
          </a:p>
        </p:txBody>
      </p:sp>
      <p:pic>
        <p:nvPicPr>
          <p:cNvPr id="1026" name="Picture 2" descr="Microsoft Teams Logo, history, meaning, symbol, PNG">
            <a:extLst>
              <a:ext uri="{FF2B5EF4-FFF2-40B4-BE49-F238E27FC236}">
                <a16:creationId xmlns:a16="http://schemas.microsoft.com/office/drawing/2014/main" id="{87B46CE7-2117-4784-8847-3606DDB73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47" y="2091131"/>
            <a:ext cx="1794933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0EFE76-1075-4996-BBF3-38D6E0D23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78" y="2055106"/>
            <a:ext cx="1794933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isual Studio logo and symbol, meaning, history, PNG">
            <a:extLst>
              <a:ext uri="{FF2B5EF4-FFF2-40B4-BE49-F238E27FC236}">
                <a16:creationId xmlns:a16="http://schemas.microsoft.com/office/drawing/2014/main" id="{817D13EF-9FF6-404D-AA7B-913AE207F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604" y="2079406"/>
            <a:ext cx="1615438" cy="100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Word logo and symbol, meaning, history, PNG">
            <a:extLst>
              <a:ext uri="{FF2B5EF4-FFF2-40B4-BE49-F238E27FC236}">
                <a16:creationId xmlns:a16="http://schemas.microsoft.com/office/drawing/2014/main" id="{F15BAFD0-9717-4979-B136-78C687F47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229" y="2079404"/>
            <a:ext cx="1615442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ABAAFEA-8A42-4DB1-AC7C-5278CBCC4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667" y="2055109"/>
            <a:ext cx="1101725" cy="108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C159775B-5D04-4D08-A02D-1A52B6A6A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236" y="2055106"/>
            <a:ext cx="1190791" cy="110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1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Google Shape;3147;p38"/>
          <p:cNvSpPr txBox="1">
            <a:spLocks noGrp="1"/>
          </p:cNvSpPr>
          <p:nvPr>
            <p:ph type="title"/>
          </p:nvPr>
        </p:nvSpPr>
        <p:spPr>
          <a:xfrm>
            <a:off x="2416650" y="2088256"/>
            <a:ext cx="43107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Repository</a:t>
            </a:r>
            <a:endParaRPr dirty="0"/>
          </a:p>
        </p:txBody>
      </p:sp>
      <p:sp>
        <p:nvSpPr>
          <p:cNvPr id="3148" name="Google Shape;3148;p38"/>
          <p:cNvSpPr txBox="1">
            <a:spLocks noGrp="1"/>
          </p:cNvSpPr>
          <p:nvPr>
            <p:ph type="title" idx="2"/>
          </p:nvPr>
        </p:nvSpPr>
        <p:spPr>
          <a:xfrm>
            <a:off x="4060050" y="1612250"/>
            <a:ext cx="10239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4</a:t>
            </a:r>
            <a:endParaRPr dirty="0"/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1985D4D4-345F-4BA9-BF20-CF64F0CE4529}"/>
              </a:ext>
            </a:extLst>
          </p:cNvPr>
          <p:cNvSpPr txBox="1"/>
          <p:nvPr/>
        </p:nvSpPr>
        <p:spPr>
          <a:xfrm>
            <a:off x="2291568" y="2876285"/>
            <a:ext cx="4560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tx1"/>
                </a:solidFill>
              </a:rPr>
              <a:t>Линк: </a:t>
            </a:r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https://github.com/ipstoyanov20/TheUncarriables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02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Google Shape;3147;p38"/>
          <p:cNvSpPr txBox="1">
            <a:spLocks noGrp="1"/>
          </p:cNvSpPr>
          <p:nvPr>
            <p:ph type="title"/>
          </p:nvPr>
        </p:nvSpPr>
        <p:spPr>
          <a:xfrm>
            <a:off x="2416650" y="2088256"/>
            <a:ext cx="43107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Как работи</a:t>
            </a:r>
            <a:endParaRPr dirty="0"/>
          </a:p>
        </p:txBody>
      </p:sp>
      <p:sp>
        <p:nvSpPr>
          <p:cNvPr id="3148" name="Google Shape;3148;p38"/>
          <p:cNvSpPr txBox="1">
            <a:spLocks noGrp="1"/>
          </p:cNvSpPr>
          <p:nvPr>
            <p:ph type="title" idx="2"/>
          </p:nvPr>
        </p:nvSpPr>
        <p:spPr>
          <a:xfrm>
            <a:off x="4060050" y="1612250"/>
            <a:ext cx="10239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900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543EED-50CA-4D19-B208-2D06158B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993900"/>
            <a:ext cx="7704000" cy="711200"/>
          </a:xfrm>
        </p:spPr>
        <p:txBody>
          <a:bodyPr/>
          <a:lstStyle/>
          <a:p>
            <a:r>
              <a:rPr lang="bg-BG" sz="3200" dirty="0"/>
              <a:t>Благодарим за вниманието!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8950618"/>
      </p:ext>
    </p:extLst>
  </p:cSld>
  <p:clrMapOvr>
    <a:masterClrMapping/>
  </p:clrMapOvr>
</p:sld>
</file>

<file path=ppt/theme/theme1.xml><?xml version="1.0" encoding="utf-8"?>
<a:theme xmlns:a="http://schemas.openxmlformats.org/drawingml/2006/main" name="Water Thesis by Slidesgo">
  <a:themeElements>
    <a:clrScheme name="Simple Light">
      <a:dk1>
        <a:srgbClr val="FFFFFF"/>
      </a:dk1>
      <a:lt1>
        <a:srgbClr val="3EB6D8"/>
      </a:lt1>
      <a:dk2>
        <a:srgbClr val="000000"/>
      </a:dk2>
      <a:lt2>
        <a:srgbClr val="51BFDF"/>
      </a:lt2>
      <a:accent1>
        <a:srgbClr val="35B1D6"/>
      </a:accent1>
      <a:accent2>
        <a:srgbClr val="3BAECF"/>
      </a:accent2>
      <a:accent3>
        <a:srgbClr val="70CBE6"/>
      </a:accent3>
      <a:accent4>
        <a:srgbClr val="78D7F1"/>
      </a:accent4>
      <a:accent5>
        <a:srgbClr val="4298B8"/>
      </a:accent5>
      <a:accent6>
        <a:srgbClr val="26647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ter Thesis by Slidesgo.pptx" id="{5518EED1-4576-401B-B386-848ECCAABADD}" vid="{1304C5E6-AE40-439A-8CB0-6FAE152BF91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88A9A9EA7749A4D899B843B60C34D15" ma:contentTypeVersion="12" ma:contentTypeDescription="Създаване на нов документ" ma:contentTypeScope="" ma:versionID="3dafde4c373db47868855ea02961ef8a">
  <xsd:schema xmlns:xsd="http://www.w3.org/2001/XMLSchema" xmlns:xs="http://www.w3.org/2001/XMLSchema" xmlns:p="http://schemas.microsoft.com/office/2006/metadata/properties" xmlns:ns3="c2eb7742-cf85-4f13-b326-99e6b2b66dd9" xmlns:ns4="846cb94f-94e2-47b5-b89f-9eb9d690e4d4" targetNamespace="http://schemas.microsoft.com/office/2006/metadata/properties" ma:root="true" ma:fieldsID="bd944e243575a096cd74e203aa67b059" ns3:_="" ns4:_="">
    <xsd:import namespace="c2eb7742-cf85-4f13-b326-99e6b2b66dd9"/>
    <xsd:import namespace="846cb94f-94e2-47b5-b89f-9eb9d690e4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b7742-cf85-4f13-b326-99e6b2b66d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6cb94f-94e2-47b5-b89f-9eb9d690e4d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5A8A8C-697A-493B-A584-3BA2B353A9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eb7742-cf85-4f13-b326-99e6b2b66dd9"/>
    <ds:schemaRef ds:uri="846cb94f-94e2-47b5-b89f-9eb9d690e4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909F26-B14D-4664-9F1E-ABAFD0358B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F59EB7-9812-4CF8-B2EB-1DAEFC1165A7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c2eb7742-cf85-4f13-b326-99e6b2b66dd9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846cb94f-94e2-47b5-b89f-9eb9d690e4d4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Water Thesis</Template>
  <TotalTime>134</TotalTime>
  <Words>112</Words>
  <Application>Microsoft Office PowerPoint</Application>
  <PresentationFormat>Презентация на цял екран (16:9)</PresentationFormat>
  <Paragraphs>46</Paragraphs>
  <Slides>9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6" baseType="lpstr">
      <vt:lpstr>Arial</vt:lpstr>
      <vt:lpstr>Open Sans</vt:lpstr>
      <vt:lpstr>Manjari</vt:lpstr>
      <vt:lpstr>Roboto Condensed Light</vt:lpstr>
      <vt:lpstr>Oswald</vt:lpstr>
      <vt:lpstr>Montserrat Black</vt:lpstr>
      <vt:lpstr>Water Thesis by Slidesgo</vt:lpstr>
      <vt:lpstr>TheUncarriables</vt:lpstr>
      <vt:lpstr>Нашият отбор</vt:lpstr>
      <vt:lpstr>Съдържание</vt:lpstr>
      <vt:lpstr>Нашият проект</vt:lpstr>
      <vt:lpstr>Реализация</vt:lpstr>
      <vt:lpstr>Използвани технологии</vt:lpstr>
      <vt:lpstr>Repository</vt:lpstr>
      <vt:lpstr>Как работи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TheUncarriables</dc:title>
  <dc:creator>Иван Александров Црънгалов</dc:creator>
  <cp:lastModifiedBy>Иван Александров Црънгалов</cp:lastModifiedBy>
  <cp:revision>6</cp:revision>
  <dcterms:created xsi:type="dcterms:W3CDTF">2021-12-05T18:29:08Z</dcterms:created>
  <dcterms:modified xsi:type="dcterms:W3CDTF">2021-12-06T18:21:23Z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0x010100488A9A9EA7749A4D899B843B60C34D15</vt:lpwstr>
  </property>
</Properties>
</file>