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73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7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3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9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7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2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2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7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83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4D33-DDD1-4541-B882-E9A9CC0E7DF4}" type="datetimeFigureOut">
              <a:rPr lang="pt-PT" smtClean="0"/>
              <a:t>04-06-2012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2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Projecto de Sistemas de Informação</a:t>
            </a:r>
            <a:br>
              <a:rPr lang="pt-PT" b="1" dirty="0" smtClean="0"/>
            </a:br>
            <a:r>
              <a:rPr lang="pt-PT" b="1" dirty="0" smtClean="0"/>
              <a:t>2011 / 2012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5596" y="2852936"/>
            <a:ext cx="6400800" cy="1752600"/>
          </a:xfrm>
        </p:spPr>
        <p:txBody>
          <a:bodyPr>
            <a:normAutofit/>
          </a:bodyPr>
          <a:lstStyle/>
          <a:p>
            <a:r>
              <a:rPr lang="pt-PT" sz="5400" b="1" dirty="0" smtClean="0"/>
              <a:t>Life Inspiration</a:t>
            </a:r>
            <a:endParaRPr lang="pt-PT" sz="5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94116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smtClean="0"/>
              <a:t>Relatório da empresa: Genetic Lab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68409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966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Uniforme </a:t>
            </a:r>
            <a:r>
              <a:rPr lang="pt-PT" dirty="0" err="1" smtClean="0"/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PT" dirty="0" smtClean="0"/>
              <a:t>Verifica </a:t>
            </a:r>
            <a:r>
              <a:rPr lang="pt-PT" dirty="0"/>
              <a:t>se o número de </a:t>
            </a:r>
            <a:r>
              <a:rPr lang="pt-PT" dirty="0" smtClean="0"/>
              <a:t>zeros e uns </a:t>
            </a:r>
            <a:r>
              <a:rPr lang="pt-PT" dirty="0"/>
              <a:t>da parte dos pais é igual ao número de </a:t>
            </a:r>
            <a:r>
              <a:rPr lang="pt-PT" dirty="0" smtClean="0"/>
              <a:t>zeros e uns </a:t>
            </a:r>
            <a:r>
              <a:rPr lang="pt-PT" dirty="0"/>
              <a:t>da parte dos </a:t>
            </a:r>
            <a:r>
              <a:rPr lang="pt-PT" dirty="0" smtClean="0"/>
              <a:t>filhos</a:t>
            </a:r>
          </a:p>
          <a:p>
            <a:pPr marL="0" indent="0" algn="just">
              <a:buNone/>
            </a:pPr>
            <a:endParaRPr lang="pt-PT" dirty="0" smtClean="0"/>
          </a:p>
          <a:p>
            <a:pPr algn="just"/>
            <a:r>
              <a:rPr lang="pt-PT" dirty="0"/>
              <a:t>Verifica se o número de uns nos pais é igual ao número de uns nos </a:t>
            </a:r>
            <a:r>
              <a:rPr lang="pt-PT" dirty="0" smtClean="0"/>
              <a:t>filhos</a:t>
            </a:r>
          </a:p>
          <a:p>
            <a:pPr marL="0" indent="0" algn="just">
              <a:buNone/>
            </a:pPr>
            <a:endParaRPr lang="pt-PT" dirty="0" smtClean="0"/>
          </a:p>
          <a:p>
            <a:pPr algn="just"/>
            <a:r>
              <a:rPr lang="pt-PT" dirty="0"/>
              <a:t>Verifica se o número de zeros nos pais é igual ao número de zeros nos </a:t>
            </a:r>
            <a:r>
              <a:rPr lang="pt-PT" dirty="0" smtClean="0"/>
              <a:t>filhos</a:t>
            </a:r>
          </a:p>
          <a:p>
            <a:pPr marL="0" indent="0" algn="just">
              <a:buNone/>
            </a:pPr>
            <a:endParaRPr lang="pt-PT" dirty="0" smtClean="0"/>
          </a:p>
          <a:p>
            <a:pPr algn="just"/>
            <a:r>
              <a:rPr lang="pt-PT" dirty="0" smtClean="0"/>
              <a:t>Verifica </a:t>
            </a:r>
            <a:r>
              <a:rPr lang="pt-PT" dirty="0"/>
              <a:t>se a população recebida tem o mesmo número de </a:t>
            </a:r>
            <a:r>
              <a:rPr lang="pt-PT" dirty="0" smtClean="0"/>
              <a:t>indivíduos </a:t>
            </a:r>
            <a:r>
              <a:rPr lang="pt-PT" dirty="0"/>
              <a:t>que a população que entrou 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41179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Uniforme </a:t>
            </a:r>
            <a:r>
              <a:rPr lang="pt-PT" dirty="0" err="1"/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/>
              <a:t>Verifica se a população inicial é impar para fazer um teste adicional</a:t>
            </a:r>
          </a:p>
          <a:p>
            <a:pPr lvl="1" algn="just"/>
            <a:r>
              <a:rPr lang="pt-PT" dirty="0"/>
              <a:t>Se for impar, ordenando a população saberemos que o ultimo elemento dessa população estará obrigatoriamente presente na população filho já que o ultimo elemento não teve ninguém para troca de informação genética, o que quer dizer que foi adicionado sem alterações à população </a:t>
            </a:r>
            <a:r>
              <a:rPr lang="pt-PT" dirty="0" smtClean="0"/>
              <a:t>filho</a:t>
            </a:r>
          </a:p>
          <a:p>
            <a:pPr lvl="1" algn="just"/>
            <a:endParaRPr lang="pt-PT" dirty="0"/>
          </a:p>
          <a:p>
            <a:pPr algn="just"/>
            <a:r>
              <a:rPr lang="pt-PT" dirty="0"/>
              <a:t>Verifica se as medidas estatísticas da população filho e pai são diferentes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160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PMX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Ver se todos os números são diferentes em cada </a:t>
            </a:r>
            <a:r>
              <a:rPr lang="pt-PT" dirty="0" smtClean="0"/>
              <a:t>individuo</a:t>
            </a:r>
          </a:p>
          <a:p>
            <a:endParaRPr lang="pt-PT" dirty="0" smtClean="0"/>
          </a:p>
          <a:p>
            <a:r>
              <a:rPr lang="pt-PT" dirty="0" smtClean="0"/>
              <a:t>Testar se o número de pais é igual ao número de filhos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618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FlipBit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Invertion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89" y="2060848"/>
            <a:ext cx="4945827" cy="125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75151"/>
            <a:ext cx="4674541" cy="118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85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FlipBit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Testar se existe alteração dos bits dos </a:t>
            </a:r>
            <a:r>
              <a:rPr lang="pt-PT" dirty="0" smtClean="0"/>
              <a:t>indivíduos</a:t>
            </a:r>
          </a:p>
          <a:p>
            <a:pPr lvl="1" algn="just"/>
            <a:endParaRPr lang="pt-PT" dirty="0" smtClean="0"/>
          </a:p>
          <a:p>
            <a:pPr lvl="1" algn="just"/>
            <a:r>
              <a:rPr lang="pt-PT" dirty="0" smtClean="0"/>
              <a:t>ver </a:t>
            </a:r>
            <a:r>
              <a:rPr lang="pt-PT" dirty="0"/>
              <a:t>se as populações são diferentes, uma vez que foram mutadas com probabilidade a 100</a:t>
            </a:r>
            <a:r>
              <a:rPr lang="pt-PT" dirty="0" smtClean="0"/>
              <a:t>%</a:t>
            </a:r>
          </a:p>
          <a:p>
            <a:pPr lvl="1" algn="just"/>
            <a:endParaRPr lang="pt-PT" dirty="0" smtClean="0"/>
          </a:p>
          <a:p>
            <a:pPr lvl="1" algn="just"/>
            <a:r>
              <a:rPr lang="pt-PT" dirty="0" smtClean="0"/>
              <a:t>ver </a:t>
            </a:r>
            <a:r>
              <a:rPr lang="pt-PT" dirty="0"/>
              <a:t>se as populações são iguais, uma vez que foram mutadas com probabilidade a 0</a:t>
            </a:r>
            <a:r>
              <a:rPr lang="pt-PT" dirty="0" smtClean="0"/>
              <a:t>%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Testa se a população de entrada tem o mesmo tamanho da população de saída</a:t>
            </a:r>
          </a:p>
        </p:txBody>
      </p:sp>
    </p:spTree>
    <p:extLst>
      <p:ext uri="{BB962C8B-B14F-4D97-AF65-F5344CB8AC3E}">
        <p14:creationId xmlns:p14="http://schemas.microsoft.com/office/powerpoint/2010/main" val="151729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Invertion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Ver se todos os números são diferentes em cada </a:t>
            </a:r>
            <a:r>
              <a:rPr lang="pt-PT" dirty="0" smtClean="0"/>
              <a:t>individuo</a:t>
            </a:r>
          </a:p>
          <a:p>
            <a:endParaRPr lang="pt-PT" dirty="0"/>
          </a:p>
          <a:p>
            <a:r>
              <a:rPr lang="pt-PT" dirty="0" smtClean="0">
                <a:solidFill>
                  <a:srgbClr val="FF0000"/>
                </a:solidFill>
              </a:rPr>
              <a:t>(INCOMPLETO – TESTES AINDA POR FAZER)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0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Substituição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Tournament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Truncation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08" y="2276872"/>
            <a:ext cx="5138899" cy="118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0" y="4599692"/>
            <a:ext cx="5138899" cy="119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4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Tournament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Compara se o </a:t>
            </a:r>
            <a:r>
              <a:rPr lang="pt-PT" dirty="0" smtClean="0"/>
              <a:t>tamanho da população que é definido, é </a:t>
            </a:r>
            <a:r>
              <a:rPr lang="pt-PT" dirty="0"/>
              <a:t>o numero de </a:t>
            </a:r>
            <a:r>
              <a:rPr lang="pt-PT" dirty="0" smtClean="0"/>
              <a:t>indivíduos </a:t>
            </a:r>
            <a:r>
              <a:rPr lang="pt-PT" dirty="0"/>
              <a:t>que sai no </a:t>
            </a:r>
            <a:r>
              <a:rPr lang="pt-PT" dirty="0" smtClean="0"/>
              <a:t>torneio.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388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Truncation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Verifica </a:t>
            </a:r>
            <a:r>
              <a:rPr lang="pt-PT" dirty="0"/>
              <a:t>se as populações tem o mesmo </a:t>
            </a:r>
            <a:r>
              <a:rPr lang="pt-PT" dirty="0" smtClean="0"/>
              <a:t>tamanho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Verifica se foram apenas retirados os 10 </a:t>
            </a:r>
            <a:r>
              <a:rPr lang="pt-PT" dirty="0" smtClean="0"/>
              <a:t>indivíduos </a:t>
            </a:r>
          </a:p>
          <a:p>
            <a:pPr lvl="1" algn="just"/>
            <a:r>
              <a:rPr lang="pt-PT" dirty="0" smtClean="0"/>
              <a:t>(exemplo de 10 indivíduos)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06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Elementos da Genetic Lab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1772816"/>
            <a:ext cx="8229600" cy="5257800"/>
          </a:xfrm>
        </p:spPr>
        <p:txBody>
          <a:bodyPr>
            <a:normAutofit/>
          </a:bodyPr>
          <a:lstStyle/>
          <a:p>
            <a:r>
              <a:rPr lang="pt-PT" dirty="0"/>
              <a:t>Fábio Salvador  </a:t>
            </a:r>
            <a:r>
              <a:rPr lang="pt-PT" dirty="0" smtClean="0"/>
              <a:t>nº </a:t>
            </a:r>
            <a:r>
              <a:rPr lang="pt-PT" dirty="0"/>
              <a:t>11464</a:t>
            </a:r>
          </a:p>
          <a:p>
            <a:r>
              <a:rPr lang="pt-PT" dirty="0" smtClean="0"/>
              <a:t>André </a:t>
            </a:r>
            <a:r>
              <a:rPr lang="pt-PT" dirty="0"/>
              <a:t>Pereira    nº 13671</a:t>
            </a:r>
          </a:p>
          <a:p>
            <a:r>
              <a:rPr lang="pt-PT" dirty="0"/>
              <a:t>Aurélien Mota   nº 13673</a:t>
            </a:r>
          </a:p>
          <a:p>
            <a:r>
              <a:rPr lang="pt-PT" dirty="0"/>
              <a:t>Ruben Félix        nº </a:t>
            </a:r>
            <a:r>
              <a:rPr lang="pt-PT" dirty="0" smtClean="0"/>
              <a:t>13691</a:t>
            </a:r>
          </a:p>
          <a:p>
            <a:r>
              <a:rPr lang="pt-PT" dirty="0" smtClean="0"/>
              <a:t>Pedro Isidoro     nº 13778</a:t>
            </a:r>
          </a:p>
          <a:p>
            <a:r>
              <a:rPr lang="pt-PT" dirty="0"/>
              <a:t>André Simões    nº </a:t>
            </a:r>
            <a:r>
              <a:rPr lang="pt-PT" dirty="0" smtClean="0"/>
              <a:t>13874</a:t>
            </a:r>
          </a:p>
          <a:p>
            <a:r>
              <a:rPr lang="pt-PT" dirty="0" smtClean="0"/>
              <a:t>Hélio Miranda   nº </a:t>
            </a:r>
            <a:r>
              <a:rPr lang="pt-PT" dirty="0"/>
              <a:t>13883</a:t>
            </a:r>
            <a:endParaRPr lang="pt-PT" dirty="0" smtClean="0"/>
          </a:p>
          <a:p>
            <a:r>
              <a:rPr lang="pt-PT" dirty="0"/>
              <a:t>Pedro Alves        nº </a:t>
            </a:r>
            <a:r>
              <a:rPr lang="pt-PT" dirty="0" smtClean="0"/>
              <a:t>15195</a:t>
            </a:r>
          </a:p>
        </p:txBody>
      </p:sp>
    </p:spTree>
    <p:extLst>
      <p:ext uri="{BB962C8B-B14F-4D97-AF65-F5344CB8AC3E}">
        <p14:creationId xmlns:p14="http://schemas.microsoft.com/office/powerpoint/2010/main" val="135539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5400" dirty="0" smtClean="0">
                <a:solidFill>
                  <a:srgbClr val="FF0000"/>
                </a:solidFill>
              </a:rPr>
              <a:t>FALTA ALGUNS TESTES, COMO É </a:t>
            </a:r>
          </a:p>
          <a:p>
            <a:pPr marL="0" indent="0">
              <a:buNone/>
            </a:pPr>
            <a:r>
              <a:rPr lang="pt-PT" sz="8000" dirty="0" smtClean="0">
                <a:solidFill>
                  <a:srgbClr val="FF0000"/>
                </a:solidFill>
              </a:rPr>
              <a:t>PEDRO ALVES</a:t>
            </a:r>
            <a:r>
              <a:rPr lang="pt-PT" sz="5400" dirty="0" smtClean="0">
                <a:solidFill>
                  <a:srgbClr val="FF0000"/>
                </a:solidFill>
              </a:rPr>
              <a:t>? </a:t>
            </a:r>
            <a:endParaRPr lang="pt-PT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 de Classes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39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efectuados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(</a:t>
            </a:r>
            <a:r>
              <a:rPr lang="pt-PT" dirty="0" smtClean="0"/>
              <a:t>dizer quais testes foram feitos)</a:t>
            </a:r>
          </a:p>
          <a:p>
            <a:r>
              <a:rPr lang="pt-PT" dirty="0" smtClean="0"/>
              <a:t>(e mostrar os resultados!!!)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38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Selecção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Torneio </a:t>
            </a:r>
            <a:r>
              <a:rPr lang="pt-PT" dirty="0" smtClean="0">
                <a:solidFill>
                  <a:srgbClr val="FF0000"/>
                </a:solidFill>
              </a:rPr>
              <a:t>(TÁ A FALHAR)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SUS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Roleta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98" y="3933056"/>
            <a:ext cx="3880820" cy="11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98" y="5761772"/>
            <a:ext cx="3880820" cy="92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83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Torneio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32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9293" y="1124744"/>
            <a:ext cx="8686800" cy="5733256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400" dirty="0" smtClean="0"/>
              <a:t>Teste ao numero aleatório que é gerado para o valor aleatório</a:t>
            </a:r>
          </a:p>
          <a:p>
            <a:pPr lvl="1" algn="just"/>
            <a:r>
              <a:rPr lang="pt-PT" sz="2400" dirty="0" smtClean="0"/>
              <a:t>Conta </a:t>
            </a:r>
            <a:r>
              <a:rPr lang="pt-PT" sz="2400" dirty="0"/>
              <a:t>o numero de vezes em que sai os </a:t>
            </a:r>
            <a:r>
              <a:rPr lang="pt-PT" sz="2400" dirty="0" smtClean="0"/>
              <a:t>números</a:t>
            </a:r>
          </a:p>
          <a:p>
            <a:pPr marL="457200" lvl="1" indent="0" algn="just">
              <a:buNone/>
            </a:pPr>
            <a:endParaRPr lang="pt-PT" sz="2400" dirty="0" smtClean="0"/>
          </a:p>
          <a:p>
            <a:pPr algn="just"/>
            <a:r>
              <a:rPr lang="pt-PT" sz="2400" dirty="0"/>
              <a:t> </a:t>
            </a:r>
            <a:r>
              <a:rPr lang="pt-PT" sz="2400" dirty="0" smtClean="0"/>
              <a:t>Teste ao numero aleatório que é gerado para o valor aleatório</a:t>
            </a:r>
          </a:p>
          <a:p>
            <a:pPr lvl="1" algn="just"/>
            <a:r>
              <a:rPr lang="pt-PT" sz="2400" dirty="0" smtClean="0"/>
              <a:t>Testa </a:t>
            </a:r>
            <a:r>
              <a:rPr lang="pt-PT" sz="2400" dirty="0"/>
              <a:t>se há </a:t>
            </a:r>
            <a:r>
              <a:rPr lang="pt-PT" sz="2400" dirty="0" smtClean="0"/>
              <a:t>sequencia</a:t>
            </a:r>
          </a:p>
          <a:p>
            <a:pPr marL="457200" lvl="1" indent="0" algn="just">
              <a:buNone/>
            </a:pPr>
            <a:endParaRPr lang="pt-PT" sz="2400" dirty="0" smtClean="0"/>
          </a:p>
          <a:p>
            <a:pPr algn="just"/>
            <a:r>
              <a:rPr lang="pt-PT" sz="2400" dirty="0" smtClean="0"/>
              <a:t>Teste </a:t>
            </a:r>
            <a:r>
              <a:rPr lang="pt-PT" sz="2400" dirty="0"/>
              <a:t>ao numero de </a:t>
            </a:r>
            <a:r>
              <a:rPr lang="pt-PT" sz="2400" dirty="0" smtClean="0"/>
              <a:t>indivíduos </a:t>
            </a:r>
            <a:r>
              <a:rPr lang="pt-PT" sz="2400" dirty="0"/>
              <a:t>da população </a:t>
            </a:r>
            <a:endParaRPr lang="pt-PT" sz="2400" dirty="0" smtClean="0"/>
          </a:p>
          <a:p>
            <a:pPr lvl="1" algn="just"/>
            <a:r>
              <a:rPr lang="pt-PT" sz="2400" dirty="0" smtClean="0"/>
              <a:t>Testa se o que </a:t>
            </a:r>
            <a:r>
              <a:rPr lang="pt-PT" sz="2400" dirty="0"/>
              <a:t>sai é </a:t>
            </a:r>
            <a:r>
              <a:rPr lang="pt-PT" sz="2400" dirty="0" smtClean="0"/>
              <a:t>&lt; = </a:t>
            </a:r>
            <a:r>
              <a:rPr lang="pt-PT" sz="2400" dirty="0"/>
              <a:t>ao numero de </a:t>
            </a:r>
            <a:r>
              <a:rPr lang="pt-PT" sz="2400" dirty="0" smtClean="0"/>
              <a:t>indivíduos </a:t>
            </a:r>
            <a:r>
              <a:rPr lang="pt-PT" sz="2400" dirty="0"/>
              <a:t>da população que </a:t>
            </a:r>
            <a:r>
              <a:rPr lang="pt-PT" sz="2400" dirty="0" smtClean="0"/>
              <a:t>entra</a:t>
            </a:r>
          </a:p>
          <a:p>
            <a:pPr lvl="1" algn="just"/>
            <a:r>
              <a:rPr lang="pt-PT" sz="2400" dirty="0" smtClean="0"/>
              <a:t>Testa </a:t>
            </a:r>
            <a:r>
              <a:rPr lang="pt-PT" sz="2400" dirty="0"/>
              <a:t>se os </a:t>
            </a:r>
            <a:r>
              <a:rPr lang="pt-PT" sz="2400" dirty="0" smtClean="0"/>
              <a:t>indivíduos </a:t>
            </a:r>
            <a:r>
              <a:rPr lang="pt-PT" sz="2400" dirty="0"/>
              <a:t>da população de </a:t>
            </a:r>
            <a:r>
              <a:rPr lang="pt-PT" sz="2400" dirty="0" smtClean="0"/>
              <a:t>saída </a:t>
            </a:r>
            <a:r>
              <a:rPr lang="pt-PT" sz="2400" dirty="0"/>
              <a:t>existem na população de </a:t>
            </a:r>
            <a:r>
              <a:rPr lang="pt-PT" sz="2400" dirty="0" smtClean="0"/>
              <a:t>origem</a:t>
            </a:r>
          </a:p>
          <a:p>
            <a:pPr lvl="1" algn="just"/>
            <a:r>
              <a:rPr lang="pt-PT" sz="2400" dirty="0" smtClean="0"/>
              <a:t>Testa se os indivíduos </a:t>
            </a:r>
            <a:r>
              <a:rPr lang="pt-PT" sz="2400" dirty="0"/>
              <a:t>da população que sai é </a:t>
            </a:r>
            <a:r>
              <a:rPr lang="pt-PT" sz="2400" dirty="0" smtClean="0"/>
              <a:t>igual </a:t>
            </a:r>
            <a:r>
              <a:rPr lang="pt-PT" sz="2400" dirty="0"/>
              <a:t>ao numero de </a:t>
            </a:r>
            <a:r>
              <a:rPr lang="pt-PT" sz="2400" dirty="0" smtClean="0"/>
              <a:t>indivíduos </a:t>
            </a:r>
            <a:r>
              <a:rPr lang="pt-PT" sz="2400" dirty="0"/>
              <a:t>que definimos inicialmente para serem seleccionados </a:t>
            </a:r>
          </a:p>
        </p:txBody>
      </p:sp>
    </p:spTree>
    <p:extLst>
      <p:ext uri="{BB962C8B-B14F-4D97-AF65-F5344CB8AC3E}">
        <p14:creationId xmlns:p14="http://schemas.microsoft.com/office/powerpoint/2010/main" val="275537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Roleta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Vê </a:t>
            </a:r>
            <a:r>
              <a:rPr lang="pt-PT" dirty="0"/>
              <a:t>se o ponto aleatório está ente 0 e 1 </a:t>
            </a:r>
            <a:r>
              <a:rPr lang="pt-PT" dirty="0" smtClean="0"/>
              <a:t>	</a:t>
            </a:r>
          </a:p>
          <a:p>
            <a:pPr lvl="1"/>
            <a:r>
              <a:rPr lang="pt-PT" dirty="0" smtClean="0"/>
              <a:t> </a:t>
            </a:r>
            <a:r>
              <a:rPr lang="pt-PT" dirty="0"/>
              <a:t>(0-maxFitness)/</a:t>
            </a:r>
            <a:r>
              <a:rPr lang="pt-PT" dirty="0" err="1" smtClean="0"/>
              <a:t>maxFitness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/>
              <a:t>Vê se </a:t>
            </a:r>
            <a:r>
              <a:rPr lang="pt-PT" dirty="0" smtClean="0"/>
              <a:t>indivíduos </a:t>
            </a:r>
            <a:r>
              <a:rPr lang="pt-PT" dirty="0"/>
              <a:t>da </a:t>
            </a:r>
            <a:r>
              <a:rPr lang="pt-PT" dirty="0" smtClean="0"/>
              <a:t>população de saída fazem </a:t>
            </a:r>
            <a:r>
              <a:rPr lang="pt-PT" dirty="0"/>
              <a:t>parte da </a:t>
            </a:r>
            <a:r>
              <a:rPr lang="pt-PT" dirty="0" smtClean="0"/>
              <a:t>população de entrada.</a:t>
            </a:r>
          </a:p>
        </p:txBody>
      </p:sp>
    </p:spTree>
    <p:extLst>
      <p:ext uri="{BB962C8B-B14F-4D97-AF65-F5344CB8AC3E}">
        <p14:creationId xmlns:p14="http://schemas.microsoft.com/office/powerpoint/2010/main" val="99899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Recombinação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Crossover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(TÁ A FALHAR)</a:t>
            </a:r>
          </a:p>
          <a:p>
            <a:endParaRPr lang="pt-PT" dirty="0"/>
          </a:p>
          <a:p>
            <a:r>
              <a:rPr lang="pt-PT" dirty="0" smtClean="0"/>
              <a:t>Uniforme </a:t>
            </a:r>
            <a:r>
              <a:rPr lang="pt-PT" dirty="0" err="1" smtClean="0"/>
              <a:t>Crossover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PMX</a:t>
            </a:r>
          </a:p>
          <a:p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4750096" cy="85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90" y="4824185"/>
            <a:ext cx="4750096" cy="112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166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505</Words>
  <Application>Microsoft Office PowerPoint</Application>
  <PresentationFormat>Apresentação no Ecrã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Tema do Office</vt:lpstr>
      <vt:lpstr>Projecto de Sistemas de Informação 2011 / 2012 </vt:lpstr>
      <vt:lpstr>Elementos da Genetic Lab</vt:lpstr>
      <vt:lpstr>Diagrama de Classes</vt:lpstr>
      <vt:lpstr>Testes efectuados</vt:lpstr>
      <vt:lpstr>Operadores de Selecção</vt:lpstr>
      <vt:lpstr>Torneio</vt:lpstr>
      <vt:lpstr>SUS</vt:lpstr>
      <vt:lpstr>Roleta</vt:lpstr>
      <vt:lpstr>Operadores de Recombinação</vt:lpstr>
      <vt:lpstr>Crossover</vt:lpstr>
      <vt:lpstr>Uniforme Crossover</vt:lpstr>
      <vt:lpstr>Uniforme Crossover</vt:lpstr>
      <vt:lpstr>PMX</vt:lpstr>
      <vt:lpstr>Operadores de Mutação</vt:lpstr>
      <vt:lpstr>FlipBit</vt:lpstr>
      <vt:lpstr>Invertion</vt:lpstr>
      <vt:lpstr>Operadores de Substituição</vt:lpstr>
      <vt:lpstr>Tournament</vt:lpstr>
      <vt:lpstr>Truncation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 2011 / 2012</dc:title>
  <dc:creator>Pedro Isidoro</dc:creator>
  <cp:lastModifiedBy>Git</cp:lastModifiedBy>
  <cp:revision>17</cp:revision>
  <dcterms:created xsi:type="dcterms:W3CDTF">2012-05-25T14:45:28Z</dcterms:created>
  <dcterms:modified xsi:type="dcterms:W3CDTF">2012-06-04T21:47:57Z</dcterms:modified>
</cp:coreProperties>
</file>