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28-05-2012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973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28-05-2012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471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28-05-2012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533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28-05-2012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64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28-05-2012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498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28-05-2012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975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28-05-2012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222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28-05-2012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123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28-05-2012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527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28-05-2012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675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28-05-2012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838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44D33-DDD1-4541-B882-E9A9CC0E7DF4}" type="datetimeFigureOut">
              <a:rPr lang="pt-PT" smtClean="0"/>
              <a:t>28-05-2012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427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9796" y="8367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PT" b="1" dirty="0" smtClean="0"/>
              <a:t>Projecto de Sistemas de Informação</a:t>
            </a:r>
            <a:br>
              <a:rPr lang="pt-PT" b="1" dirty="0" smtClean="0"/>
            </a:br>
            <a:r>
              <a:rPr lang="pt-PT" b="1" dirty="0" smtClean="0"/>
              <a:t>2011 / 2012</a:t>
            </a:r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5596" y="2852936"/>
            <a:ext cx="6400800" cy="1752600"/>
          </a:xfrm>
        </p:spPr>
        <p:txBody>
          <a:bodyPr>
            <a:normAutofit/>
          </a:bodyPr>
          <a:lstStyle/>
          <a:p>
            <a:r>
              <a:rPr lang="pt-PT" sz="5400" b="1" dirty="0" smtClean="0"/>
              <a:t>Life Inspiration</a:t>
            </a:r>
            <a:endParaRPr lang="pt-PT" sz="54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4941168"/>
            <a:ext cx="8136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b="1" dirty="0" smtClean="0"/>
              <a:t>Relatório da empresa: Genetic Lab</a:t>
            </a:r>
            <a:endParaRPr lang="pt-PT" sz="4400" b="1" dirty="0"/>
          </a:p>
        </p:txBody>
      </p:sp>
    </p:spTree>
    <p:extLst>
      <p:ext uri="{BB962C8B-B14F-4D97-AF65-F5344CB8AC3E}">
        <p14:creationId xmlns:p14="http://schemas.microsoft.com/office/powerpoint/2010/main" val="268409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Elementos da Genetic Lab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914400" y="1772816"/>
            <a:ext cx="8229600" cy="5257800"/>
          </a:xfrm>
        </p:spPr>
        <p:txBody>
          <a:bodyPr>
            <a:normAutofit/>
          </a:bodyPr>
          <a:lstStyle/>
          <a:p>
            <a:r>
              <a:rPr lang="pt-PT" dirty="0" smtClean="0"/>
              <a:t>André </a:t>
            </a:r>
            <a:r>
              <a:rPr lang="pt-PT" dirty="0"/>
              <a:t>Pereira    nº 13671</a:t>
            </a:r>
          </a:p>
          <a:p>
            <a:r>
              <a:rPr lang="pt-PT" dirty="0"/>
              <a:t>Aurélien Mota   nº 13673</a:t>
            </a:r>
          </a:p>
          <a:p>
            <a:r>
              <a:rPr lang="pt-PT" dirty="0"/>
              <a:t>Ruben Félix        nº </a:t>
            </a:r>
            <a:r>
              <a:rPr lang="pt-PT" dirty="0" smtClean="0"/>
              <a:t>13691</a:t>
            </a:r>
            <a:endParaRPr lang="pt-PT" dirty="0" smtClean="0"/>
          </a:p>
          <a:p>
            <a:r>
              <a:rPr lang="pt-PT" dirty="0" smtClean="0"/>
              <a:t>Pedro </a:t>
            </a:r>
            <a:r>
              <a:rPr lang="pt-PT" dirty="0" smtClean="0"/>
              <a:t>Isidoro     nº </a:t>
            </a:r>
            <a:r>
              <a:rPr lang="pt-PT" dirty="0" smtClean="0"/>
              <a:t>13778</a:t>
            </a:r>
          </a:p>
          <a:p>
            <a:r>
              <a:rPr lang="pt-PT" dirty="0"/>
              <a:t>André Simões    nº </a:t>
            </a:r>
            <a:r>
              <a:rPr lang="pt-PT" dirty="0" smtClean="0"/>
              <a:t>13874</a:t>
            </a:r>
            <a:endParaRPr lang="pt-PT" dirty="0" smtClean="0"/>
          </a:p>
          <a:p>
            <a:r>
              <a:rPr lang="pt-PT" dirty="0" smtClean="0"/>
              <a:t>Hélio </a:t>
            </a:r>
            <a:r>
              <a:rPr lang="pt-PT" dirty="0" smtClean="0"/>
              <a:t>Miranda   nº </a:t>
            </a:r>
            <a:r>
              <a:rPr lang="pt-PT" dirty="0"/>
              <a:t>13883</a:t>
            </a:r>
            <a:endParaRPr lang="pt-PT" dirty="0" smtClean="0"/>
          </a:p>
          <a:p>
            <a:r>
              <a:rPr lang="pt-PT" dirty="0"/>
              <a:t>Pedro Alves        nº </a:t>
            </a:r>
            <a:r>
              <a:rPr lang="pt-PT" dirty="0" smtClean="0"/>
              <a:t>15195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35539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Diagrama de Classes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739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Testes efectuados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(dizer quais testes foram feitos)</a:t>
            </a:r>
          </a:p>
          <a:p>
            <a:r>
              <a:rPr lang="pt-PT" dirty="0" smtClean="0"/>
              <a:t>(e mostrar os resultados!!!)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93827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63</Words>
  <Application>Microsoft Office PowerPoint</Application>
  <PresentationFormat>Apresentação no Ecrã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5" baseType="lpstr">
      <vt:lpstr>Tema do Office</vt:lpstr>
      <vt:lpstr>Projecto de Sistemas de Informação 2011 / 2012 </vt:lpstr>
      <vt:lpstr>Elementos da Genetic Lab</vt:lpstr>
      <vt:lpstr>Diagrama de Classes</vt:lpstr>
      <vt:lpstr>Testes efectuados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Projecto de Sistemas de Informação 2011 / 2012</dc:title>
  <dc:creator>Pedro Isidoro</dc:creator>
  <cp:lastModifiedBy>Git</cp:lastModifiedBy>
  <cp:revision>4</cp:revision>
  <dcterms:created xsi:type="dcterms:W3CDTF">2012-05-25T14:45:28Z</dcterms:created>
  <dcterms:modified xsi:type="dcterms:W3CDTF">2012-05-28T20:48:39Z</dcterms:modified>
</cp:coreProperties>
</file>